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7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6"/>
  </p:notesMasterIdLst>
  <p:sldIdLst>
    <p:sldId id="257" r:id="rId2"/>
    <p:sldId id="316" r:id="rId3"/>
    <p:sldId id="342" r:id="rId4"/>
    <p:sldId id="258" r:id="rId5"/>
    <p:sldId id="343" r:id="rId6"/>
    <p:sldId id="340" r:id="rId7"/>
    <p:sldId id="259" r:id="rId8"/>
    <p:sldId id="260" r:id="rId9"/>
    <p:sldId id="263" r:id="rId10"/>
    <p:sldId id="289" r:id="rId11"/>
    <p:sldId id="290" r:id="rId12"/>
    <p:sldId id="274" r:id="rId13"/>
    <p:sldId id="275" r:id="rId14"/>
    <p:sldId id="276" r:id="rId15"/>
    <p:sldId id="277" r:id="rId16"/>
    <p:sldId id="279" r:id="rId17"/>
    <p:sldId id="280" r:id="rId18"/>
    <p:sldId id="281" r:id="rId19"/>
    <p:sldId id="282" r:id="rId20"/>
    <p:sldId id="283" r:id="rId21"/>
    <p:sldId id="284" r:id="rId22"/>
    <p:sldId id="285" r:id="rId23"/>
    <p:sldId id="286" r:id="rId24"/>
    <p:sldId id="287" r:id="rId25"/>
    <p:sldId id="288" r:id="rId26"/>
    <p:sldId id="317" r:id="rId27"/>
    <p:sldId id="319" r:id="rId28"/>
    <p:sldId id="320" r:id="rId29"/>
    <p:sldId id="321" r:id="rId30"/>
    <p:sldId id="261" r:id="rId31"/>
    <p:sldId id="262" r:id="rId32"/>
    <p:sldId id="322" r:id="rId33"/>
    <p:sldId id="264" r:id="rId34"/>
    <p:sldId id="265" r:id="rId35"/>
    <p:sldId id="266" r:id="rId36"/>
    <p:sldId id="267" r:id="rId37"/>
    <p:sldId id="268" r:id="rId38"/>
    <p:sldId id="269" r:id="rId39"/>
    <p:sldId id="270" r:id="rId40"/>
    <p:sldId id="299" r:id="rId41"/>
    <p:sldId id="272" r:id="rId42"/>
    <p:sldId id="273" r:id="rId43"/>
    <p:sldId id="323" r:id="rId44"/>
    <p:sldId id="324" r:id="rId45"/>
    <p:sldId id="325" r:id="rId46"/>
    <p:sldId id="326" r:id="rId47"/>
    <p:sldId id="278" r:id="rId48"/>
    <p:sldId id="327" r:id="rId49"/>
    <p:sldId id="328" r:id="rId50"/>
    <p:sldId id="329" r:id="rId51"/>
    <p:sldId id="330" r:id="rId52"/>
    <p:sldId id="331" r:id="rId53"/>
    <p:sldId id="332" r:id="rId54"/>
    <p:sldId id="333" r:id="rId55"/>
    <p:sldId id="334" r:id="rId56"/>
    <p:sldId id="335" r:id="rId57"/>
    <p:sldId id="336" r:id="rId58"/>
    <p:sldId id="337" r:id="rId59"/>
    <p:sldId id="338" r:id="rId60"/>
    <p:sldId id="291" r:id="rId61"/>
    <p:sldId id="292" r:id="rId62"/>
    <p:sldId id="293" r:id="rId63"/>
    <p:sldId id="294" r:id="rId64"/>
    <p:sldId id="295" r:id="rId65"/>
    <p:sldId id="296" r:id="rId66"/>
    <p:sldId id="297" r:id="rId67"/>
    <p:sldId id="344" r:id="rId68"/>
    <p:sldId id="345" r:id="rId69"/>
    <p:sldId id="346" r:id="rId70"/>
    <p:sldId id="347" r:id="rId71"/>
    <p:sldId id="348" r:id="rId72"/>
    <p:sldId id="349" r:id="rId73"/>
    <p:sldId id="350" r:id="rId74"/>
    <p:sldId id="351" r:id="rId75"/>
    <p:sldId id="352" r:id="rId76"/>
    <p:sldId id="353" r:id="rId77"/>
    <p:sldId id="358" r:id="rId78"/>
    <p:sldId id="357" r:id="rId79"/>
    <p:sldId id="354" r:id="rId80"/>
    <p:sldId id="359" r:id="rId81"/>
    <p:sldId id="355" r:id="rId82"/>
    <p:sldId id="301" r:id="rId83"/>
    <p:sldId id="356" r:id="rId84"/>
    <p:sldId id="302" r:id="rId85"/>
    <p:sldId id="303" r:id="rId86"/>
    <p:sldId id="304" r:id="rId87"/>
    <p:sldId id="305" r:id="rId88"/>
    <p:sldId id="306" r:id="rId89"/>
    <p:sldId id="307" r:id="rId90"/>
    <p:sldId id="308" r:id="rId91"/>
    <p:sldId id="309" r:id="rId92"/>
    <p:sldId id="360" r:id="rId93"/>
    <p:sldId id="310" r:id="rId94"/>
    <p:sldId id="311" r:id="rId95"/>
    <p:sldId id="312" r:id="rId96"/>
    <p:sldId id="313" r:id="rId97"/>
    <p:sldId id="314" r:id="rId98"/>
    <p:sldId id="315"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78" r:id="rId117"/>
    <p:sldId id="379" r:id="rId118"/>
    <p:sldId id="380" r:id="rId119"/>
    <p:sldId id="339" r:id="rId120"/>
    <p:sldId id="381" r:id="rId121"/>
    <p:sldId id="341" r:id="rId122"/>
    <p:sldId id="382" r:id="rId123"/>
    <p:sldId id="383" r:id="rId124"/>
    <p:sldId id="384" r:id="rId125"/>
    <p:sldId id="385" r:id="rId126"/>
    <p:sldId id="386" r:id="rId127"/>
    <p:sldId id="387" r:id="rId128"/>
    <p:sldId id="388" r:id="rId129"/>
    <p:sldId id="389" r:id="rId130"/>
    <p:sldId id="390" r:id="rId131"/>
    <p:sldId id="391" r:id="rId132"/>
    <p:sldId id="392" r:id="rId133"/>
    <p:sldId id="393" r:id="rId134"/>
    <p:sldId id="394" r:id="rId135"/>
    <p:sldId id="395" r:id="rId136"/>
    <p:sldId id="396" r:id="rId137"/>
    <p:sldId id="397" r:id="rId138"/>
    <p:sldId id="398" r:id="rId139"/>
    <p:sldId id="399" r:id="rId140"/>
    <p:sldId id="271"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13" r:id="rId155"/>
    <p:sldId id="415" r:id="rId156"/>
    <p:sldId id="416" r:id="rId157"/>
    <p:sldId id="417" r:id="rId158"/>
    <p:sldId id="418" r:id="rId159"/>
    <p:sldId id="419" r:id="rId160"/>
    <p:sldId id="420" r:id="rId161"/>
    <p:sldId id="421" r:id="rId162"/>
    <p:sldId id="423" r:id="rId163"/>
    <p:sldId id="424" r:id="rId164"/>
    <p:sldId id="425" r:id="rId165"/>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4D8AAD5-2841-C147-B94B-78B80E6E1520}">
          <p14:sldIdLst>
            <p14:sldId id="257"/>
            <p14:sldId id="316"/>
            <p14:sldId id="342"/>
            <p14:sldId id="258"/>
          </p14:sldIdLst>
        </p14:section>
        <p14:section name="1. Network" id="{B75384D9-2BD1-6948-B2E7-21B93B472C4D}">
          <p14:sldIdLst>
            <p14:sldId id="343"/>
            <p14:sldId id="340"/>
            <p14:sldId id="259"/>
            <p14:sldId id="260"/>
            <p14:sldId id="263"/>
            <p14:sldId id="289"/>
            <p14:sldId id="290"/>
            <p14:sldId id="274"/>
            <p14:sldId id="275"/>
            <p14:sldId id="276"/>
            <p14:sldId id="277"/>
            <p14:sldId id="279"/>
            <p14:sldId id="280"/>
            <p14:sldId id="281"/>
            <p14:sldId id="282"/>
            <p14:sldId id="283"/>
            <p14:sldId id="284"/>
            <p14:sldId id="285"/>
            <p14:sldId id="286"/>
            <p14:sldId id="287"/>
            <p14:sldId id="288"/>
            <p14:sldId id="317"/>
            <p14:sldId id="319"/>
            <p14:sldId id="320"/>
            <p14:sldId id="321"/>
            <p14:sldId id="261"/>
            <p14:sldId id="262"/>
            <p14:sldId id="322"/>
            <p14:sldId id="264"/>
            <p14:sldId id="265"/>
            <p14:sldId id="266"/>
            <p14:sldId id="267"/>
            <p14:sldId id="268"/>
            <p14:sldId id="269"/>
            <p14:sldId id="270"/>
            <p14:sldId id="299"/>
            <p14:sldId id="272"/>
            <p14:sldId id="273"/>
            <p14:sldId id="323"/>
            <p14:sldId id="324"/>
            <p14:sldId id="325"/>
            <p14:sldId id="326"/>
            <p14:sldId id="278"/>
            <p14:sldId id="327"/>
            <p14:sldId id="328"/>
            <p14:sldId id="329"/>
            <p14:sldId id="330"/>
            <p14:sldId id="331"/>
            <p14:sldId id="332"/>
            <p14:sldId id="333"/>
            <p14:sldId id="334"/>
            <p14:sldId id="335"/>
            <p14:sldId id="336"/>
            <p14:sldId id="337"/>
            <p14:sldId id="338"/>
            <p14:sldId id="291"/>
            <p14:sldId id="292"/>
            <p14:sldId id="293"/>
            <p14:sldId id="294"/>
            <p14:sldId id="295"/>
            <p14:sldId id="296"/>
            <p14:sldId id="297"/>
            <p14:sldId id="344"/>
            <p14:sldId id="345"/>
            <p14:sldId id="346"/>
            <p14:sldId id="347"/>
            <p14:sldId id="348"/>
            <p14:sldId id="349"/>
            <p14:sldId id="350"/>
            <p14:sldId id="351"/>
            <p14:sldId id="352"/>
            <p14:sldId id="353"/>
            <p14:sldId id="358"/>
            <p14:sldId id="357"/>
            <p14:sldId id="354"/>
            <p14:sldId id="359"/>
            <p14:sldId id="355"/>
            <p14:sldId id="301"/>
            <p14:sldId id="356"/>
            <p14:sldId id="302"/>
            <p14:sldId id="303"/>
            <p14:sldId id="304"/>
            <p14:sldId id="305"/>
            <p14:sldId id="306"/>
            <p14:sldId id="307"/>
            <p14:sldId id="308"/>
            <p14:sldId id="309"/>
            <p14:sldId id="360"/>
            <p14:sldId id="310"/>
            <p14:sldId id="311"/>
            <p14:sldId id="312"/>
            <p14:sldId id="313"/>
            <p14:sldId id="314"/>
            <p14:sldId id="315"/>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39"/>
            <p14:sldId id="381"/>
            <p14:sldId id="34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271"/>
            <p14:sldId id="400"/>
            <p14:sldId id="401"/>
            <p14:sldId id="402"/>
            <p14:sldId id="403"/>
            <p14:sldId id="404"/>
            <p14:sldId id="405"/>
            <p14:sldId id="406"/>
            <p14:sldId id="407"/>
            <p14:sldId id="408"/>
            <p14:sldId id="409"/>
            <p14:sldId id="410"/>
            <p14:sldId id="411"/>
            <p14:sldId id="412"/>
            <p14:sldId id="413"/>
            <p14:sldId id="415"/>
            <p14:sldId id="416"/>
            <p14:sldId id="417"/>
            <p14:sldId id="418"/>
            <p14:sldId id="419"/>
            <p14:sldId id="420"/>
            <p14:sldId id="421"/>
            <p14:sldId id="423"/>
            <p14:sldId id="424"/>
            <p14:sldId id="42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ễn Quốc Sử" initials="NQS" lastIdx="1" clrIdx="0">
    <p:extLst>
      <p:ext uri="{19B8F6BF-5375-455C-9EA6-DF929625EA0E}">
        <p15:presenceInfo xmlns:p15="http://schemas.microsoft.com/office/powerpoint/2012/main" userId="S::sunq@fit.ich.edu.vn::664396df-2e89-437b-add1-08e3aea1f2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3930"/>
  </p:normalViewPr>
  <p:slideViewPr>
    <p:cSldViewPr snapToGrid="0">
      <p:cViewPr varScale="1">
        <p:scale>
          <a:sx n="78" d="100"/>
          <a:sy n="78" d="100"/>
        </p:scale>
        <p:origin x="6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20T09:50:02.814" idx="1">
    <p:pos x="2957" y="817"/>
    <p:text/>
    <p:extLst>
      <p:ext uri="{C676402C-5697-4E1C-873F-D02D1690AC5C}">
        <p15:threadingInfo xmlns:p15="http://schemas.microsoft.com/office/powerpoint/2012/main" timeZoneBias="-42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10.xml.rels><?xml version="1.0" encoding="UTF-8" standalone="yes"?>
<Relationships xmlns="http://schemas.openxmlformats.org/package/2006/relationships"><Relationship Id="rId8" Type="http://schemas.openxmlformats.org/officeDocument/2006/relationships/image" Target="../media/image182.sv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image" Target="../media/image176.svg"/><Relationship Id="rId1" Type="http://schemas.openxmlformats.org/officeDocument/2006/relationships/image" Target="../media/image175.png"/><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image" Target="../media/image178.svg"/></Relationships>
</file>

<file path=ppt/diagrams/_rels/data1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svg"/><Relationship Id="rId1" Type="http://schemas.openxmlformats.org/officeDocument/2006/relationships/image" Target="../media/image193.png"/><Relationship Id="rId4" Type="http://schemas.openxmlformats.org/officeDocument/2006/relationships/image" Target="../media/image196.svg"/></Relationships>
</file>

<file path=ppt/diagrams/_rels/data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4" Type="http://schemas.openxmlformats.org/officeDocument/2006/relationships/image" Target="../media/image8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182.sv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image" Target="../media/image176.svg"/><Relationship Id="rId1" Type="http://schemas.openxmlformats.org/officeDocument/2006/relationships/image" Target="../media/image175.png"/><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image" Target="../media/image178.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svg"/><Relationship Id="rId1" Type="http://schemas.openxmlformats.org/officeDocument/2006/relationships/image" Target="../media/image193.png"/><Relationship Id="rId4" Type="http://schemas.openxmlformats.org/officeDocument/2006/relationships/image" Target="../media/image19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4" Type="http://schemas.openxmlformats.org/officeDocument/2006/relationships/image" Target="../media/image8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D12A8C-3263-4C62-97E9-A7E46657FAD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CF54AFA-1543-4427-8729-3CBEC09D3FDA}">
      <dgm:prSet/>
      <dgm:spPr/>
      <dgm:t>
        <a:bodyPr/>
        <a:lstStyle/>
        <a:p>
          <a:pPr>
            <a:lnSpc>
              <a:spcPct val="100000"/>
            </a:lnSpc>
          </a:pPr>
          <a:r>
            <a:rPr lang="en-US" b="1"/>
            <a:t>What Is a Network?</a:t>
          </a:r>
          <a:endParaRPr lang="en-US"/>
        </a:p>
      </dgm:t>
    </dgm:pt>
    <dgm:pt modelId="{1748A21A-C709-426F-9923-9D07BD55B472}" type="parTrans" cxnId="{7AE5F886-1359-4619-831B-E3C0B9D02760}">
      <dgm:prSet/>
      <dgm:spPr/>
      <dgm:t>
        <a:bodyPr/>
        <a:lstStyle/>
        <a:p>
          <a:endParaRPr lang="en-US"/>
        </a:p>
      </dgm:t>
    </dgm:pt>
    <dgm:pt modelId="{1C298BAB-8FF9-4C73-B603-A3ADCBB18CB9}" type="sibTrans" cxnId="{7AE5F886-1359-4619-831B-E3C0B9D02760}">
      <dgm:prSet/>
      <dgm:spPr/>
      <dgm:t>
        <a:bodyPr/>
        <a:lstStyle/>
        <a:p>
          <a:endParaRPr lang="en-US"/>
        </a:p>
      </dgm:t>
    </dgm:pt>
    <dgm:pt modelId="{F45825A7-6D87-463E-A9CD-4A859A65CCA8}">
      <dgm:prSet/>
      <dgm:spPr/>
      <dgm:t>
        <a:bodyPr/>
        <a:lstStyle/>
        <a:p>
          <a:pPr>
            <a:lnSpc>
              <a:spcPct val="100000"/>
            </a:lnSpc>
          </a:pPr>
          <a:r>
            <a:rPr lang="en-US" b="1"/>
            <a:t>Characteristics of a Network</a:t>
          </a:r>
          <a:endParaRPr lang="en-US"/>
        </a:p>
      </dgm:t>
    </dgm:pt>
    <dgm:pt modelId="{1CAA617D-32EB-49FC-9E54-6185522D35B7}" type="parTrans" cxnId="{930CB10C-E1EE-42A5-A11D-DF455ECFD426}">
      <dgm:prSet/>
      <dgm:spPr/>
      <dgm:t>
        <a:bodyPr/>
        <a:lstStyle/>
        <a:p>
          <a:endParaRPr lang="en-US"/>
        </a:p>
      </dgm:t>
    </dgm:pt>
    <dgm:pt modelId="{33EE0D2B-0BB6-4537-9C8E-F9566C4C756D}" type="sibTrans" cxnId="{930CB10C-E1EE-42A5-A11D-DF455ECFD426}">
      <dgm:prSet/>
      <dgm:spPr/>
      <dgm:t>
        <a:bodyPr/>
        <a:lstStyle/>
        <a:p>
          <a:endParaRPr lang="en-US"/>
        </a:p>
      </dgm:t>
    </dgm:pt>
    <dgm:pt modelId="{1CA8FD3B-6BEB-45C4-9E53-7C9170F7D8B4}">
      <dgm:prSet/>
      <dgm:spPr/>
      <dgm:t>
        <a:bodyPr/>
        <a:lstStyle/>
        <a:p>
          <a:pPr>
            <a:lnSpc>
              <a:spcPct val="100000"/>
            </a:lnSpc>
          </a:pPr>
          <a:r>
            <a:rPr lang="en-US" b="1"/>
            <a:t>OSI</a:t>
          </a:r>
          <a:endParaRPr lang="en-US"/>
        </a:p>
      </dgm:t>
    </dgm:pt>
    <dgm:pt modelId="{47FF9F41-E976-4B0F-B37E-831D5633459E}" type="parTrans" cxnId="{6E4F90E8-877F-49DD-A91B-C1FDB639BE47}">
      <dgm:prSet/>
      <dgm:spPr/>
      <dgm:t>
        <a:bodyPr/>
        <a:lstStyle/>
        <a:p>
          <a:endParaRPr lang="en-US"/>
        </a:p>
      </dgm:t>
    </dgm:pt>
    <dgm:pt modelId="{3001BCFE-2346-4DC0-BC5A-9D0B9367AFFA}" type="sibTrans" cxnId="{6E4F90E8-877F-49DD-A91B-C1FDB639BE47}">
      <dgm:prSet/>
      <dgm:spPr/>
      <dgm:t>
        <a:bodyPr/>
        <a:lstStyle/>
        <a:p>
          <a:endParaRPr lang="en-US"/>
        </a:p>
      </dgm:t>
    </dgm:pt>
    <dgm:pt modelId="{E2E07F48-6841-4FE3-99F6-038968CB9690}">
      <dgm:prSet/>
      <dgm:spPr/>
      <dgm:t>
        <a:bodyPr/>
        <a:lstStyle/>
        <a:p>
          <a:pPr>
            <a:lnSpc>
              <a:spcPct val="100000"/>
            </a:lnSpc>
          </a:pPr>
          <a:r>
            <a:rPr lang="en-US" b="1"/>
            <a:t>DoD Model (TCP/IP)</a:t>
          </a:r>
          <a:endParaRPr lang="en-US"/>
        </a:p>
      </dgm:t>
    </dgm:pt>
    <dgm:pt modelId="{D77E7D72-F496-413D-867D-B35CE2E69802}" type="parTrans" cxnId="{D27B60B2-918F-493F-83AF-BF96E87BF1AA}">
      <dgm:prSet/>
      <dgm:spPr/>
      <dgm:t>
        <a:bodyPr/>
        <a:lstStyle/>
        <a:p>
          <a:endParaRPr lang="en-US"/>
        </a:p>
      </dgm:t>
    </dgm:pt>
    <dgm:pt modelId="{15251370-2D10-4565-A40B-14AEA88CA4A6}" type="sibTrans" cxnId="{D27B60B2-918F-493F-83AF-BF96E87BF1AA}">
      <dgm:prSet/>
      <dgm:spPr/>
      <dgm:t>
        <a:bodyPr/>
        <a:lstStyle/>
        <a:p>
          <a:endParaRPr lang="en-US"/>
        </a:p>
      </dgm:t>
    </dgm:pt>
    <dgm:pt modelId="{827A06FA-FDD1-4B7F-A6D9-D358263A79C4}">
      <dgm:prSet/>
      <dgm:spPr/>
      <dgm:t>
        <a:bodyPr/>
        <a:lstStyle/>
        <a:p>
          <a:pPr>
            <a:lnSpc>
              <a:spcPct val="100000"/>
            </a:lnSpc>
          </a:pPr>
          <a:r>
            <a:rPr lang="en-US" b="1"/>
            <a:t>And More….</a:t>
          </a:r>
          <a:endParaRPr lang="en-US"/>
        </a:p>
      </dgm:t>
    </dgm:pt>
    <dgm:pt modelId="{95762CFE-1A85-435A-96D3-59A7DFE79AA1}" type="parTrans" cxnId="{9814BC51-DAD6-4641-AC1E-0823F6FBA1BC}">
      <dgm:prSet/>
      <dgm:spPr/>
      <dgm:t>
        <a:bodyPr/>
        <a:lstStyle/>
        <a:p>
          <a:endParaRPr lang="en-US"/>
        </a:p>
      </dgm:t>
    </dgm:pt>
    <dgm:pt modelId="{E4266BAD-4274-42B8-8790-7CDFF7308145}" type="sibTrans" cxnId="{9814BC51-DAD6-4641-AC1E-0823F6FBA1BC}">
      <dgm:prSet/>
      <dgm:spPr/>
      <dgm:t>
        <a:bodyPr/>
        <a:lstStyle/>
        <a:p>
          <a:endParaRPr lang="en-US"/>
        </a:p>
      </dgm:t>
    </dgm:pt>
    <dgm:pt modelId="{658B5AFD-70D7-46F8-B8F5-C81961DDB7DC}" type="pres">
      <dgm:prSet presAssocID="{C7D12A8C-3263-4C62-97E9-A7E46657FAD2}" presName="root" presStyleCnt="0">
        <dgm:presLayoutVars>
          <dgm:dir/>
          <dgm:resizeHandles val="exact"/>
        </dgm:presLayoutVars>
      </dgm:prSet>
      <dgm:spPr/>
    </dgm:pt>
    <dgm:pt modelId="{64C6FC7B-40AB-4C94-8D67-1FC2FB5CB830}" type="pres">
      <dgm:prSet presAssocID="{FCF54AFA-1543-4427-8729-3CBEC09D3FDA}" presName="compNode" presStyleCnt="0"/>
      <dgm:spPr/>
    </dgm:pt>
    <dgm:pt modelId="{B03B92D6-B224-4757-A6BD-6D292FBECE76}" type="pres">
      <dgm:prSet presAssocID="{FCF54AFA-1543-4427-8729-3CBEC09D3FD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Network"/>
        </a:ext>
      </dgm:extLst>
    </dgm:pt>
    <dgm:pt modelId="{7F10D87D-7FAB-4C43-A2B2-5E247D8E60C8}" type="pres">
      <dgm:prSet presAssocID="{FCF54AFA-1543-4427-8729-3CBEC09D3FDA}" presName="spaceRect" presStyleCnt="0"/>
      <dgm:spPr/>
    </dgm:pt>
    <dgm:pt modelId="{03C0E5F4-ABC0-47B5-8DF2-F5E4C97B41E0}" type="pres">
      <dgm:prSet presAssocID="{FCF54AFA-1543-4427-8729-3CBEC09D3FDA}" presName="textRect" presStyleLbl="revTx" presStyleIdx="0" presStyleCnt="5">
        <dgm:presLayoutVars>
          <dgm:chMax val="1"/>
          <dgm:chPref val="1"/>
        </dgm:presLayoutVars>
      </dgm:prSet>
      <dgm:spPr/>
    </dgm:pt>
    <dgm:pt modelId="{21D2C1A7-BABB-46FB-BD90-E733ED3D64F6}" type="pres">
      <dgm:prSet presAssocID="{1C298BAB-8FF9-4C73-B603-A3ADCBB18CB9}" presName="sibTrans" presStyleCnt="0"/>
      <dgm:spPr/>
    </dgm:pt>
    <dgm:pt modelId="{3D31285D-B766-4F4B-9AD6-B56F6773616F}" type="pres">
      <dgm:prSet presAssocID="{F45825A7-6D87-463E-A9CD-4A859A65CCA8}" presName="compNode" presStyleCnt="0"/>
      <dgm:spPr/>
    </dgm:pt>
    <dgm:pt modelId="{D4A37AC0-F5CE-48C1-BBFD-362616317C64}" type="pres">
      <dgm:prSet presAssocID="{F45825A7-6D87-463E-A9CD-4A859A65CCA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Network"/>
        </a:ext>
      </dgm:extLst>
    </dgm:pt>
    <dgm:pt modelId="{CADF6E8E-98FC-43F9-9976-F0983C7FA728}" type="pres">
      <dgm:prSet presAssocID="{F45825A7-6D87-463E-A9CD-4A859A65CCA8}" presName="spaceRect" presStyleCnt="0"/>
      <dgm:spPr/>
    </dgm:pt>
    <dgm:pt modelId="{58258797-F461-4C7D-A201-DB1DDB506962}" type="pres">
      <dgm:prSet presAssocID="{F45825A7-6D87-463E-A9CD-4A859A65CCA8}" presName="textRect" presStyleLbl="revTx" presStyleIdx="1" presStyleCnt="5">
        <dgm:presLayoutVars>
          <dgm:chMax val="1"/>
          <dgm:chPref val="1"/>
        </dgm:presLayoutVars>
      </dgm:prSet>
      <dgm:spPr/>
    </dgm:pt>
    <dgm:pt modelId="{901F02DC-6325-40E7-9540-7D745D77987C}" type="pres">
      <dgm:prSet presAssocID="{33EE0D2B-0BB6-4537-9C8E-F9566C4C756D}" presName="sibTrans" presStyleCnt="0"/>
      <dgm:spPr/>
    </dgm:pt>
    <dgm:pt modelId="{06971B07-1BFC-4C19-A42C-E714B4430C5D}" type="pres">
      <dgm:prSet presAssocID="{1CA8FD3B-6BEB-45C4-9E53-7C9170F7D8B4}" presName="compNode" presStyleCnt="0"/>
      <dgm:spPr/>
    </dgm:pt>
    <dgm:pt modelId="{25206173-43E4-4936-8071-B2EB46D18127}" type="pres">
      <dgm:prSet presAssocID="{1CA8FD3B-6BEB-45C4-9E53-7C9170F7D8B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puter"/>
        </a:ext>
      </dgm:extLst>
    </dgm:pt>
    <dgm:pt modelId="{41CE83E5-47A1-4435-BEB7-8C598494B025}" type="pres">
      <dgm:prSet presAssocID="{1CA8FD3B-6BEB-45C4-9E53-7C9170F7D8B4}" presName="spaceRect" presStyleCnt="0"/>
      <dgm:spPr/>
    </dgm:pt>
    <dgm:pt modelId="{8A417EF5-70B0-437B-A9A9-3A6501F7C29A}" type="pres">
      <dgm:prSet presAssocID="{1CA8FD3B-6BEB-45C4-9E53-7C9170F7D8B4}" presName="textRect" presStyleLbl="revTx" presStyleIdx="2" presStyleCnt="5">
        <dgm:presLayoutVars>
          <dgm:chMax val="1"/>
          <dgm:chPref val="1"/>
        </dgm:presLayoutVars>
      </dgm:prSet>
      <dgm:spPr/>
    </dgm:pt>
    <dgm:pt modelId="{ED99ADFB-E1DA-49D1-9B05-2FE3FC88C303}" type="pres">
      <dgm:prSet presAssocID="{3001BCFE-2346-4DC0-BC5A-9D0B9367AFFA}" presName="sibTrans" presStyleCnt="0"/>
      <dgm:spPr/>
    </dgm:pt>
    <dgm:pt modelId="{E243F31E-F24A-48CE-8C80-F4E49D90FEC1}" type="pres">
      <dgm:prSet presAssocID="{E2E07F48-6841-4FE3-99F6-038968CB9690}" presName="compNode" presStyleCnt="0"/>
      <dgm:spPr/>
    </dgm:pt>
    <dgm:pt modelId="{3807283F-6E91-4042-9888-91CB3F078853}" type="pres">
      <dgm:prSet presAssocID="{E2E07F48-6841-4FE3-99F6-038968CB969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556B8EF1-0C11-4157-9874-4E1940B6F149}" type="pres">
      <dgm:prSet presAssocID="{E2E07F48-6841-4FE3-99F6-038968CB9690}" presName="spaceRect" presStyleCnt="0"/>
      <dgm:spPr/>
    </dgm:pt>
    <dgm:pt modelId="{2FE4C6D2-D0A0-4DDB-878B-7B6D2A7D4664}" type="pres">
      <dgm:prSet presAssocID="{E2E07F48-6841-4FE3-99F6-038968CB9690}" presName="textRect" presStyleLbl="revTx" presStyleIdx="3" presStyleCnt="5">
        <dgm:presLayoutVars>
          <dgm:chMax val="1"/>
          <dgm:chPref val="1"/>
        </dgm:presLayoutVars>
      </dgm:prSet>
      <dgm:spPr/>
    </dgm:pt>
    <dgm:pt modelId="{ED168834-1358-4759-96CD-AC5E3D8C84FC}" type="pres">
      <dgm:prSet presAssocID="{15251370-2D10-4565-A40B-14AEA88CA4A6}" presName="sibTrans" presStyleCnt="0"/>
      <dgm:spPr/>
    </dgm:pt>
    <dgm:pt modelId="{2B4E120A-A006-4EA5-8F39-7559BB3CC926}" type="pres">
      <dgm:prSet presAssocID="{827A06FA-FDD1-4B7F-A6D9-D358263A79C4}" presName="compNode" presStyleCnt="0"/>
      <dgm:spPr/>
    </dgm:pt>
    <dgm:pt modelId="{2D2E7389-C100-4B56-83CF-C89CEADC1C48}" type="pres">
      <dgm:prSet presAssocID="{827A06FA-FDD1-4B7F-A6D9-D358263A79C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redit card"/>
        </a:ext>
      </dgm:extLst>
    </dgm:pt>
    <dgm:pt modelId="{98188807-2215-4A1E-BCC5-B4F43673E457}" type="pres">
      <dgm:prSet presAssocID="{827A06FA-FDD1-4B7F-A6D9-D358263A79C4}" presName="spaceRect" presStyleCnt="0"/>
      <dgm:spPr/>
    </dgm:pt>
    <dgm:pt modelId="{2E11F893-33F6-4123-AB0D-686756CDD274}" type="pres">
      <dgm:prSet presAssocID="{827A06FA-FDD1-4B7F-A6D9-D358263A79C4}" presName="textRect" presStyleLbl="revTx" presStyleIdx="4" presStyleCnt="5">
        <dgm:presLayoutVars>
          <dgm:chMax val="1"/>
          <dgm:chPref val="1"/>
        </dgm:presLayoutVars>
      </dgm:prSet>
      <dgm:spPr/>
    </dgm:pt>
  </dgm:ptLst>
  <dgm:cxnLst>
    <dgm:cxn modelId="{B3C9FA07-EBAF-49C7-B825-23E5009102ED}" type="presOf" srcId="{1CA8FD3B-6BEB-45C4-9E53-7C9170F7D8B4}" destId="{8A417EF5-70B0-437B-A9A9-3A6501F7C29A}" srcOrd="0" destOrd="0" presId="urn:microsoft.com/office/officeart/2018/2/layout/IconLabelList"/>
    <dgm:cxn modelId="{930CB10C-E1EE-42A5-A11D-DF455ECFD426}" srcId="{C7D12A8C-3263-4C62-97E9-A7E46657FAD2}" destId="{F45825A7-6D87-463E-A9CD-4A859A65CCA8}" srcOrd="1" destOrd="0" parTransId="{1CAA617D-32EB-49FC-9E54-6185522D35B7}" sibTransId="{33EE0D2B-0BB6-4537-9C8E-F9566C4C756D}"/>
    <dgm:cxn modelId="{A3BF992D-3ABA-471B-B372-6D76502A46A8}" type="presOf" srcId="{FCF54AFA-1543-4427-8729-3CBEC09D3FDA}" destId="{03C0E5F4-ABC0-47B5-8DF2-F5E4C97B41E0}" srcOrd="0" destOrd="0" presId="urn:microsoft.com/office/officeart/2018/2/layout/IconLabelList"/>
    <dgm:cxn modelId="{9814BC51-DAD6-4641-AC1E-0823F6FBA1BC}" srcId="{C7D12A8C-3263-4C62-97E9-A7E46657FAD2}" destId="{827A06FA-FDD1-4B7F-A6D9-D358263A79C4}" srcOrd="4" destOrd="0" parTransId="{95762CFE-1A85-435A-96D3-59A7DFE79AA1}" sibTransId="{E4266BAD-4274-42B8-8790-7CDFF7308145}"/>
    <dgm:cxn modelId="{A6015652-8F88-4CDA-AD7D-A4A2999C6DF1}" type="presOf" srcId="{C7D12A8C-3263-4C62-97E9-A7E46657FAD2}" destId="{658B5AFD-70D7-46F8-B8F5-C81961DDB7DC}" srcOrd="0" destOrd="0" presId="urn:microsoft.com/office/officeart/2018/2/layout/IconLabelList"/>
    <dgm:cxn modelId="{A47EAF75-FA79-42DE-ACEC-33671C5FAC82}" type="presOf" srcId="{E2E07F48-6841-4FE3-99F6-038968CB9690}" destId="{2FE4C6D2-D0A0-4DDB-878B-7B6D2A7D4664}" srcOrd="0" destOrd="0" presId="urn:microsoft.com/office/officeart/2018/2/layout/IconLabelList"/>
    <dgm:cxn modelId="{3B4BBD7D-C7E0-4414-854E-76A0DAC627CB}" type="presOf" srcId="{F45825A7-6D87-463E-A9CD-4A859A65CCA8}" destId="{58258797-F461-4C7D-A201-DB1DDB506962}" srcOrd="0" destOrd="0" presId="urn:microsoft.com/office/officeart/2018/2/layout/IconLabelList"/>
    <dgm:cxn modelId="{7AE5F886-1359-4619-831B-E3C0B9D02760}" srcId="{C7D12A8C-3263-4C62-97E9-A7E46657FAD2}" destId="{FCF54AFA-1543-4427-8729-3CBEC09D3FDA}" srcOrd="0" destOrd="0" parTransId="{1748A21A-C709-426F-9923-9D07BD55B472}" sibTransId="{1C298BAB-8FF9-4C73-B603-A3ADCBB18CB9}"/>
    <dgm:cxn modelId="{D27B60B2-918F-493F-83AF-BF96E87BF1AA}" srcId="{C7D12A8C-3263-4C62-97E9-A7E46657FAD2}" destId="{E2E07F48-6841-4FE3-99F6-038968CB9690}" srcOrd="3" destOrd="0" parTransId="{D77E7D72-F496-413D-867D-B35CE2E69802}" sibTransId="{15251370-2D10-4565-A40B-14AEA88CA4A6}"/>
    <dgm:cxn modelId="{A1B142C3-E758-4BC9-B5FD-58E1899ED8D8}" type="presOf" srcId="{827A06FA-FDD1-4B7F-A6D9-D358263A79C4}" destId="{2E11F893-33F6-4123-AB0D-686756CDD274}" srcOrd="0" destOrd="0" presId="urn:microsoft.com/office/officeart/2018/2/layout/IconLabelList"/>
    <dgm:cxn modelId="{6E4F90E8-877F-49DD-A91B-C1FDB639BE47}" srcId="{C7D12A8C-3263-4C62-97E9-A7E46657FAD2}" destId="{1CA8FD3B-6BEB-45C4-9E53-7C9170F7D8B4}" srcOrd="2" destOrd="0" parTransId="{47FF9F41-E976-4B0F-B37E-831D5633459E}" sibTransId="{3001BCFE-2346-4DC0-BC5A-9D0B9367AFFA}"/>
    <dgm:cxn modelId="{E9581262-929D-4C78-9278-4CF26B2B01AB}" type="presParOf" srcId="{658B5AFD-70D7-46F8-B8F5-C81961DDB7DC}" destId="{64C6FC7B-40AB-4C94-8D67-1FC2FB5CB830}" srcOrd="0" destOrd="0" presId="urn:microsoft.com/office/officeart/2018/2/layout/IconLabelList"/>
    <dgm:cxn modelId="{405BCDE7-2D7A-49ED-930D-AE095058314F}" type="presParOf" srcId="{64C6FC7B-40AB-4C94-8D67-1FC2FB5CB830}" destId="{B03B92D6-B224-4757-A6BD-6D292FBECE76}" srcOrd="0" destOrd="0" presId="urn:microsoft.com/office/officeart/2018/2/layout/IconLabelList"/>
    <dgm:cxn modelId="{79B02620-E365-464B-B2F2-DE5B3E9A6BE7}" type="presParOf" srcId="{64C6FC7B-40AB-4C94-8D67-1FC2FB5CB830}" destId="{7F10D87D-7FAB-4C43-A2B2-5E247D8E60C8}" srcOrd="1" destOrd="0" presId="urn:microsoft.com/office/officeart/2018/2/layout/IconLabelList"/>
    <dgm:cxn modelId="{9A91EDCB-ADA4-4D5D-80FE-37C455F1EDA1}" type="presParOf" srcId="{64C6FC7B-40AB-4C94-8D67-1FC2FB5CB830}" destId="{03C0E5F4-ABC0-47B5-8DF2-F5E4C97B41E0}" srcOrd="2" destOrd="0" presId="urn:microsoft.com/office/officeart/2018/2/layout/IconLabelList"/>
    <dgm:cxn modelId="{D718DDD1-65C4-4753-BACE-5AD3CEF93581}" type="presParOf" srcId="{658B5AFD-70D7-46F8-B8F5-C81961DDB7DC}" destId="{21D2C1A7-BABB-46FB-BD90-E733ED3D64F6}" srcOrd="1" destOrd="0" presId="urn:microsoft.com/office/officeart/2018/2/layout/IconLabelList"/>
    <dgm:cxn modelId="{CBCF083B-323D-494F-AC3B-DBDA1D6CA44C}" type="presParOf" srcId="{658B5AFD-70D7-46F8-B8F5-C81961DDB7DC}" destId="{3D31285D-B766-4F4B-9AD6-B56F6773616F}" srcOrd="2" destOrd="0" presId="urn:microsoft.com/office/officeart/2018/2/layout/IconLabelList"/>
    <dgm:cxn modelId="{33715BF5-E300-414B-AE65-3C74F55A5126}" type="presParOf" srcId="{3D31285D-B766-4F4B-9AD6-B56F6773616F}" destId="{D4A37AC0-F5CE-48C1-BBFD-362616317C64}" srcOrd="0" destOrd="0" presId="urn:microsoft.com/office/officeart/2018/2/layout/IconLabelList"/>
    <dgm:cxn modelId="{4A943DCC-58EF-4DA2-B786-92CFC1EFE09C}" type="presParOf" srcId="{3D31285D-B766-4F4B-9AD6-B56F6773616F}" destId="{CADF6E8E-98FC-43F9-9976-F0983C7FA728}" srcOrd="1" destOrd="0" presId="urn:microsoft.com/office/officeart/2018/2/layout/IconLabelList"/>
    <dgm:cxn modelId="{27377018-2C95-4052-AE9C-1FB17B00FC1D}" type="presParOf" srcId="{3D31285D-B766-4F4B-9AD6-B56F6773616F}" destId="{58258797-F461-4C7D-A201-DB1DDB506962}" srcOrd="2" destOrd="0" presId="urn:microsoft.com/office/officeart/2018/2/layout/IconLabelList"/>
    <dgm:cxn modelId="{137E769F-C64B-4A06-8971-A362594311C4}" type="presParOf" srcId="{658B5AFD-70D7-46F8-B8F5-C81961DDB7DC}" destId="{901F02DC-6325-40E7-9540-7D745D77987C}" srcOrd="3" destOrd="0" presId="urn:microsoft.com/office/officeart/2018/2/layout/IconLabelList"/>
    <dgm:cxn modelId="{665CD86D-4275-4359-BE08-79BF9B66BE2A}" type="presParOf" srcId="{658B5AFD-70D7-46F8-B8F5-C81961DDB7DC}" destId="{06971B07-1BFC-4C19-A42C-E714B4430C5D}" srcOrd="4" destOrd="0" presId="urn:microsoft.com/office/officeart/2018/2/layout/IconLabelList"/>
    <dgm:cxn modelId="{1D0F9195-C03A-48EF-A30B-43FA5D9B6F23}" type="presParOf" srcId="{06971B07-1BFC-4C19-A42C-E714B4430C5D}" destId="{25206173-43E4-4936-8071-B2EB46D18127}" srcOrd="0" destOrd="0" presId="urn:microsoft.com/office/officeart/2018/2/layout/IconLabelList"/>
    <dgm:cxn modelId="{578E3A9A-6284-490B-89B5-D57D6631D45A}" type="presParOf" srcId="{06971B07-1BFC-4C19-A42C-E714B4430C5D}" destId="{41CE83E5-47A1-4435-BEB7-8C598494B025}" srcOrd="1" destOrd="0" presId="urn:microsoft.com/office/officeart/2018/2/layout/IconLabelList"/>
    <dgm:cxn modelId="{0A8687CF-3161-40E9-9A1A-6E38C071D9E8}" type="presParOf" srcId="{06971B07-1BFC-4C19-A42C-E714B4430C5D}" destId="{8A417EF5-70B0-437B-A9A9-3A6501F7C29A}" srcOrd="2" destOrd="0" presId="urn:microsoft.com/office/officeart/2018/2/layout/IconLabelList"/>
    <dgm:cxn modelId="{EBB24278-8533-4990-B6E3-11E67B3E2B13}" type="presParOf" srcId="{658B5AFD-70D7-46F8-B8F5-C81961DDB7DC}" destId="{ED99ADFB-E1DA-49D1-9B05-2FE3FC88C303}" srcOrd="5" destOrd="0" presId="urn:microsoft.com/office/officeart/2018/2/layout/IconLabelList"/>
    <dgm:cxn modelId="{58E80AE8-9389-4C3F-81FC-3D9D974DDEA2}" type="presParOf" srcId="{658B5AFD-70D7-46F8-B8F5-C81961DDB7DC}" destId="{E243F31E-F24A-48CE-8C80-F4E49D90FEC1}" srcOrd="6" destOrd="0" presId="urn:microsoft.com/office/officeart/2018/2/layout/IconLabelList"/>
    <dgm:cxn modelId="{1A0AAE4A-E858-4B27-8DF2-15B7D19D75CF}" type="presParOf" srcId="{E243F31E-F24A-48CE-8C80-F4E49D90FEC1}" destId="{3807283F-6E91-4042-9888-91CB3F078853}" srcOrd="0" destOrd="0" presId="urn:microsoft.com/office/officeart/2018/2/layout/IconLabelList"/>
    <dgm:cxn modelId="{2A996621-B984-431C-8033-412253F12D46}" type="presParOf" srcId="{E243F31E-F24A-48CE-8C80-F4E49D90FEC1}" destId="{556B8EF1-0C11-4157-9874-4E1940B6F149}" srcOrd="1" destOrd="0" presId="urn:microsoft.com/office/officeart/2018/2/layout/IconLabelList"/>
    <dgm:cxn modelId="{2B35E14E-3E6E-403E-99A9-93EA460E139E}" type="presParOf" srcId="{E243F31E-F24A-48CE-8C80-F4E49D90FEC1}" destId="{2FE4C6D2-D0A0-4DDB-878B-7B6D2A7D4664}" srcOrd="2" destOrd="0" presId="urn:microsoft.com/office/officeart/2018/2/layout/IconLabelList"/>
    <dgm:cxn modelId="{BD5E1B79-7FCD-4033-9E39-BCC76092BC55}" type="presParOf" srcId="{658B5AFD-70D7-46F8-B8F5-C81961DDB7DC}" destId="{ED168834-1358-4759-96CD-AC5E3D8C84FC}" srcOrd="7" destOrd="0" presId="urn:microsoft.com/office/officeart/2018/2/layout/IconLabelList"/>
    <dgm:cxn modelId="{1DE48D3E-1068-4F2F-AAA3-AC7397931CE1}" type="presParOf" srcId="{658B5AFD-70D7-46F8-B8F5-C81961DDB7DC}" destId="{2B4E120A-A006-4EA5-8F39-7559BB3CC926}" srcOrd="8" destOrd="0" presId="urn:microsoft.com/office/officeart/2018/2/layout/IconLabelList"/>
    <dgm:cxn modelId="{C8B2B6DB-2059-4FC2-A3D3-30B1746CCEA7}" type="presParOf" srcId="{2B4E120A-A006-4EA5-8F39-7559BB3CC926}" destId="{2D2E7389-C100-4B56-83CF-C89CEADC1C48}" srcOrd="0" destOrd="0" presId="urn:microsoft.com/office/officeart/2018/2/layout/IconLabelList"/>
    <dgm:cxn modelId="{DB308DA0-3BA9-41D5-895B-A9B81BBCED70}" type="presParOf" srcId="{2B4E120A-A006-4EA5-8F39-7559BB3CC926}" destId="{98188807-2215-4A1E-BCC5-B4F43673E457}" srcOrd="1" destOrd="0" presId="urn:microsoft.com/office/officeart/2018/2/layout/IconLabelList"/>
    <dgm:cxn modelId="{6582C57B-DEE4-4F73-99BD-5D744F6EE6D3}" type="presParOf" srcId="{2B4E120A-A006-4EA5-8F39-7559BB3CC926}" destId="{2E11F893-33F6-4123-AB0D-686756CDD27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1C05659-7BED-4600-9163-9CC892EC8E7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1ED0121-9B37-4D5B-93EC-B4B9C2B9000A}">
      <dgm:prSet/>
      <dgm:spPr/>
      <dgm:t>
        <a:bodyPr/>
        <a:lstStyle/>
        <a:p>
          <a:r>
            <a:rPr lang="en-US" b="1"/>
            <a:t>Văn bản</a:t>
          </a:r>
          <a:r>
            <a:rPr lang="en-US"/>
            <a:t>: Tập hợp của các ký tự, mỗi ký tự được biểu diễn bởi một số lượng bit nhất định, được gọi là </a:t>
          </a:r>
          <a:r>
            <a:rPr lang="en-US" i="1"/>
            <a:t>từ mã</a:t>
          </a:r>
          <a:r>
            <a:rPr lang="en-US"/>
            <a:t>.</a:t>
          </a:r>
        </a:p>
      </dgm:t>
    </dgm:pt>
    <dgm:pt modelId="{7C139F19-0075-47B1-859D-EECA7EB62525}" type="parTrans" cxnId="{0E1EAD3B-EC81-4719-A6FE-828AEEAA1DB3}">
      <dgm:prSet/>
      <dgm:spPr/>
      <dgm:t>
        <a:bodyPr/>
        <a:lstStyle/>
        <a:p>
          <a:endParaRPr lang="en-US"/>
        </a:p>
      </dgm:t>
    </dgm:pt>
    <dgm:pt modelId="{0563A127-3E2A-410D-95BE-8CE20086A716}" type="sibTrans" cxnId="{0E1EAD3B-EC81-4719-A6FE-828AEEAA1DB3}">
      <dgm:prSet/>
      <dgm:spPr/>
      <dgm:t>
        <a:bodyPr/>
        <a:lstStyle/>
        <a:p>
          <a:endParaRPr lang="en-US"/>
        </a:p>
      </dgm:t>
    </dgm:pt>
    <dgm:pt modelId="{3D950333-474F-45EC-BF1C-A29912F2040A}">
      <dgm:prSet/>
      <dgm:spPr/>
      <dgm:t>
        <a:bodyPr/>
        <a:lstStyle/>
        <a:p>
          <a:r>
            <a:rPr lang="en-US" b="1"/>
            <a:t>Ảnh tĩnh</a:t>
          </a:r>
          <a:r>
            <a:rPr lang="en-US"/>
            <a:t>: Tập hợp của các điểm ảnh trong không gian hai chiều. Mỗi điểm ảnh được biểu diễn bằng một số lượng bit nhất định.</a:t>
          </a:r>
        </a:p>
      </dgm:t>
    </dgm:pt>
    <dgm:pt modelId="{ACF65263-9075-4D25-9F45-FB1FA1CC101E}" type="parTrans" cxnId="{2421C62A-0631-4692-849C-890BF3EACD2D}">
      <dgm:prSet/>
      <dgm:spPr/>
      <dgm:t>
        <a:bodyPr/>
        <a:lstStyle/>
        <a:p>
          <a:endParaRPr lang="en-US"/>
        </a:p>
      </dgm:t>
    </dgm:pt>
    <dgm:pt modelId="{313C8E40-E055-4040-819D-A2C89EAD3C50}" type="sibTrans" cxnId="{2421C62A-0631-4692-849C-890BF3EACD2D}">
      <dgm:prSet/>
      <dgm:spPr/>
      <dgm:t>
        <a:bodyPr/>
        <a:lstStyle/>
        <a:p>
          <a:endParaRPr lang="en-US"/>
        </a:p>
      </dgm:t>
    </dgm:pt>
    <dgm:pt modelId="{BAB8CA6A-A448-4595-9953-C0AAF341F949}">
      <dgm:prSet/>
      <dgm:spPr/>
      <dgm:t>
        <a:bodyPr/>
        <a:lstStyle/>
        <a:p>
          <a:r>
            <a:rPr lang="en-US" b="1"/>
            <a:t>Âm thanh và Video</a:t>
          </a:r>
          <a:r>
            <a:rPr lang="en-US"/>
            <a:t>: Một dạng dữ liệu tương tự có giá trị thay đổi theo thời gian (ví dụ, nói chuyện điện thoại có thể diễn ra trong vài phút, trong khi một bộ phim có thể kéo dài hàng giờ.</a:t>
          </a:r>
        </a:p>
      </dgm:t>
    </dgm:pt>
    <dgm:pt modelId="{F8B6D0CD-9D63-40F5-849D-FFA57E7E1B72}" type="parTrans" cxnId="{BB8E21A3-3A1D-40F2-8746-214B200139C4}">
      <dgm:prSet/>
      <dgm:spPr/>
      <dgm:t>
        <a:bodyPr/>
        <a:lstStyle/>
        <a:p>
          <a:endParaRPr lang="en-US"/>
        </a:p>
      </dgm:t>
    </dgm:pt>
    <dgm:pt modelId="{5A0EE483-AE81-4A4A-BD3C-3D13D0C47E59}" type="sibTrans" cxnId="{BB8E21A3-3A1D-40F2-8746-214B200139C4}">
      <dgm:prSet/>
      <dgm:spPr/>
      <dgm:t>
        <a:bodyPr/>
        <a:lstStyle/>
        <a:p>
          <a:endParaRPr lang="en-US"/>
        </a:p>
      </dgm:t>
    </dgm:pt>
    <dgm:pt modelId="{3F60C0A5-7E05-46D9-9F1D-6D74F497E9DB}">
      <dgm:prSet/>
      <dgm:spPr/>
      <dgm:t>
        <a:bodyPr/>
        <a:lstStyle/>
        <a:p>
          <a:r>
            <a:rPr lang="en-US" b="1"/>
            <a:t>Animation</a:t>
          </a:r>
          <a:r>
            <a:rPr lang="en-US"/>
            <a:t>: Tập hợp của ảnh đồ họa.</a:t>
          </a:r>
        </a:p>
      </dgm:t>
    </dgm:pt>
    <dgm:pt modelId="{74C13422-B511-4C6C-942A-1E9A6EE2BFB3}" type="parTrans" cxnId="{A09B1C3E-FC6E-4667-BF78-5F0AA48537F3}">
      <dgm:prSet/>
      <dgm:spPr/>
      <dgm:t>
        <a:bodyPr/>
        <a:lstStyle/>
        <a:p>
          <a:endParaRPr lang="en-US"/>
        </a:p>
      </dgm:t>
    </dgm:pt>
    <dgm:pt modelId="{A3851514-A258-4C5A-BF22-6A07999BAAAD}" type="sibTrans" cxnId="{A09B1C3E-FC6E-4667-BF78-5F0AA48537F3}">
      <dgm:prSet/>
      <dgm:spPr/>
      <dgm:t>
        <a:bodyPr/>
        <a:lstStyle/>
        <a:p>
          <a:endParaRPr lang="en-US"/>
        </a:p>
      </dgm:t>
    </dgm:pt>
    <dgm:pt modelId="{F0A54A60-301B-4B5D-A68F-91A27E386153}" type="pres">
      <dgm:prSet presAssocID="{B1C05659-7BED-4600-9163-9CC892EC8E79}" presName="root" presStyleCnt="0">
        <dgm:presLayoutVars>
          <dgm:dir/>
          <dgm:resizeHandles val="exact"/>
        </dgm:presLayoutVars>
      </dgm:prSet>
      <dgm:spPr/>
    </dgm:pt>
    <dgm:pt modelId="{49F50700-7506-47AD-AD51-B4996FD8979E}" type="pres">
      <dgm:prSet presAssocID="{C1ED0121-9B37-4D5B-93EC-B4B9C2B9000A}" presName="compNode" presStyleCnt="0"/>
      <dgm:spPr/>
    </dgm:pt>
    <dgm:pt modelId="{BD86BAB3-C2DB-4E59-B719-93181A013181}" type="pres">
      <dgm:prSet presAssocID="{C1ED0121-9B37-4D5B-93EC-B4B9C2B9000A}" presName="bgRect" presStyleLbl="bgShp" presStyleIdx="0" presStyleCnt="4"/>
      <dgm:spPr/>
    </dgm:pt>
    <dgm:pt modelId="{6DAD7B68-BBD6-4515-AA48-8F7E9EFDC87A}" type="pres">
      <dgm:prSet presAssocID="{C1ED0121-9B37-4D5B-93EC-B4B9C2B9000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24775788-DBB1-4FF1-9036-4B1DFBECCD65}" type="pres">
      <dgm:prSet presAssocID="{C1ED0121-9B37-4D5B-93EC-B4B9C2B9000A}" presName="spaceRect" presStyleCnt="0"/>
      <dgm:spPr/>
    </dgm:pt>
    <dgm:pt modelId="{A2931057-612B-45C2-9EC4-34A15154FE4D}" type="pres">
      <dgm:prSet presAssocID="{C1ED0121-9B37-4D5B-93EC-B4B9C2B9000A}" presName="parTx" presStyleLbl="revTx" presStyleIdx="0" presStyleCnt="4">
        <dgm:presLayoutVars>
          <dgm:chMax val="0"/>
          <dgm:chPref val="0"/>
        </dgm:presLayoutVars>
      </dgm:prSet>
      <dgm:spPr/>
    </dgm:pt>
    <dgm:pt modelId="{43404C07-B82E-498B-AEA8-D7D3A456AB1D}" type="pres">
      <dgm:prSet presAssocID="{0563A127-3E2A-410D-95BE-8CE20086A716}" presName="sibTrans" presStyleCnt="0"/>
      <dgm:spPr/>
    </dgm:pt>
    <dgm:pt modelId="{6C827E75-71F7-44B2-95B0-818E4B166328}" type="pres">
      <dgm:prSet presAssocID="{3D950333-474F-45EC-BF1C-A29912F2040A}" presName="compNode" presStyleCnt="0"/>
      <dgm:spPr/>
    </dgm:pt>
    <dgm:pt modelId="{EEAC43D1-1325-4941-AC44-5FC93962DDF6}" type="pres">
      <dgm:prSet presAssocID="{3D950333-474F-45EC-BF1C-A29912F2040A}" presName="bgRect" presStyleLbl="bgShp" presStyleIdx="1" presStyleCnt="4"/>
      <dgm:spPr/>
    </dgm:pt>
    <dgm:pt modelId="{1BB867D5-107A-4277-B2AB-9AB05034A494}" type="pres">
      <dgm:prSet presAssocID="{3D950333-474F-45EC-BF1C-A29912F2040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B51DECE-A142-46CF-BD0A-6F74A28BD522}" type="pres">
      <dgm:prSet presAssocID="{3D950333-474F-45EC-BF1C-A29912F2040A}" presName="spaceRect" presStyleCnt="0"/>
      <dgm:spPr/>
    </dgm:pt>
    <dgm:pt modelId="{A0EA2118-3667-42B5-A0F3-74A65A0593BF}" type="pres">
      <dgm:prSet presAssocID="{3D950333-474F-45EC-BF1C-A29912F2040A}" presName="parTx" presStyleLbl="revTx" presStyleIdx="1" presStyleCnt="4">
        <dgm:presLayoutVars>
          <dgm:chMax val="0"/>
          <dgm:chPref val="0"/>
        </dgm:presLayoutVars>
      </dgm:prSet>
      <dgm:spPr/>
    </dgm:pt>
    <dgm:pt modelId="{632A9520-6322-4EB5-8EE5-F7CE25D414E3}" type="pres">
      <dgm:prSet presAssocID="{313C8E40-E055-4040-819D-A2C89EAD3C50}" presName="sibTrans" presStyleCnt="0"/>
      <dgm:spPr/>
    </dgm:pt>
    <dgm:pt modelId="{EE5C4553-5336-402B-A848-A36E5E307E68}" type="pres">
      <dgm:prSet presAssocID="{BAB8CA6A-A448-4595-9953-C0AAF341F949}" presName="compNode" presStyleCnt="0"/>
      <dgm:spPr/>
    </dgm:pt>
    <dgm:pt modelId="{182427E0-B715-4383-B954-7A18F2FD2F1F}" type="pres">
      <dgm:prSet presAssocID="{BAB8CA6A-A448-4595-9953-C0AAF341F949}" presName="bgRect" presStyleLbl="bgShp" presStyleIdx="2" presStyleCnt="4"/>
      <dgm:spPr/>
    </dgm:pt>
    <dgm:pt modelId="{A92C2B59-6BEC-48BE-812B-5EA323327467}" type="pres">
      <dgm:prSet presAssocID="{BAB8CA6A-A448-4595-9953-C0AAF341F94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07433FDA-F9C1-4EE4-BED5-4B143F273ADB}" type="pres">
      <dgm:prSet presAssocID="{BAB8CA6A-A448-4595-9953-C0AAF341F949}" presName="spaceRect" presStyleCnt="0"/>
      <dgm:spPr/>
    </dgm:pt>
    <dgm:pt modelId="{4E818C3C-7E21-4F5E-B1F7-568DF1129383}" type="pres">
      <dgm:prSet presAssocID="{BAB8CA6A-A448-4595-9953-C0AAF341F949}" presName="parTx" presStyleLbl="revTx" presStyleIdx="2" presStyleCnt="4">
        <dgm:presLayoutVars>
          <dgm:chMax val="0"/>
          <dgm:chPref val="0"/>
        </dgm:presLayoutVars>
      </dgm:prSet>
      <dgm:spPr/>
    </dgm:pt>
    <dgm:pt modelId="{94732E29-BB90-42A4-B693-9CA1D342C792}" type="pres">
      <dgm:prSet presAssocID="{5A0EE483-AE81-4A4A-BD3C-3D13D0C47E59}" presName="sibTrans" presStyleCnt="0"/>
      <dgm:spPr/>
    </dgm:pt>
    <dgm:pt modelId="{3136E4E4-D1E3-4D1A-A683-B654566A66D4}" type="pres">
      <dgm:prSet presAssocID="{3F60C0A5-7E05-46D9-9F1D-6D74F497E9DB}" presName="compNode" presStyleCnt="0"/>
      <dgm:spPr/>
    </dgm:pt>
    <dgm:pt modelId="{BEFD36BC-214D-4B1A-B618-896C2EE0DA29}" type="pres">
      <dgm:prSet presAssocID="{3F60C0A5-7E05-46D9-9F1D-6D74F497E9DB}" presName="bgRect" presStyleLbl="bgShp" presStyleIdx="3" presStyleCnt="4"/>
      <dgm:spPr/>
    </dgm:pt>
    <dgm:pt modelId="{97541F82-EAE5-4033-A6F2-B7A70353FA88}" type="pres">
      <dgm:prSet presAssocID="{3F60C0A5-7E05-46D9-9F1D-6D74F497E9D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F96A82A2-82CE-4F62-B8BA-A1AD7BD2A10F}" type="pres">
      <dgm:prSet presAssocID="{3F60C0A5-7E05-46D9-9F1D-6D74F497E9DB}" presName="spaceRect" presStyleCnt="0"/>
      <dgm:spPr/>
    </dgm:pt>
    <dgm:pt modelId="{7948EA83-BAB1-4B3A-8125-80F699803A79}" type="pres">
      <dgm:prSet presAssocID="{3F60C0A5-7E05-46D9-9F1D-6D74F497E9DB}" presName="parTx" presStyleLbl="revTx" presStyleIdx="3" presStyleCnt="4">
        <dgm:presLayoutVars>
          <dgm:chMax val="0"/>
          <dgm:chPref val="0"/>
        </dgm:presLayoutVars>
      </dgm:prSet>
      <dgm:spPr/>
    </dgm:pt>
  </dgm:ptLst>
  <dgm:cxnLst>
    <dgm:cxn modelId="{9E726728-CF34-40C7-B867-40F631C9A2D5}" type="presOf" srcId="{BAB8CA6A-A448-4595-9953-C0AAF341F949}" destId="{4E818C3C-7E21-4F5E-B1F7-568DF1129383}" srcOrd="0" destOrd="0" presId="urn:microsoft.com/office/officeart/2018/2/layout/IconVerticalSolidList"/>
    <dgm:cxn modelId="{2421C62A-0631-4692-849C-890BF3EACD2D}" srcId="{B1C05659-7BED-4600-9163-9CC892EC8E79}" destId="{3D950333-474F-45EC-BF1C-A29912F2040A}" srcOrd="1" destOrd="0" parTransId="{ACF65263-9075-4D25-9F45-FB1FA1CC101E}" sibTransId="{313C8E40-E055-4040-819D-A2C89EAD3C50}"/>
    <dgm:cxn modelId="{0E1EAD3B-EC81-4719-A6FE-828AEEAA1DB3}" srcId="{B1C05659-7BED-4600-9163-9CC892EC8E79}" destId="{C1ED0121-9B37-4D5B-93EC-B4B9C2B9000A}" srcOrd="0" destOrd="0" parTransId="{7C139F19-0075-47B1-859D-EECA7EB62525}" sibTransId="{0563A127-3E2A-410D-95BE-8CE20086A716}"/>
    <dgm:cxn modelId="{A09B1C3E-FC6E-4667-BF78-5F0AA48537F3}" srcId="{B1C05659-7BED-4600-9163-9CC892EC8E79}" destId="{3F60C0A5-7E05-46D9-9F1D-6D74F497E9DB}" srcOrd="3" destOrd="0" parTransId="{74C13422-B511-4C6C-942A-1E9A6EE2BFB3}" sibTransId="{A3851514-A258-4C5A-BF22-6A07999BAAAD}"/>
    <dgm:cxn modelId="{A9574A63-195D-49CB-973B-1C734AA6FCCD}" type="presOf" srcId="{3F60C0A5-7E05-46D9-9F1D-6D74F497E9DB}" destId="{7948EA83-BAB1-4B3A-8125-80F699803A79}" srcOrd="0" destOrd="0" presId="urn:microsoft.com/office/officeart/2018/2/layout/IconVerticalSolidList"/>
    <dgm:cxn modelId="{4823A492-1B46-4647-89E4-082E5E506290}" type="presOf" srcId="{B1C05659-7BED-4600-9163-9CC892EC8E79}" destId="{F0A54A60-301B-4B5D-A68F-91A27E386153}" srcOrd="0" destOrd="0" presId="urn:microsoft.com/office/officeart/2018/2/layout/IconVerticalSolidList"/>
    <dgm:cxn modelId="{BB8E21A3-3A1D-40F2-8746-214B200139C4}" srcId="{B1C05659-7BED-4600-9163-9CC892EC8E79}" destId="{BAB8CA6A-A448-4595-9953-C0AAF341F949}" srcOrd="2" destOrd="0" parTransId="{F8B6D0CD-9D63-40F5-849D-FFA57E7E1B72}" sibTransId="{5A0EE483-AE81-4A4A-BD3C-3D13D0C47E59}"/>
    <dgm:cxn modelId="{24E155D9-53C5-4795-97A9-08707200D569}" type="presOf" srcId="{C1ED0121-9B37-4D5B-93EC-B4B9C2B9000A}" destId="{A2931057-612B-45C2-9EC4-34A15154FE4D}" srcOrd="0" destOrd="0" presId="urn:microsoft.com/office/officeart/2018/2/layout/IconVerticalSolidList"/>
    <dgm:cxn modelId="{590B79FD-E668-4C08-9222-C171A03E3B6C}" type="presOf" srcId="{3D950333-474F-45EC-BF1C-A29912F2040A}" destId="{A0EA2118-3667-42B5-A0F3-74A65A0593BF}" srcOrd="0" destOrd="0" presId="urn:microsoft.com/office/officeart/2018/2/layout/IconVerticalSolidList"/>
    <dgm:cxn modelId="{4F53F11B-E559-4D82-8232-9FF18D7108CE}" type="presParOf" srcId="{F0A54A60-301B-4B5D-A68F-91A27E386153}" destId="{49F50700-7506-47AD-AD51-B4996FD8979E}" srcOrd="0" destOrd="0" presId="urn:microsoft.com/office/officeart/2018/2/layout/IconVerticalSolidList"/>
    <dgm:cxn modelId="{DDAF3E4D-342B-42C6-8E99-96E8EEABE0C2}" type="presParOf" srcId="{49F50700-7506-47AD-AD51-B4996FD8979E}" destId="{BD86BAB3-C2DB-4E59-B719-93181A013181}" srcOrd="0" destOrd="0" presId="urn:microsoft.com/office/officeart/2018/2/layout/IconVerticalSolidList"/>
    <dgm:cxn modelId="{2EFB3875-391B-4315-A75B-4C7F13A25B08}" type="presParOf" srcId="{49F50700-7506-47AD-AD51-B4996FD8979E}" destId="{6DAD7B68-BBD6-4515-AA48-8F7E9EFDC87A}" srcOrd="1" destOrd="0" presId="urn:microsoft.com/office/officeart/2018/2/layout/IconVerticalSolidList"/>
    <dgm:cxn modelId="{FED719A0-E245-463B-93E5-F35ACDCFDEC0}" type="presParOf" srcId="{49F50700-7506-47AD-AD51-B4996FD8979E}" destId="{24775788-DBB1-4FF1-9036-4B1DFBECCD65}" srcOrd="2" destOrd="0" presId="urn:microsoft.com/office/officeart/2018/2/layout/IconVerticalSolidList"/>
    <dgm:cxn modelId="{4B285674-D77E-4B0B-A4B0-E0770B3FE992}" type="presParOf" srcId="{49F50700-7506-47AD-AD51-B4996FD8979E}" destId="{A2931057-612B-45C2-9EC4-34A15154FE4D}" srcOrd="3" destOrd="0" presId="urn:microsoft.com/office/officeart/2018/2/layout/IconVerticalSolidList"/>
    <dgm:cxn modelId="{F475CE8D-0129-469D-B645-EE9A7AE8EE29}" type="presParOf" srcId="{F0A54A60-301B-4B5D-A68F-91A27E386153}" destId="{43404C07-B82E-498B-AEA8-D7D3A456AB1D}" srcOrd="1" destOrd="0" presId="urn:microsoft.com/office/officeart/2018/2/layout/IconVerticalSolidList"/>
    <dgm:cxn modelId="{86C4AD6C-6451-4653-BCF0-0A5FFFDAACD9}" type="presParOf" srcId="{F0A54A60-301B-4B5D-A68F-91A27E386153}" destId="{6C827E75-71F7-44B2-95B0-818E4B166328}" srcOrd="2" destOrd="0" presId="urn:microsoft.com/office/officeart/2018/2/layout/IconVerticalSolidList"/>
    <dgm:cxn modelId="{57EBFA53-606D-4C73-B5DB-03B83EE363AF}" type="presParOf" srcId="{6C827E75-71F7-44B2-95B0-818E4B166328}" destId="{EEAC43D1-1325-4941-AC44-5FC93962DDF6}" srcOrd="0" destOrd="0" presId="urn:microsoft.com/office/officeart/2018/2/layout/IconVerticalSolidList"/>
    <dgm:cxn modelId="{43E4ED27-F155-4302-B591-17478A7766AE}" type="presParOf" srcId="{6C827E75-71F7-44B2-95B0-818E4B166328}" destId="{1BB867D5-107A-4277-B2AB-9AB05034A494}" srcOrd="1" destOrd="0" presId="urn:microsoft.com/office/officeart/2018/2/layout/IconVerticalSolidList"/>
    <dgm:cxn modelId="{0899A182-7B31-4B22-BEB5-3137893F5821}" type="presParOf" srcId="{6C827E75-71F7-44B2-95B0-818E4B166328}" destId="{7B51DECE-A142-46CF-BD0A-6F74A28BD522}" srcOrd="2" destOrd="0" presId="urn:microsoft.com/office/officeart/2018/2/layout/IconVerticalSolidList"/>
    <dgm:cxn modelId="{7D61FAF3-C8A1-400E-ACC3-53DF47CB0E5D}" type="presParOf" srcId="{6C827E75-71F7-44B2-95B0-818E4B166328}" destId="{A0EA2118-3667-42B5-A0F3-74A65A0593BF}" srcOrd="3" destOrd="0" presId="urn:microsoft.com/office/officeart/2018/2/layout/IconVerticalSolidList"/>
    <dgm:cxn modelId="{6DF89F79-F2AF-4576-80AF-3EFCAE97F4BF}" type="presParOf" srcId="{F0A54A60-301B-4B5D-A68F-91A27E386153}" destId="{632A9520-6322-4EB5-8EE5-F7CE25D414E3}" srcOrd="3" destOrd="0" presId="urn:microsoft.com/office/officeart/2018/2/layout/IconVerticalSolidList"/>
    <dgm:cxn modelId="{01E98600-251E-444F-8B89-D3BFF3F244F6}" type="presParOf" srcId="{F0A54A60-301B-4B5D-A68F-91A27E386153}" destId="{EE5C4553-5336-402B-A848-A36E5E307E68}" srcOrd="4" destOrd="0" presId="urn:microsoft.com/office/officeart/2018/2/layout/IconVerticalSolidList"/>
    <dgm:cxn modelId="{0CADF728-0F7D-40C2-8BA2-3CC19660FC10}" type="presParOf" srcId="{EE5C4553-5336-402B-A848-A36E5E307E68}" destId="{182427E0-B715-4383-B954-7A18F2FD2F1F}" srcOrd="0" destOrd="0" presId="urn:microsoft.com/office/officeart/2018/2/layout/IconVerticalSolidList"/>
    <dgm:cxn modelId="{50DFCD20-BF58-44C5-8E1D-16AC2ABAB670}" type="presParOf" srcId="{EE5C4553-5336-402B-A848-A36E5E307E68}" destId="{A92C2B59-6BEC-48BE-812B-5EA323327467}" srcOrd="1" destOrd="0" presId="urn:microsoft.com/office/officeart/2018/2/layout/IconVerticalSolidList"/>
    <dgm:cxn modelId="{EF94E285-10A4-4BCD-96ED-45BB43AC24A1}" type="presParOf" srcId="{EE5C4553-5336-402B-A848-A36E5E307E68}" destId="{07433FDA-F9C1-4EE4-BED5-4B143F273ADB}" srcOrd="2" destOrd="0" presId="urn:microsoft.com/office/officeart/2018/2/layout/IconVerticalSolidList"/>
    <dgm:cxn modelId="{52D5BAA8-8835-42AC-AD38-AC979DF3845E}" type="presParOf" srcId="{EE5C4553-5336-402B-A848-A36E5E307E68}" destId="{4E818C3C-7E21-4F5E-B1F7-568DF1129383}" srcOrd="3" destOrd="0" presId="urn:microsoft.com/office/officeart/2018/2/layout/IconVerticalSolidList"/>
    <dgm:cxn modelId="{7C0FE4EC-AB86-48E3-8050-DEAA878D4BE6}" type="presParOf" srcId="{F0A54A60-301B-4B5D-A68F-91A27E386153}" destId="{94732E29-BB90-42A4-B693-9CA1D342C792}" srcOrd="5" destOrd="0" presId="urn:microsoft.com/office/officeart/2018/2/layout/IconVerticalSolidList"/>
    <dgm:cxn modelId="{EF0BB9E9-50C3-4F65-B4C5-FC8F4F168BBB}" type="presParOf" srcId="{F0A54A60-301B-4B5D-A68F-91A27E386153}" destId="{3136E4E4-D1E3-4D1A-A683-B654566A66D4}" srcOrd="6" destOrd="0" presId="urn:microsoft.com/office/officeart/2018/2/layout/IconVerticalSolidList"/>
    <dgm:cxn modelId="{249D44DB-0D21-49D7-A447-77AD1D5B612D}" type="presParOf" srcId="{3136E4E4-D1E3-4D1A-A683-B654566A66D4}" destId="{BEFD36BC-214D-4B1A-B618-896C2EE0DA29}" srcOrd="0" destOrd="0" presId="urn:microsoft.com/office/officeart/2018/2/layout/IconVerticalSolidList"/>
    <dgm:cxn modelId="{7166933C-85A7-4F5D-9112-88432E3F0D81}" type="presParOf" srcId="{3136E4E4-D1E3-4D1A-A683-B654566A66D4}" destId="{97541F82-EAE5-4033-A6F2-B7A70353FA88}" srcOrd="1" destOrd="0" presId="urn:microsoft.com/office/officeart/2018/2/layout/IconVerticalSolidList"/>
    <dgm:cxn modelId="{D3A7D587-067B-482E-BFC6-BF412E71D4E3}" type="presParOf" srcId="{3136E4E4-D1E3-4D1A-A683-B654566A66D4}" destId="{F96A82A2-82CE-4F62-B8BA-A1AD7BD2A10F}" srcOrd="2" destOrd="0" presId="urn:microsoft.com/office/officeart/2018/2/layout/IconVerticalSolidList"/>
    <dgm:cxn modelId="{E2DFAC6C-AD36-4FCD-9B53-79FB2EDCE304}" type="presParOf" srcId="{3136E4E4-D1E3-4D1A-A683-B654566A66D4}" destId="{7948EA83-BAB1-4B3A-8125-80F699803A7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4527237-A020-4130-A2EC-F70177A0AADF}"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591B0E0C-6E41-4B18-8BA0-A71D59D2804A}">
      <dgm:prSet/>
      <dgm:spPr/>
      <dgm:t>
        <a:bodyPr/>
        <a:lstStyle/>
        <a:p>
          <a:r>
            <a:rPr lang="en-US"/>
            <a:t>Văn bản thô (Plain text)</a:t>
          </a:r>
        </a:p>
      </dgm:t>
    </dgm:pt>
    <dgm:pt modelId="{6C22EEF1-F7E0-4C1E-BB54-70C4AF6E0866}" type="parTrans" cxnId="{617030C4-3192-49CA-89D9-F46D2722FFA1}">
      <dgm:prSet/>
      <dgm:spPr/>
      <dgm:t>
        <a:bodyPr/>
        <a:lstStyle/>
        <a:p>
          <a:endParaRPr lang="en-US"/>
        </a:p>
      </dgm:t>
    </dgm:pt>
    <dgm:pt modelId="{859C5CD7-4003-470E-B231-9BE768B7D85D}" type="sibTrans" cxnId="{617030C4-3192-49CA-89D9-F46D2722FFA1}">
      <dgm:prSet/>
      <dgm:spPr/>
      <dgm:t>
        <a:bodyPr/>
        <a:lstStyle/>
        <a:p>
          <a:endParaRPr lang="en-US"/>
        </a:p>
      </dgm:t>
    </dgm:pt>
    <dgm:pt modelId="{78FA4D33-4B79-4A62-AB79-085C92A94161}">
      <dgm:prSet/>
      <dgm:spPr/>
      <dgm:t>
        <a:bodyPr/>
        <a:lstStyle/>
        <a:p>
          <a:r>
            <a:rPr lang="en-US" dirty="0" err="1"/>
            <a:t>Không</a:t>
          </a:r>
          <a:r>
            <a:rPr lang="en-US" dirty="0"/>
            <a:t> </a:t>
          </a:r>
          <a:r>
            <a:rPr lang="en-US" dirty="0" err="1"/>
            <a:t>định</a:t>
          </a:r>
          <a:r>
            <a:rPr lang="en-US" dirty="0"/>
            <a:t> </a:t>
          </a:r>
          <a:r>
            <a:rPr lang="en-US" dirty="0" err="1"/>
            <a:t>dạng</a:t>
          </a:r>
          <a:endParaRPr lang="en-US" dirty="0"/>
        </a:p>
      </dgm:t>
    </dgm:pt>
    <dgm:pt modelId="{B7B140F5-1531-40CA-9BD9-152F53E2FF54}" type="parTrans" cxnId="{98B5643C-E87D-4C7F-BC51-6848FEF03DF6}">
      <dgm:prSet/>
      <dgm:spPr/>
      <dgm:t>
        <a:bodyPr/>
        <a:lstStyle/>
        <a:p>
          <a:endParaRPr lang="en-US"/>
        </a:p>
      </dgm:t>
    </dgm:pt>
    <dgm:pt modelId="{4BD4A5B1-5506-4A63-8D0E-40D1F76E2BB1}" type="sibTrans" cxnId="{98B5643C-E87D-4C7F-BC51-6848FEF03DF6}">
      <dgm:prSet/>
      <dgm:spPr/>
      <dgm:t>
        <a:bodyPr/>
        <a:lstStyle/>
        <a:p>
          <a:endParaRPr lang="en-US"/>
        </a:p>
      </dgm:t>
    </dgm:pt>
    <dgm:pt modelId="{EBE88138-D2B7-471D-B560-785987588294}">
      <dgm:prSet/>
      <dgm:spPr/>
      <dgm:t>
        <a:bodyPr/>
        <a:lstStyle/>
        <a:p>
          <a:r>
            <a:rPr lang="en-US" dirty="0" err="1"/>
            <a:t>Sử</a:t>
          </a:r>
          <a:r>
            <a:rPr lang="en-US" dirty="0"/>
            <a:t> </a:t>
          </a:r>
          <a:r>
            <a:rPr lang="en-US" dirty="0" err="1"/>
            <a:t>dụng</a:t>
          </a:r>
          <a:r>
            <a:rPr lang="en-US" dirty="0"/>
            <a:t> </a:t>
          </a:r>
          <a:r>
            <a:rPr lang="en-US" dirty="0" err="1"/>
            <a:t>mã</a:t>
          </a:r>
          <a:r>
            <a:rPr lang="en-US" dirty="0"/>
            <a:t> ASCII</a:t>
          </a:r>
        </a:p>
      </dgm:t>
    </dgm:pt>
    <dgm:pt modelId="{16547F33-2728-4FA7-86E7-0C382E816596}" type="parTrans" cxnId="{EC5D2784-D5E7-4FBD-9203-E7BAA3170101}">
      <dgm:prSet/>
      <dgm:spPr/>
      <dgm:t>
        <a:bodyPr/>
        <a:lstStyle/>
        <a:p>
          <a:endParaRPr lang="en-US"/>
        </a:p>
      </dgm:t>
    </dgm:pt>
    <dgm:pt modelId="{1990F50B-BE84-46C2-916C-5332DB982975}" type="sibTrans" cxnId="{EC5D2784-D5E7-4FBD-9203-E7BAA3170101}">
      <dgm:prSet/>
      <dgm:spPr/>
      <dgm:t>
        <a:bodyPr/>
        <a:lstStyle/>
        <a:p>
          <a:endParaRPr lang="en-US"/>
        </a:p>
      </dgm:t>
    </dgm:pt>
    <dgm:pt modelId="{A75BEB55-8AEB-4155-BF1E-6D340D732716}">
      <dgm:prSet/>
      <dgm:spPr/>
      <dgm:t>
        <a:bodyPr/>
        <a:lstStyle/>
        <a:p>
          <a:r>
            <a:rPr lang="en-US" dirty="0" err="1"/>
            <a:t>Tất</a:t>
          </a:r>
          <a:r>
            <a:rPr lang="en-US" dirty="0"/>
            <a:t> </a:t>
          </a:r>
          <a:r>
            <a:rPr lang="en-US" dirty="0" err="1"/>
            <a:t>cả</a:t>
          </a:r>
          <a:r>
            <a:rPr lang="en-US" dirty="0"/>
            <a:t> </a:t>
          </a:r>
          <a:r>
            <a:rPr lang="en-US" dirty="0" err="1"/>
            <a:t>các</a:t>
          </a:r>
          <a:r>
            <a:rPr lang="en-US" dirty="0"/>
            <a:t> </a:t>
          </a:r>
          <a:r>
            <a:rPr lang="en-US" dirty="0" err="1"/>
            <a:t>ký</a:t>
          </a:r>
          <a:r>
            <a:rPr lang="en-US" dirty="0"/>
            <a:t> </a:t>
          </a:r>
          <a:r>
            <a:rPr lang="en-US" dirty="0" err="1"/>
            <a:t>tự</a:t>
          </a:r>
          <a:r>
            <a:rPr lang="en-US" dirty="0"/>
            <a:t> </a:t>
          </a:r>
          <a:r>
            <a:rPr lang="en-US" dirty="0" err="1"/>
            <a:t>có</a:t>
          </a:r>
          <a:r>
            <a:rPr lang="en-US" dirty="0"/>
            <a:t> </a:t>
          </a:r>
          <a:r>
            <a:rPr lang="en-US" dirty="0" err="1"/>
            <a:t>cùng</a:t>
          </a:r>
          <a:r>
            <a:rPr lang="en-US" dirty="0"/>
            <a:t> </a:t>
          </a:r>
          <a:r>
            <a:rPr lang="en-US" dirty="0" err="1"/>
            <a:t>kiểu</a:t>
          </a:r>
          <a:r>
            <a:rPr lang="en-US" dirty="0"/>
            <a:t> </a:t>
          </a:r>
          <a:r>
            <a:rPr lang="en-US" dirty="0" err="1"/>
            <a:t>và</a:t>
          </a:r>
          <a:r>
            <a:rPr lang="en-US" dirty="0"/>
            <a:t> </a:t>
          </a:r>
          <a:r>
            <a:rPr lang="en-US" dirty="0" err="1"/>
            <a:t>kiểu</a:t>
          </a:r>
          <a:r>
            <a:rPr lang="en-US" dirty="0"/>
            <a:t> </a:t>
          </a:r>
          <a:r>
            <a:rPr lang="en-US" dirty="0" err="1"/>
            <a:t>chữ</a:t>
          </a:r>
          <a:endParaRPr lang="en-US" dirty="0"/>
        </a:p>
      </dgm:t>
    </dgm:pt>
    <dgm:pt modelId="{6D62DA48-8884-4DFF-AA5E-FBED4884B6FA}" type="parTrans" cxnId="{D201F895-50D8-4FA3-9BDF-5478CB8E7C7E}">
      <dgm:prSet/>
      <dgm:spPr/>
      <dgm:t>
        <a:bodyPr/>
        <a:lstStyle/>
        <a:p>
          <a:endParaRPr lang="en-US"/>
        </a:p>
      </dgm:t>
    </dgm:pt>
    <dgm:pt modelId="{9C7A6212-6FBB-4B55-9C1E-8B0913F387F8}" type="sibTrans" cxnId="{D201F895-50D8-4FA3-9BDF-5478CB8E7C7E}">
      <dgm:prSet/>
      <dgm:spPr/>
      <dgm:t>
        <a:bodyPr/>
        <a:lstStyle/>
        <a:p>
          <a:endParaRPr lang="en-US"/>
        </a:p>
      </dgm:t>
    </dgm:pt>
    <dgm:pt modelId="{7DA50D43-C409-40AC-987B-4065B5698FD1}">
      <dgm:prSet/>
      <dgm:spPr/>
      <dgm:t>
        <a:bodyPr/>
        <a:lstStyle/>
        <a:p>
          <a:r>
            <a:rPr lang="en-US"/>
            <a:t>Rich text (RTF)</a:t>
          </a:r>
        </a:p>
      </dgm:t>
    </dgm:pt>
    <dgm:pt modelId="{18F854D6-F351-42E8-BBDF-A4905F82756F}" type="parTrans" cxnId="{7EE19F5E-DA60-4D48-A378-EA28B4B95A0E}">
      <dgm:prSet/>
      <dgm:spPr/>
      <dgm:t>
        <a:bodyPr/>
        <a:lstStyle/>
        <a:p>
          <a:endParaRPr lang="en-US"/>
        </a:p>
      </dgm:t>
    </dgm:pt>
    <dgm:pt modelId="{30EBD98E-FC10-4D49-86BC-035C19833500}" type="sibTrans" cxnId="{7EE19F5E-DA60-4D48-A378-EA28B4B95A0E}">
      <dgm:prSet/>
      <dgm:spPr/>
      <dgm:t>
        <a:bodyPr/>
        <a:lstStyle/>
        <a:p>
          <a:endParaRPr lang="en-US"/>
        </a:p>
      </dgm:t>
    </dgm:pt>
    <dgm:pt modelId="{F2288FED-17C4-48A7-B502-6F26D2B7C5C2}">
      <dgm:prSet/>
      <dgm:spPr/>
      <dgm:t>
        <a:bodyPr/>
        <a:lstStyle/>
        <a:p>
          <a:r>
            <a:rPr lang="en-US" dirty="0" err="1"/>
            <a:t>Có</a:t>
          </a:r>
          <a:r>
            <a:rPr lang="en-US" dirty="0"/>
            <a:t> </a:t>
          </a:r>
          <a:r>
            <a:rPr lang="en-US" dirty="0" err="1"/>
            <a:t>định</a:t>
          </a:r>
          <a:r>
            <a:rPr lang="en-US" dirty="0"/>
            <a:t> </a:t>
          </a:r>
          <a:r>
            <a:rPr lang="en-US" dirty="0" err="1"/>
            <a:t>dạng</a:t>
          </a:r>
          <a:endParaRPr lang="en-US" dirty="0"/>
        </a:p>
      </dgm:t>
    </dgm:pt>
    <dgm:pt modelId="{88A9C352-A8DE-4850-A794-A0DE5B25D47E}" type="parTrans" cxnId="{38356320-41D8-456F-A910-3F9E5D87567C}">
      <dgm:prSet/>
      <dgm:spPr/>
      <dgm:t>
        <a:bodyPr/>
        <a:lstStyle/>
        <a:p>
          <a:endParaRPr lang="en-US"/>
        </a:p>
      </dgm:t>
    </dgm:pt>
    <dgm:pt modelId="{40E244AE-5210-4938-B157-2743581A3014}" type="sibTrans" cxnId="{38356320-41D8-456F-A910-3F9E5D87567C}">
      <dgm:prSet/>
      <dgm:spPr/>
      <dgm:t>
        <a:bodyPr/>
        <a:lstStyle/>
        <a:p>
          <a:endParaRPr lang="en-US"/>
        </a:p>
      </dgm:t>
    </dgm:pt>
    <dgm:pt modelId="{014C1736-C316-400A-899E-E2A60BBB1C45}">
      <dgm:prSet/>
      <dgm:spPr/>
      <dgm:t>
        <a:bodyPr/>
        <a:lstStyle/>
        <a:p>
          <a:r>
            <a:rPr lang="en-US" dirty="0" err="1"/>
            <a:t>Lưu</a:t>
          </a:r>
          <a:r>
            <a:rPr lang="en-US" dirty="0"/>
            <a:t> </a:t>
          </a:r>
          <a:r>
            <a:rPr lang="en-US" dirty="0" err="1"/>
            <a:t>thông</a:t>
          </a:r>
          <a:r>
            <a:rPr lang="en-US" dirty="0"/>
            <a:t> tin </a:t>
          </a:r>
          <a:r>
            <a:rPr lang="en-US" dirty="0" err="1"/>
            <a:t>định</a:t>
          </a:r>
          <a:r>
            <a:rPr lang="en-US" dirty="0"/>
            <a:t> </a:t>
          </a:r>
          <a:r>
            <a:rPr lang="en-US" dirty="0" err="1"/>
            <a:t>dạng</a:t>
          </a:r>
          <a:r>
            <a:rPr lang="en-US" dirty="0"/>
            <a:t> </a:t>
          </a:r>
          <a:r>
            <a:rPr lang="en-US" dirty="0" err="1"/>
            <a:t>bên</a:t>
          </a:r>
          <a:r>
            <a:rPr lang="en-US" dirty="0"/>
            <a:t> </a:t>
          </a:r>
          <a:r>
            <a:rPr lang="en-US" dirty="0" err="1"/>
            <a:t>cạnh</a:t>
          </a:r>
          <a:r>
            <a:rPr lang="en-US" dirty="0"/>
            <a:t> </a:t>
          </a:r>
          <a:r>
            <a:rPr lang="en-US" dirty="0" err="1"/>
            <a:t>từ</a:t>
          </a:r>
          <a:r>
            <a:rPr lang="en-US" dirty="0"/>
            <a:t> </a:t>
          </a:r>
          <a:r>
            <a:rPr lang="en-US" dirty="0" err="1"/>
            <a:t>mã</a:t>
          </a:r>
          <a:r>
            <a:rPr lang="en-US" dirty="0"/>
            <a:t> </a:t>
          </a:r>
          <a:r>
            <a:rPr lang="en-US" dirty="0" err="1"/>
            <a:t>của</a:t>
          </a:r>
          <a:r>
            <a:rPr lang="en-US" dirty="0"/>
            <a:t> </a:t>
          </a:r>
          <a:r>
            <a:rPr lang="en-US" dirty="0" err="1"/>
            <a:t>ký</a:t>
          </a:r>
          <a:r>
            <a:rPr lang="en-US" dirty="0"/>
            <a:t> </a:t>
          </a:r>
          <a:r>
            <a:rPr lang="en-US" dirty="0" err="1"/>
            <a:t>tự</a:t>
          </a:r>
          <a:endParaRPr lang="en-US" dirty="0"/>
        </a:p>
      </dgm:t>
    </dgm:pt>
    <dgm:pt modelId="{0D5B3E40-043B-4C4F-AAEB-02BA05674B4D}" type="parTrans" cxnId="{F3E49505-AE7E-4AF3-BE15-465EC291A7ED}">
      <dgm:prSet/>
      <dgm:spPr/>
      <dgm:t>
        <a:bodyPr/>
        <a:lstStyle/>
        <a:p>
          <a:endParaRPr lang="en-US"/>
        </a:p>
      </dgm:t>
    </dgm:pt>
    <dgm:pt modelId="{1AC3E445-1494-42CF-B040-92F46ADD6B42}" type="sibTrans" cxnId="{F3E49505-AE7E-4AF3-BE15-465EC291A7ED}">
      <dgm:prSet/>
      <dgm:spPr/>
      <dgm:t>
        <a:bodyPr/>
        <a:lstStyle/>
        <a:p>
          <a:endParaRPr lang="en-US"/>
        </a:p>
      </dgm:t>
    </dgm:pt>
    <dgm:pt modelId="{BE78C064-99F9-4A0F-BAB6-CEC406C68A71}">
      <dgm:prSet/>
      <dgm:spPr/>
      <dgm:t>
        <a:bodyPr/>
        <a:lstStyle/>
        <a:p>
          <a:r>
            <a:rPr lang="en-US" dirty="0" err="1"/>
            <a:t>Nhiều</a:t>
          </a:r>
          <a:r>
            <a:rPr lang="en-US" dirty="0"/>
            <a:t> </a:t>
          </a:r>
          <a:r>
            <a:rPr lang="en-US" dirty="0" err="1"/>
            <a:t>chuẩn</a:t>
          </a:r>
          <a:r>
            <a:rPr lang="en-US" dirty="0"/>
            <a:t> </a:t>
          </a:r>
          <a:r>
            <a:rPr lang="en-US" dirty="0" err="1"/>
            <a:t>khác</a:t>
          </a:r>
          <a:r>
            <a:rPr lang="en-US" dirty="0"/>
            <a:t> </a:t>
          </a:r>
          <a:r>
            <a:rPr lang="en-US" dirty="0" err="1"/>
            <a:t>nhau</a:t>
          </a:r>
          <a:endParaRPr lang="en-US" dirty="0"/>
        </a:p>
      </dgm:t>
    </dgm:pt>
    <dgm:pt modelId="{B50AB53F-75FD-4760-ADE5-F3FC59FD8A41}" type="parTrans" cxnId="{4F666D2C-4105-43D8-B35F-49F023B10544}">
      <dgm:prSet/>
      <dgm:spPr/>
      <dgm:t>
        <a:bodyPr/>
        <a:lstStyle/>
        <a:p>
          <a:endParaRPr lang="en-US"/>
        </a:p>
      </dgm:t>
    </dgm:pt>
    <dgm:pt modelId="{A3C4DE7C-158B-45F2-9CAF-E6B6A019A06F}" type="sibTrans" cxnId="{4F666D2C-4105-43D8-B35F-49F023B10544}">
      <dgm:prSet/>
      <dgm:spPr/>
      <dgm:t>
        <a:bodyPr/>
        <a:lstStyle/>
        <a:p>
          <a:endParaRPr lang="en-US"/>
        </a:p>
      </dgm:t>
    </dgm:pt>
    <dgm:pt modelId="{BA6C8FFC-ED24-44A2-86C6-8359155FCF8C}">
      <dgm:prSet/>
      <dgm:spPr/>
      <dgm:t>
        <a:bodyPr/>
        <a:lstStyle/>
        <a:p>
          <a:r>
            <a:rPr lang="en-US" dirty="0" err="1"/>
            <a:t>Ký</a:t>
          </a:r>
          <a:r>
            <a:rPr lang="en-US" dirty="0"/>
            <a:t> </a:t>
          </a:r>
          <a:r>
            <a:rPr lang="en-US" dirty="0" err="1"/>
            <a:t>tự</a:t>
          </a:r>
          <a:r>
            <a:rPr lang="en-US" dirty="0"/>
            <a:t> </a:t>
          </a:r>
          <a:r>
            <a:rPr lang="en-US" dirty="0" err="1"/>
            <a:t>có</a:t>
          </a:r>
          <a:r>
            <a:rPr lang="en-US" dirty="0"/>
            <a:t> </a:t>
          </a:r>
          <a:r>
            <a:rPr lang="en-US" dirty="0" err="1"/>
            <a:t>nhiều</a:t>
          </a:r>
          <a:r>
            <a:rPr lang="en-US" dirty="0"/>
            <a:t> </a:t>
          </a:r>
          <a:r>
            <a:rPr lang="en-US" dirty="0" err="1"/>
            <a:t>kích</a:t>
          </a:r>
          <a:r>
            <a:rPr lang="en-US" dirty="0"/>
            <a:t> </a:t>
          </a:r>
          <a:r>
            <a:rPr lang="en-US" dirty="0" err="1"/>
            <a:t>cỡ</a:t>
          </a:r>
          <a:r>
            <a:rPr lang="en-US" dirty="0"/>
            <a:t>, </a:t>
          </a:r>
          <a:r>
            <a:rPr lang="en-US" dirty="0" err="1"/>
            <a:t>hình</a:t>
          </a:r>
          <a:r>
            <a:rPr lang="en-US" dirty="0"/>
            <a:t> </a:t>
          </a:r>
          <a:r>
            <a:rPr lang="en-US" dirty="0" err="1"/>
            <a:t>dạng</a:t>
          </a:r>
          <a:r>
            <a:rPr lang="en-US" dirty="0"/>
            <a:t> </a:t>
          </a:r>
          <a:r>
            <a:rPr lang="en-US" dirty="0" err="1"/>
            <a:t>và</a:t>
          </a:r>
          <a:r>
            <a:rPr lang="en-US" dirty="0"/>
            <a:t> </a:t>
          </a:r>
          <a:r>
            <a:rPr lang="en-US" dirty="0" err="1"/>
            <a:t>kiểu</a:t>
          </a:r>
          <a:r>
            <a:rPr lang="en-US" dirty="0"/>
            <a:t> </a:t>
          </a:r>
          <a:r>
            <a:rPr lang="en-US" dirty="0" err="1"/>
            <a:t>dáng</a:t>
          </a:r>
          <a:endParaRPr lang="en-US" dirty="0"/>
        </a:p>
      </dgm:t>
    </dgm:pt>
    <dgm:pt modelId="{30587629-2791-4FDB-B848-54735E4B3370}" type="parTrans" cxnId="{AD6C0DF4-561F-48BC-AD40-D7CC045A1BBA}">
      <dgm:prSet/>
      <dgm:spPr/>
      <dgm:t>
        <a:bodyPr/>
        <a:lstStyle/>
        <a:p>
          <a:endParaRPr lang="en-US"/>
        </a:p>
      </dgm:t>
    </dgm:pt>
    <dgm:pt modelId="{1B7E4CFA-7A0F-45BB-AF13-51F6D1D6CBF7}" type="sibTrans" cxnId="{AD6C0DF4-561F-48BC-AD40-D7CC045A1BBA}">
      <dgm:prSet/>
      <dgm:spPr/>
      <dgm:t>
        <a:bodyPr/>
        <a:lstStyle/>
        <a:p>
          <a:endParaRPr lang="en-US"/>
        </a:p>
      </dgm:t>
    </dgm:pt>
    <dgm:pt modelId="{2307C79A-E822-3D45-9804-F0CF9A6821E2}">
      <dgm:prSet/>
      <dgm:spPr/>
      <dgm:t>
        <a:bodyPr/>
        <a:lstStyle/>
        <a:p>
          <a:r>
            <a:rPr lang="en-US" dirty="0" err="1"/>
            <a:t>Ký</a:t>
          </a:r>
          <a:r>
            <a:rPr lang="en-US" dirty="0"/>
            <a:t> </a:t>
          </a:r>
          <a:r>
            <a:rPr lang="en-US" dirty="0" err="1"/>
            <a:t>tự</a:t>
          </a:r>
          <a:r>
            <a:rPr lang="en-US" dirty="0"/>
            <a:t> </a:t>
          </a:r>
          <a:r>
            <a:rPr lang="en-US" dirty="0" err="1"/>
            <a:t>ở</a:t>
          </a:r>
          <a:r>
            <a:rPr lang="en-US" dirty="0"/>
            <a:t> </a:t>
          </a:r>
          <a:r>
            <a:rPr lang="en-US" dirty="0" err="1"/>
            <a:t>dạng</a:t>
          </a:r>
          <a:r>
            <a:rPr lang="en-US" dirty="0"/>
            <a:t> </a:t>
          </a:r>
          <a:r>
            <a:rPr lang="en-US" dirty="0" err="1"/>
            <a:t>nhị</a:t>
          </a:r>
          <a:r>
            <a:rPr lang="en-US" dirty="0"/>
            <a:t> </a:t>
          </a:r>
          <a:r>
            <a:rPr lang="en-US" dirty="0" err="1"/>
            <a:t>phân</a:t>
          </a:r>
          <a:endParaRPr lang="en-US" dirty="0"/>
        </a:p>
      </dgm:t>
    </dgm:pt>
    <dgm:pt modelId="{DFBF0B08-9DB9-5945-B13C-9D517B7F3DFB}" type="parTrans" cxnId="{92B0DD2C-F07F-334A-8571-65AEB65AE235}">
      <dgm:prSet/>
      <dgm:spPr/>
      <dgm:t>
        <a:bodyPr/>
        <a:lstStyle/>
        <a:p>
          <a:endParaRPr lang="en-US"/>
        </a:p>
      </dgm:t>
    </dgm:pt>
    <dgm:pt modelId="{4A587763-3CA7-3E48-8F96-E01D69B5F69E}" type="sibTrans" cxnId="{92B0DD2C-F07F-334A-8571-65AEB65AE235}">
      <dgm:prSet/>
      <dgm:spPr/>
      <dgm:t>
        <a:bodyPr/>
        <a:lstStyle/>
        <a:p>
          <a:endParaRPr lang="en-US"/>
        </a:p>
      </dgm:t>
    </dgm:pt>
    <dgm:pt modelId="{97BF90E8-EDD7-9D49-B0FE-0F4C1346F58C}" type="pres">
      <dgm:prSet presAssocID="{34527237-A020-4130-A2EC-F70177A0AADF}" presName="linear" presStyleCnt="0">
        <dgm:presLayoutVars>
          <dgm:dir/>
          <dgm:animLvl val="lvl"/>
          <dgm:resizeHandles val="exact"/>
        </dgm:presLayoutVars>
      </dgm:prSet>
      <dgm:spPr/>
    </dgm:pt>
    <dgm:pt modelId="{4F419C26-F866-FD48-AACF-7C514C26CE99}" type="pres">
      <dgm:prSet presAssocID="{591B0E0C-6E41-4B18-8BA0-A71D59D2804A}" presName="parentLin" presStyleCnt="0"/>
      <dgm:spPr/>
    </dgm:pt>
    <dgm:pt modelId="{86466096-73DD-C048-B6A9-4936CBE72195}" type="pres">
      <dgm:prSet presAssocID="{591B0E0C-6E41-4B18-8BA0-A71D59D2804A}" presName="parentLeftMargin" presStyleLbl="node1" presStyleIdx="0" presStyleCnt="2"/>
      <dgm:spPr/>
    </dgm:pt>
    <dgm:pt modelId="{EFA01CDB-0A8A-3448-9B62-21DCF972249D}" type="pres">
      <dgm:prSet presAssocID="{591B0E0C-6E41-4B18-8BA0-A71D59D2804A}" presName="parentText" presStyleLbl="node1" presStyleIdx="0" presStyleCnt="2">
        <dgm:presLayoutVars>
          <dgm:chMax val="0"/>
          <dgm:bulletEnabled val="1"/>
        </dgm:presLayoutVars>
      </dgm:prSet>
      <dgm:spPr/>
    </dgm:pt>
    <dgm:pt modelId="{F76B7FE3-877B-9F47-9897-F8DBA398C17E}" type="pres">
      <dgm:prSet presAssocID="{591B0E0C-6E41-4B18-8BA0-A71D59D2804A}" presName="negativeSpace" presStyleCnt="0"/>
      <dgm:spPr/>
    </dgm:pt>
    <dgm:pt modelId="{2078FF81-9D18-4842-AC7D-ED05E42A44B1}" type="pres">
      <dgm:prSet presAssocID="{591B0E0C-6E41-4B18-8BA0-A71D59D2804A}" presName="childText" presStyleLbl="conFgAcc1" presStyleIdx="0" presStyleCnt="2">
        <dgm:presLayoutVars>
          <dgm:bulletEnabled val="1"/>
        </dgm:presLayoutVars>
      </dgm:prSet>
      <dgm:spPr/>
    </dgm:pt>
    <dgm:pt modelId="{947F0D05-8480-8B49-965B-0FAA5FD90D23}" type="pres">
      <dgm:prSet presAssocID="{859C5CD7-4003-470E-B231-9BE768B7D85D}" presName="spaceBetweenRectangles" presStyleCnt="0"/>
      <dgm:spPr/>
    </dgm:pt>
    <dgm:pt modelId="{6871450A-7870-944E-8939-026B730CED9B}" type="pres">
      <dgm:prSet presAssocID="{7DA50D43-C409-40AC-987B-4065B5698FD1}" presName="parentLin" presStyleCnt="0"/>
      <dgm:spPr/>
    </dgm:pt>
    <dgm:pt modelId="{0A4BD004-F700-3C46-99A2-9D96D7A22CA8}" type="pres">
      <dgm:prSet presAssocID="{7DA50D43-C409-40AC-987B-4065B5698FD1}" presName="parentLeftMargin" presStyleLbl="node1" presStyleIdx="0" presStyleCnt="2"/>
      <dgm:spPr/>
    </dgm:pt>
    <dgm:pt modelId="{C31E1EFA-1CA2-B642-A4DE-F036A624A63D}" type="pres">
      <dgm:prSet presAssocID="{7DA50D43-C409-40AC-987B-4065B5698FD1}" presName="parentText" presStyleLbl="node1" presStyleIdx="1" presStyleCnt="2">
        <dgm:presLayoutVars>
          <dgm:chMax val="0"/>
          <dgm:bulletEnabled val="1"/>
        </dgm:presLayoutVars>
      </dgm:prSet>
      <dgm:spPr/>
    </dgm:pt>
    <dgm:pt modelId="{F22B0389-6829-2E41-8874-DD27F123211F}" type="pres">
      <dgm:prSet presAssocID="{7DA50D43-C409-40AC-987B-4065B5698FD1}" presName="negativeSpace" presStyleCnt="0"/>
      <dgm:spPr/>
    </dgm:pt>
    <dgm:pt modelId="{75FF51EB-47B3-F949-A255-4D364F1E3D05}" type="pres">
      <dgm:prSet presAssocID="{7DA50D43-C409-40AC-987B-4065B5698FD1}" presName="childText" presStyleLbl="conFgAcc1" presStyleIdx="1" presStyleCnt="2">
        <dgm:presLayoutVars>
          <dgm:bulletEnabled val="1"/>
        </dgm:presLayoutVars>
      </dgm:prSet>
      <dgm:spPr/>
    </dgm:pt>
  </dgm:ptLst>
  <dgm:cxnLst>
    <dgm:cxn modelId="{85798702-0B4F-454F-A21A-CF90DFE03169}" type="presOf" srcId="{BA6C8FFC-ED24-44A2-86C6-8359155FCF8C}" destId="{75FF51EB-47B3-F949-A255-4D364F1E3D05}" srcOrd="0" destOrd="3" presId="urn:microsoft.com/office/officeart/2005/8/layout/list1"/>
    <dgm:cxn modelId="{F3E49505-AE7E-4AF3-BE15-465EC291A7ED}" srcId="{7DA50D43-C409-40AC-987B-4065B5698FD1}" destId="{014C1736-C316-400A-899E-E2A60BBB1C45}" srcOrd="1" destOrd="0" parTransId="{0D5B3E40-043B-4C4F-AAEB-02BA05674B4D}" sibTransId="{1AC3E445-1494-42CF-B040-92F46ADD6B42}"/>
    <dgm:cxn modelId="{765F5609-8F5D-E548-91BF-63A879DE84E2}" type="presOf" srcId="{7DA50D43-C409-40AC-987B-4065B5698FD1}" destId="{0A4BD004-F700-3C46-99A2-9D96D7A22CA8}" srcOrd="0" destOrd="0" presId="urn:microsoft.com/office/officeart/2005/8/layout/list1"/>
    <dgm:cxn modelId="{38356320-41D8-456F-A910-3F9E5D87567C}" srcId="{7DA50D43-C409-40AC-987B-4065B5698FD1}" destId="{F2288FED-17C4-48A7-B502-6F26D2B7C5C2}" srcOrd="0" destOrd="0" parTransId="{88A9C352-A8DE-4850-A794-A0DE5B25D47E}" sibTransId="{40E244AE-5210-4938-B157-2743581A3014}"/>
    <dgm:cxn modelId="{13E30B22-1E9E-8F48-82CA-3DBD430F45BE}" type="presOf" srcId="{F2288FED-17C4-48A7-B502-6F26D2B7C5C2}" destId="{75FF51EB-47B3-F949-A255-4D364F1E3D05}" srcOrd="0" destOrd="0" presId="urn:microsoft.com/office/officeart/2005/8/layout/list1"/>
    <dgm:cxn modelId="{4F666D2C-4105-43D8-B35F-49F023B10544}" srcId="{7DA50D43-C409-40AC-987B-4065B5698FD1}" destId="{BE78C064-99F9-4A0F-BAB6-CEC406C68A71}" srcOrd="2" destOrd="0" parTransId="{B50AB53F-75FD-4760-ADE5-F3FC59FD8A41}" sibTransId="{A3C4DE7C-158B-45F2-9CAF-E6B6A019A06F}"/>
    <dgm:cxn modelId="{92B0DD2C-F07F-334A-8571-65AEB65AE235}" srcId="{591B0E0C-6E41-4B18-8BA0-A71D59D2804A}" destId="{2307C79A-E822-3D45-9804-F0CF9A6821E2}" srcOrd="1" destOrd="0" parTransId="{DFBF0B08-9DB9-5945-B13C-9D517B7F3DFB}" sibTransId="{4A587763-3CA7-3E48-8F96-E01D69B5F69E}"/>
    <dgm:cxn modelId="{68FFEB2E-1994-994F-A86F-9C9FFF53E58D}" type="presOf" srcId="{2307C79A-E822-3D45-9804-F0CF9A6821E2}" destId="{2078FF81-9D18-4842-AC7D-ED05E42A44B1}" srcOrd="0" destOrd="1" presId="urn:microsoft.com/office/officeart/2005/8/layout/list1"/>
    <dgm:cxn modelId="{98B5643C-E87D-4C7F-BC51-6848FEF03DF6}" srcId="{591B0E0C-6E41-4B18-8BA0-A71D59D2804A}" destId="{78FA4D33-4B79-4A62-AB79-085C92A94161}" srcOrd="0" destOrd="0" parTransId="{B7B140F5-1531-40CA-9BD9-152F53E2FF54}" sibTransId="{4BD4A5B1-5506-4A63-8D0E-40D1F76E2BB1}"/>
    <dgm:cxn modelId="{106A4440-6CF6-3140-A9FC-6047D71DE0DB}" type="presOf" srcId="{78FA4D33-4B79-4A62-AB79-085C92A94161}" destId="{2078FF81-9D18-4842-AC7D-ED05E42A44B1}" srcOrd="0" destOrd="0" presId="urn:microsoft.com/office/officeart/2005/8/layout/list1"/>
    <dgm:cxn modelId="{7EE19F5E-DA60-4D48-A378-EA28B4B95A0E}" srcId="{34527237-A020-4130-A2EC-F70177A0AADF}" destId="{7DA50D43-C409-40AC-987B-4065B5698FD1}" srcOrd="1" destOrd="0" parTransId="{18F854D6-F351-42E8-BBDF-A4905F82756F}" sibTransId="{30EBD98E-FC10-4D49-86BC-035C19833500}"/>
    <dgm:cxn modelId="{A0D67C71-D6FE-B542-B31C-4E9923F28A7B}" type="presOf" srcId="{591B0E0C-6E41-4B18-8BA0-A71D59D2804A}" destId="{EFA01CDB-0A8A-3448-9B62-21DCF972249D}" srcOrd="1" destOrd="0" presId="urn:microsoft.com/office/officeart/2005/8/layout/list1"/>
    <dgm:cxn modelId="{F3EAE272-4584-704F-A10E-865214F09E5C}" type="presOf" srcId="{7DA50D43-C409-40AC-987B-4065B5698FD1}" destId="{C31E1EFA-1CA2-B642-A4DE-F036A624A63D}" srcOrd="1" destOrd="0" presId="urn:microsoft.com/office/officeart/2005/8/layout/list1"/>
    <dgm:cxn modelId="{EC5D2784-D5E7-4FBD-9203-E7BAA3170101}" srcId="{591B0E0C-6E41-4B18-8BA0-A71D59D2804A}" destId="{EBE88138-D2B7-471D-B560-785987588294}" srcOrd="2" destOrd="0" parTransId="{16547F33-2728-4FA7-86E7-0C382E816596}" sibTransId="{1990F50B-BE84-46C2-916C-5332DB982975}"/>
    <dgm:cxn modelId="{292FC385-D628-6948-8A63-E9C27B687913}" type="presOf" srcId="{014C1736-C316-400A-899E-E2A60BBB1C45}" destId="{75FF51EB-47B3-F949-A255-4D364F1E3D05}" srcOrd="0" destOrd="1" presId="urn:microsoft.com/office/officeart/2005/8/layout/list1"/>
    <dgm:cxn modelId="{D201F895-50D8-4FA3-9BDF-5478CB8E7C7E}" srcId="{591B0E0C-6E41-4B18-8BA0-A71D59D2804A}" destId="{A75BEB55-8AEB-4155-BF1E-6D340D732716}" srcOrd="3" destOrd="0" parTransId="{6D62DA48-8884-4DFF-AA5E-FBED4884B6FA}" sibTransId="{9C7A6212-6FBB-4B55-9C1E-8B0913F387F8}"/>
    <dgm:cxn modelId="{C35941A1-55DF-EC4B-B9F0-3A0CC091C299}" type="presOf" srcId="{34527237-A020-4130-A2EC-F70177A0AADF}" destId="{97BF90E8-EDD7-9D49-B0FE-0F4C1346F58C}" srcOrd="0" destOrd="0" presId="urn:microsoft.com/office/officeart/2005/8/layout/list1"/>
    <dgm:cxn modelId="{74D75FA3-BD4A-A249-A6AE-864FB6654862}" type="presOf" srcId="{EBE88138-D2B7-471D-B560-785987588294}" destId="{2078FF81-9D18-4842-AC7D-ED05E42A44B1}" srcOrd="0" destOrd="2" presId="urn:microsoft.com/office/officeart/2005/8/layout/list1"/>
    <dgm:cxn modelId="{F7368EA7-71CD-3241-844A-7B176D6F7EE0}" type="presOf" srcId="{A75BEB55-8AEB-4155-BF1E-6D340D732716}" destId="{2078FF81-9D18-4842-AC7D-ED05E42A44B1}" srcOrd="0" destOrd="3" presId="urn:microsoft.com/office/officeart/2005/8/layout/list1"/>
    <dgm:cxn modelId="{617030C4-3192-49CA-89D9-F46D2722FFA1}" srcId="{34527237-A020-4130-A2EC-F70177A0AADF}" destId="{591B0E0C-6E41-4B18-8BA0-A71D59D2804A}" srcOrd="0" destOrd="0" parTransId="{6C22EEF1-F7E0-4C1E-BB54-70C4AF6E0866}" sibTransId="{859C5CD7-4003-470E-B231-9BE768B7D85D}"/>
    <dgm:cxn modelId="{873251E5-F4D9-DC4B-B1F8-9DA7A649EE2C}" type="presOf" srcId="{BE78C064-99F9-4A0F-BAB6-CEC406C68A71}" destId="{75FF51EB-47B3-F949-A255-4D364F1E3D05}" srcOrd="0" destOrd="2" presId="urn:microsoft.com/office/officeart/2005/8/layout/list1"/>
    <dgm:cxn modelId="{AD6C0DF4-561F-48BC-AD40-D7CC045A1BBA}" srcId="{7DA50D43-C409-40AC-987B-4065B5698FD1}" destId="{BA6C8FFC-ED24-44A2-86C6-8359155FCF8C}" srcOrd="3" destOrd="0" parTransId="{30587629-2791-4FDB-B848-54735E4B3370}" sibTransId="{1B7E4CFA-7A0F-45BB-AF13-51F6D1D6CBF7}"/>
    <dgm:cxn modelId="{37561CFA-5928-974F-BB1F-3CF7CDAE4B78}" type="presOf" srcId="{591B0E0C-6E41-4B18-8BA0-A71D59D2804A}" destId="{86466096-73DD-C048-B6A9-4936CBE72195}" srcOrd="0" destOrd="0" presId="urn:microsoft.com/office/officeart/2005/8/layout/list1"/>
    <dgm:cxn modelId="{36B2FA63-0B19-2641-B927-9973314549F7}" type="presParOf" srcId="{97BF90E8-EDD7-9D49-B0FE-0F4C1346F58C}" destId="{4F419C26-F866-FD48-AACF-7C514C26CE99}" srcOrd="0" destOrd="0" presId="urn:microsoft.com/office/officeart/2005/8/layout/list1"/>
    <dgm:cxn modelId="{13DF7FAF-DDA1-4743-80CC-A276B00E0CCE}" type="presParOf" srcId="{4F419C26-F866-FD48-AACF-7C514C26CE99}" destId="{86466096-73DD-C048-B6A9-4936CBE72195}" srcOrd="0" destOrd="0" presId="urn:microsoft.com/office/officeart/2005/8/layout/list1"/>
    <dgm:cxn modelId="{371CF734-8AEB-1F4D-B33A-A28E0107ABEB}" type="presParOf" srcId="{4F419C26-F866-FD48-AACF-7C514C26CE99}" destId="{EFA01CDB-0A8A-3448-9B62-21DCF972249D}" srcOrd="1" destOrd="0" presId="urn:microsoft.com/office/officeart/2005/8/layout/list1"/>
    <dgm:cxn modelId="{0598BD0B-3638-E14D-BB62-BA194DB4F6CB}" type="presParOf" srcId="{97BF90E8-EDD7-9D49-B0FE-0F4C1346F58C}" destId="{F76B7FE3-877B-9F47-9897-F8DBA398C17E}" srcOrd="1" destOrd="0" presId="urn:microsoft.com/office/officeart/2005/8/layout/list1"/>
    <dgm:cxn modelId="{F3B232F4-A5EA-DA48-9231-9F4E67CA6F00}" type="presParOf" srcId="{97BF90E8-EDD7-9D49-B0FE-0F4C1346F58C}" destId="{2078FF81-9D18-4842-AC7D-ED05E42A44B1}" srcOrd="2" destOrd="0" presId="urn:microsoft.com/office/officeart/2005/8/layout/list1"/>
    <dgm:cxn modelId="{AAF9CCF7-0E7E-BB4F-814A-57276A4F3B72}" type="presParOf" srcId="{97BF90E8-EDD7-9D49-B0FE-0F4C1346F58C}" destId="{947F0D05-8480-8B49-965B-0FAA5FD90D23}" srcOrd="3" destOrd="0" presId="urn:microsoft.com/office/officeart/2005/8/layout/list1"/>
    <dgm:cxn modelId="{FC3AC887-1DBE-F841-B990-B1FD7D71D465}" type="presParOf" srcId="{97BF90E8-EDD7-9D49-B0FE-0F4C1346F58C}" destId="{6871450A-7870-944E-8939-026B730CED9B}" srcOrd="4" destOrd="0" presId="urn:microsoft.com/office/officeart/2005/8/layout/list1"/>
    <dgm:cxn modelId="{5D69F81C-B0DB-4648-9B89-4C87EFCD4078}" type="presParOf" srcId="{6871450A-7870-944E-8939-026B730CED9B}" destId="{0A4BD004-F700-3C46-99A2-9D96D7A22CA8}" srcOrd="0" destOrd="0" presId="urn:microsoft.com/office/officeart/2005/8/layout/list1"/>
    <dgm:cxn modelId="{89B0299C-9665-624E-9820-EDD3C861CEC7}" type="presParOf" srcId="{6871450A-7870-944E-8939-026B730CED9B}" destId="{C31E1EFA-1CA2-B642-A4DE-F036A624A63D}" srcOrd="1" destOrd="0" presId="urn:microsoft.com/office/officeart/2005/8/layout/list1"/>
    <dgm:cxn modelId="{471E81D2-637C-8E4A-AAE6-715AC47AC14C}" type="presParOf" srcId="{97BF90E8-EDD7-9D49-B0FE-0F4C1346F58C}" destId="{F22B0389-6829-2E41-8874-DD27F123211F}" srcOrd="5" destOrd="0" presId="urn:microsoft.com/office/officeart/2005/8/layout/list1"/>
    <dgm:cxn modelId="{B94A9F50-3C26-914A-8CF2-987870C146A5}" type="presParOf" srcId="{97BF90E8-EDD7-9D49-B0FE-0F4C1346F58C}" destId="{75FF51EB-47B3-F949-A255-4D364F1E3D0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F0C0CDA-AF8F-4B97-A908-29A890E674C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86A479F9-8B22-43C6-B052-F975515F7663}">
      <dgm:prSet/>
      <dgm:spPr/>
      <dgm:t>
        <a:bodyPr/>
        <a:lstStyle/>
        <a:p>
          <a:r>
            <a:rPr lang="en-US"/>
            <a:t>Mã hóa văn bản</a:t>
          </a:r>
        </a:p>
      </dgm:t>
    </dgm:pt>
    <dgm:pt modelId="{A035252B-399B-4365-A7A6-2DEE77C24A43}" type="parTrans" cxnId="{5BD30605-06C0-4412-AAAC-11E80994ECAA}">
      <dgm:prSet/>
      <dgm:spPr/>
      <dgm:t>
        <a:bodyPr/>
        <a:lstStyle/>
        <a:p>
          <a:endParaRPr lang="en-US"/>
        </a:p>
      </dgm:t>
    </dgm:pt>
    <dgm:pt modelId="{37570E68-E0CC-414C-A51F-77F5F94BA803}" type="sibTrans" cxnId="{5BD30605-06C0-4412-AAAC-11E80994ECAA}">
      <dgm:prSet/>
      <dgm:spPr/>
      <dgm:t>
        <a:bodyPr/>
        <a:lstStyle/>
        <a:p>
          <a:endParaRPr lang="en-US"/>
        </a:p>
      </dgm:t>
    </dgm:pt>
    <dgm:pt modelId="{B23EB8D0-E62A-4397-B19C-FBD4342B7838}">
      <dgm:prSet/>
      <dgm:spPr/>
      <dgm:t>
        <a:bodyPr/>
        <a:lstStyle/>
        <a:p>
          <a:r>
            <a:rPr lang="en-US" dirty="0"/>
            <a:t>ASCII</a:t>
          </a:r>
        </a:p>
      </dgm:t>
    </dgm:pt>
    <dgm:pt modelId="{7857B7F9-01ED-45E0-94E8-2FA060EC40FB}" type="parTrans" cxnId="{12107795-ABF2-4107-A3CE-A36BF9E907D0}">
      <dgm:prSet/>
      <dgm:spPr/>
      <dgm:t>
        <a:bodyPr/>
        <a:lstStyle/>
        <a:p>
          <a:endParaRPr lang="en-US"/>
        </a:p>
      </dgm:t>
    </dgm:pt>
    <dgm:pt modelId="{1CA28628-AF2B-466D-B9D3-1AC6516FB021}" type="sibTrans" cxnId="{12107795-ABF2-4107-A3CE-A36BF9E907D0}">
      <dgm:prSet/>
      <dgm:spPr/>
      <dgm:t>
        <a:bodyPr/>
        <a:lstStyle/>
        <a:p>
          <a:endParaRPr lang="en-US"/>
        </a:p>
      </dgm:t>
    </dgm:pt>
    <dgm:pt modelId="{CBBA20AF-20E1-4A85-B952-E6EEF5B6CCB8}">
      <dgm:prSet/>
      <dgm:spPr/>
      <dgm:t>
        <a:bodyPr/>
        <a:lstStyle/>
        <a:p>
          <a:r>
            <a:rPr lang="en-US" dirty="0" err="1"/>
            <a:t>Chuẩn</a:t>
          </a:r>
          <a:r>
            <a:rPr lang="en-US" dirty="0"/>
            <a:t> </a:t>
          </a:r>
          <a:r>
            <a:rPr lang="en-US" dirty="0" err="1"/>
            <a:t>truyền</a:t>
          </a:r>
          <a:r>
            <a:rPr lang="en-US" dirty="0"/>
            <a:t> </a:t>
          </a:r>
          <a:r>
            <a:rPr lang="en-US" dirty="0" err="1"/>
            <a:t>thống</a:t>
          </a:r>
          <a:r>
            <a:rPr lang="en-US" dirty="0"/>
            <a:t> (7 bit – 128 </a:t>
          </a:r>
          <a:r>
            <a:rPr lang="en-US" dirty="0" err="1"/>
            <a:t>ký</a:t>
          </a:r>
          <a:r>
            <a:rPr lang="en-US" dirty="0"/>
            <a:t> </a:t>
          </a:r>
          <a:r>
            <a:rPr lang="en-US" dirty="0" err="1"/>
            <a:t>tự</a:t>
          </a:r>
          <a:r>
            <a:rPr lang="en-US" dirty="0"/>
            <a:t>)</a:t>
          </a:r>
        </a:p>
      </dgm:t>
    </dgm:pt>
    <dgm:pt modelId="{5E813048-8144-49CD-8AA0-D7228DAE09A6}" type="parTrans" cxnId="{E025B9A6-2225-4253-8F66-5D8669971FFB}">
      <dgm:prSet/>
      <dgm:spPr/>
      <dgm:t>
        <a:bodyPr/>
        <a:lstStyle/>
        <a:p>
          <a:endParaRPr lang="en-US"/>
        </a:p>
      </dgm:t>
    </dgm:pt>
    <dgm:pt modelId="{1943A1F8-BBFB-49B6-B463-92F8BA1295C7}" type="sibTrans" cxnId="{E025B9A6-2225-4253-8F66-5D8669971FFB}">
      <dgm:prSet/>
      <dgm:spPr/>
      <dgm:t>
        <a:bodyPr/>
        <a:lstStyle/>
        <a:p>
          <a:endParaRPr lang="en-US"/>
        </a:p>
      </dgm:t>
    </dgm:pt>
    <dgm:pt modelId="{C5834206-C9FE-4393-A89B-EC6D9845C286}">
      <dgm:prSet/>
      <dgm:spPr/>
      <dgm:t>
        <a:bodyPr/>
        <a:lstStyle/>
        <a:p>
          <a:r>
            <a:rPr lang="en-US" dirty="0" err="1"/>
            <a:t>Chuẩn</a:t>
          </a:r>
          <a:r>
            <a:rPr lang="en-US" dirty="0"/>
            <a:t> </a:t>
          </a:r>
          <a:r>
            <a:rPr lang="en-US" dirty="0" err="1"/>
            <a:t>mở</a:t>
          </a:r>
          <a:r>
            <a:rPr lang="en-US" dirty="0"/>
            <a:t> </a:t>
          </a:r>
          <a:r>
            <a:rPr lang="en-US" dirty="0" err="1"/>
            <a:t>rộng</a:t>
          </a:r>
          <a:r>
            <a:rPr lang="en-US" dirty="0"/>
            <a:t> (8 bit – 256 </a:t>
          </a:r>
          <a:r>
            <a:rPr lang="en-US" dirty="0" err="1"/>
            <a:t>ký</a:t>
          </a:r>
          <a:r>
            <a:rPr lang="en-US" dirty="0"/>
            <a:t> </a:t>
          </a:r>
          <a:r>
            <a:rPr lang="en-US" dirty="0" err="1"/>
            <a:t>tự</a:t>
          </a:r>
          <a:r>
            <a:rPr lang="en-US" dirty="0"/>
            <a:t>)</a:t>
          </a:r>
        </a:p>
      </dgm:t>
    </dgm:pt>
    <dgm:pt modelId="{FAE48C8D-0D39-4F3B-A759-BF755DE12F65}" type="parTrans" cxnId="{BE094E55-CC3C-492F-831F-BC4178D0E3B9}">
      <dgm:prSet/>
      <dgm:spPr/>
      <dgm:t>
        <a:bodyPr/>
        <a:lstStyle/>
        <a:p>
          <a:endParaRPr lang="en-US"/>
        </a:p>
      </dgm:t>
    </dgm:pt>
    <dgm:pt modelId="{34B5ECAE-CFBC-452B-ACB8-17B1F53FA53B}" type="sibTrans" cxnId="{BE094E55-CC3C-492F-831F-BC4178D0E3B9}">
      <dgm:prSet/>
      <dgm:spPr/>
      <dgm:t>
        <a:bodyPr/>
        <a:lstStyle/>
        <a:p>
          <a:endParaRPr lang="en-US"/>
        </a:p>
      </dgm:t>
    </dgm:pt>
    <dgm:pt modelId="{3B434C97-858C-4A9E-9D8E-B4BEE6ADD848}">
      <dgm:prSet/>
      <dgm:spPr/>
      <dgm:t>
        <a:bodyPr/>
        <a:lstStyle/>
        <a:p>
          <a:r>
            <a:rPr lang="en-US" dirty="0"/>
            <a:t>Unicode</a:t>
          </a:r>
        </a:p>
      </dgm:t>
    </dgm:pt>
    <dgm:pt modelId="{9387964B-829E-4AFB-8B90-DF3F8315B155}" type="parTrans" cxnId="{270BA38D-1D4B-453F-AA2E-1AADBA640E24}">
      <dgm:prSet/>
      <dgm:spPr/>
      <dgm:t>
        <a:bodyPr/>
        <a:lstStyle/>
        <a:p>
          <a:endParaRPr lang="en-US"/>
        </a:p>
      </dgm:t>
    </dgm:pt>
    <dgm:pt modelId="{6A8329F9-4959-42C9-B1FD-91FBADE7B763}" type="sibTrans" cxnId="{270BA38D-1D4B-453F-AA2E-1AADBA640E24}">
      <dgm:prSet/>
      <dgm:spPr/>
      <dgm:t>
        <a:bodyPr/>
        <a:lstStyle/>
        <a:p>
          <a:endParaRPr lang="en-US"/>
        </a:p>
      </dgm:t>
    </dgm:pt>
    <dgm:pt modelId="{BD959357-4947-4D06-A453-4F747AE1C9AE}">
      <dgm:prSet/>
      <dgm:spPr/>
      <dgm:t>
        <a:bodyPr/>
        <a:lstStyle/>
        <a:p>
          <a:r>
            <a:rPr lang="en-US"/>
            <a:t>Hệ thống 16 bit (65,536 ký tự)</a:t>
          </a:r>
        </a:p>
      </dgm:t>
    </dgm:pt>
    <dgm:pt modelId="{D09B3634-3838-49AF-A247-C93290AC3F75}" type="parTrans" cxnId="{C6AF0C7C-8ECE-4067-9149-38B859F874B5}">
      <dgm:prSet/>
      <dgm:spPr/>
      <dgm:t>
        <a:bodyPr/>
        <a:lstStyle/>
        <a:p>
          <a:endParaRPr lang="en-US"/>
        </a:p>
      </dgm:t>
    </dgm:pt>
    <dgm:pt modelId="{EFFE4AB7-F73A-42C3-ABC4-641FE928094D}" type="sibTrans" cxnId="{C6AF0C7C-8ECE-4067-9149-38B859F874B5}">
      <dgm:prSet/>
      <dgm:spPr/>
      <dgm:t>
        <a:bodyPr/>
        <a:lstStyle/>
        <a:p>
          <a:endParaRPr lang="en-US"/>
        </a:p>
      </dgm:t>
    </dgm:pt>
    <dgm:pt modelId="{A39B6280-CBB6-4B4A-A68A-A6DB78EA4F10}">
      <dgm:prSet/>
      <dgm:spPr/>
      <dgm:t>
        <a:bodyPr/>
        <a:lstStyle/>
        <a:p>
          <a:r>
            <a:rPr lang="en-US"/>
            <a:t>&gt; 110,187 ký tự đồ họa và điều khiển</a:t>
          </a:r>
        </a:p>
      </dgm:t>
    </dgm:pt>
    <dgm:pt modelId="{790EE515-BECC-44FD-96D7-4B8A77DF83D7}" type="parTrans" cxnId="{664447F5-A050-46C2-AE93-C7F9A4B8284F}">
      <dgm:prSet/>
      <dgm:spPr/>
      <dgm:t>
        <a:bodyPr/>
        <a:lstStyle/>
        <a:p>
          <a:endParaRPr lang="en-US"/>
        </a:p>
      </dgm:t>
    </dgm:pt>
    <dgm:pt modelId="{66A40E8B-8391-437F-AE5C-EF3F67272646}" type="sibTrans" cxnId="{664447F5-A050-46C2-AE93-C7F9A4B8284F}">
      <dgm:prSet/>
      <dgm:spPr/>
      <dgm:t>
        <a:bodyPr/>
        <a:lstStyle/>
        <a:p>
          <a:endParaRPr lang="en-US"/>
        </a:p>
      </dgm:t>
    </dgm:pt>
    <dgm:pt modelId="{6EF255CF-E471-4BCC-AC47-8658E827B11D}">
      <dgm:prSet/>
      <dgm:spPr/>
      <dgm:t>
        <a:bodyPr/>
        <a:lstStyle/>
        <a:p>
          <a:r>
            <a:rPr lang="en-US"/>
            <a:t>Nén văn bản</a:t>
          </a:r>
        </a:p>
      </dgm:t>
    </dgm:pt>
    <dgm:pt modelId="{4C57E9DE-D976-44E1-B3B9-548CB4B89561}" type="parTrans" cxnId="{AAB0F3AB-03BE-4AA3-AA04-894BE80C9854}">
      <dgm:prSet/>
      <dgm:spPr/>
      <dgm:t>
        <a:bodyPr/>
        <a:lstStyle/>
        <a:p>
          <a:endParaRPr lang="en-US"/>
        </a:p>
      </dgm:t>
    </dgm:pt>
    <dgm:pt modelId="{66BC1815-5A53-4EEF-BC8E-A5DC3BC2A3A2}" type="sibTrans" cxnId="{AAB0F3AB-03BE-4AA3-AA04-894BE80C9854}">
      <dgm:prSet/>
      <dgm:spPr/>
      <dgm:t>
        <a:bodyPr/>
        <a:lstStyle/>
        <a:p>
          <a:endParaRPr lang="en-US"/>
        </a:p>
      </dgm:t>
    </dgm:pt>
    <dgm:pt modelId="{BBE69C0E-E63C-49C5-ACBF-1BF2CD3A8302}">
      <dgm:prSet/>
      <dgm:spPr/>
      <dgm:t>
        <a:bodyPr/>
        <a:lstStyle/>
        <a:p>
          <a:r>
            <a:rPr lang="en-US" dirty="0" err="1"/>
            <a:t>Phương</a:t>
          </a:r>
          <a:r>
            <a:rPr lang="en-US" dirty="0"/>
            <a:t> </a:t>
          </a:r>
          <a:r>
            <a:rPr lang="en-US" dirty="0" err="1"/>
            <a:t>pháp</a:t>
          </a:r>
          <a:r>
            <a:rPr lang="en-US" dirty="0"/>
            <a:t> </a:t>
          </a:r>
          <a:r>
            <a:rPr lang="en-US" dirty="0" err="1"/>
            <a:t>thống</a:t>
          </a:r>
          <a:r>
            <a:rPr lang="en-US" dirty="0"/>
            <a:t> </a:t>
          </a:r>
          <a:r>
            <a:rPr lang="en-US" dirty="0" err="1"/>
            <a:t>kê</a:t>
          </a:r>
          <a:r>
            <a:rPr lang="en-US" dirty="0"/>
            <a:t>: </a:t>
          </a:r>
          <a:r>
            <a:rPr lang="en-US" dirty="0" err="1"/>
            <a:t>Mã</a:t>
          </a:r>
          <a:r>
            <a:rPr lang="en-US" dirty="0"/>
            <a:t> Huffman</a:t>
          </a:r>
        </a:p>
      </dgm:t>
    </dgm:pt>
    <dgm:pt modelId="{E5EB3FB7-99EE-4698-8BA2-64A1C440A433}" type="parTrans" cxnId="{1F591E3D-8D36-4E7C-A341-5908FE81FB8E}">
      <dgm:prSet/>
      <dgm:spPr/>
      <dgm:t>
        <a:bodyPr/>
        <a:lstStyle/>
        <a:p>
          <a:endParaRPr lang="en-US"/>
        </a:p>
      </dgm:t>
    </dgm:pt>
    <dgm:pt modelId="{05DC9E38-0C1B-46D4-8432-74C89AD641A4}" type="sibTrans" cxnId="{1F591E3D-8D36-4E7C-A341-5908FE81FB8E}">
      <dgm:prSet/>
      <dgm:spPr/>
      <dgm:t>
        <a:bodyPr/>
        <a:lstStyle/>
        <a:p>
          <a:endParaRPr lang="en-US"/>
        </a:p>
      </dgm:t>
    </dgm:pt>
    <dgm:pt modelId="{25EDA8F8-E766-403E-81F4-95FA0D049DFC}">
      <dgm:prSet/>
      <dgm:spPr/>
      <dgm:t>
        <a:bodyPr/>
        <a:lstStyle/>
        <a:p>
          <a:r>
            <a:rPr lang="en-US" dirty="0" err="1"/>
            <a:t>Phương</a:t>
          </a:r>
          <a:r>
            <a:rPr lang="en-US" dirty="0"/>
            <a:t> </a:t>
          </a:r>
          <a:r>
            <a:rPr lang="en-US" dirty="0" err="1"/>
            <a:t>pháp</a:t>
          </a:r>
          <a:r>
            <a:rPr lang="en-US" dirty="0"/>
            <a:t> </a:t>
          </a:r>
          <a:r>
            <a:rPr lang="en-US" dirty="0" err="1"/>
            <a:t>từ</a:t>
          </a:r>
          <a:r>
            <a:rPr lang="en-US" dirty="0"/>
            <a:t> </a:t>
          </a:r>
          <a:r>
            <a:rPr lang="en-US" dirty="0" err="1"/>
            <a:t>điền</a:t>
          </a:r>
          <a:r>
            <a:rPr lang="en-US" dirty="0"/>
            <a:t>: Lempel-Ziv</a:t>
          </a:r>
        </a:p>
      </dgm:t>
    </dgm:pt>
    <dgm:pt modelId="{80975F6C-08D3-4D80-A901-FC96E0197004}" type="parTrans" cxnId="{7D6DF85A-EC40-454D-BBC6-555A4E4C9EEA}">
      <dgm:prSet/>
      <dgm:spPr/>
      <dgm:t>
        <a:bodyPr/>
        <a:lstStyle/>
        <a:p>
          <a:endParaRPr lang="en-US"/>
        </a:p>
      </dgm:t>
    </dgm:pt>
    <dgm:pt modelId="{2107520B-3241-45D5-B3DA-A7CF525F16F9}" type="sibTrans" cxnId="{7D6DF85A-EC40-454D-BBC6-555A4E4C9EEA}">
      <dgm:prSet/>
      <dgm:spPr/>
      <dgm:t>
        <a:bodyPr/>
        <a:lstStyle/>
        <a:p>
          <a:endParaRPr lang="en-US"/>
        </a:p>
      </dgm:t>
    </dgm:pt>
    <dgm:pt modelId="{C64CA22F-2AA6-4A8F-897E-994E85B12995}">
      <dgm:prSet/>
      <dgm:spPr/>
      <dgm:t>
        <a:bodyPr/>
        <a:lstStyle/>
        <a:p>
          <a:r>
            <a:rPr lang="en-US" dirty="0" err="1"/>
            <a:t>Tỷ</a:t>
          </a:r>
          <a:r>
            <a:rPr lang="en-US" dirty="0"/>
            <a:t> </a:t>
          </a:r>
          <a:r>
            <a:rPr lang="en-US" dirty="0" err="1"/>
            <a:t>lệ</a:t>
          </a:r>
          <a:r>
            <a:rPr lang="en-US" dirty="0"/>
            <a:t> </a:t>
          </a:r>
          <a:r>
            <a:rPr lang="en-US" dirty="0" err="1"/>
            <a:t>nén</a:t>
          </a:r>
          <a:r>
            <a:rPr lang="en-US" dirty="0"/>
            <a:t>: 1/2 - 2/3 </a:t>
          </a:r>
          <a:r>
            <a:rPr lang="en-US" dirty="0" err="1"/>
            <a:t>kích</a:t>
          </a:r>
          <a:r>
            <a:rPr lang="en-US" dirty="0"/>
            <a:t> </a:t>
          </a:r>
          <a:r>
            <a:rPr lang="en-US" dirty="0" err="1"/>
            <a:t>thước</a:t>
          </a:r>
          <a:r>
            <a:rPr lang="en-US" dirty="0"/>
            <a:t> </a:t>
          </a:r>
          <a:r>
            <a:rPr lang="en-US" dirty="0" err="1"/>
            <a:t>văn</a:t>
          </a:r>
          <a:r>
            <a:rPr lang="en-US" dirty="0"/>
            <a:t> </a:t>
          </a:r>
          <a:r>
            <a:rPr lang="en-US" dirty="0" err="1"/>
            <a:t>bản</a:t>
          </a:r>
          <a:endParaRPr lang="en-US" dirty="0"/>
        </a:p>
      </dgm:t>
    </dgm:pt>
    <dgm:pt modelId="{D665904F-1633-4B31-AD32-3865269BB9A7}" type="parTrans" cxnId="{B8BAD674-607A-40EA-A4B7-B3884192FF92}">
      <dgm:prSet/>
      <dgm:spPr/>
      <dgm:t>
        <a:bodyPr/>
        <a:lstStyle/>
        <a:p>
          <a:endParaRPr lang="en-US"/>
        </a:p>
      </dgm:t>
    </dgm:pt>
    <dgm:pt modelId="{B5AC48C5-6CD3-467E-93F3-65535F7980F9}" type="sibTrans" cxnId="{B8BAD674-607A-40EA-A4B7-B3884192FF92}">
      <dgm:prSet/>
      <dgm:spPr/>
      <dgm:t>
        <a:bodyPr/>
        <a:lstStyle/>
        <a:p>
          <a:endParaRPr lang="en-US"/>
        </a:p>
      </dgm:t>
    </dgm:pt>
    <dgm:pt modelId="{D5B0FB86-8A85-CC4D-8204-E608B9E2BE03}" type="pres">
      <dgm:prSet presAssocID="{AF0C0CDA-AF8F-4B97-A908-29A890E674C7}" presName="linear" presStyleCnt="0">
        <dgm:presLayoutVars>
          <dgm:dir/>
          <dgm:animLvl val="lvl"/>
          <dgm:resizeHandles val="exact"/>
        </dgm:presLayoutVars>
      </dgm:prSet>
      <dgm:spPr/>
    </dgm:pt>
    <dgm:pt modelId="{7D2A9931-6665-284A-ACBF-CF9B144BA822}" type="pres">
      <dgm:prSet presAssocID="{86A479F9-8B22-43C6-B052-F975515F7663}" presName="parentLin" presStyleCnt="0"/>
      <dgm:spPr/>
    </dgm:pt>
    <dgm:pt modelId="{422B6BEF-2CD3-D741-A2F5-126CFCBC85A1}" type="pres">
      <dgm:prSet presAssocID="{86A479F9-8B22-43C6-B052-F975515F7663}" presName="parentLeftMargin" presStyleLbl="node1" presStyleIdx="0" presStyleCnt="2"/>
      <dgm:spPr/>
    </dgm:pt>
    <dgm:pt modelId="{E20190A3-B28A-4C45-AB39-8C3B646C26CA}" type="pres">
      <dgm:prSet presAssocID="{86A479F9-8B22-43C6-B052-F975515F7663}" presName="parentText" presStyleLbl="node1" presStyleIdx="0" presStyleCnt="2">
        <dgm:presLayoutVars>
          <dgm:chMax val="0"/>
          <dgm:bulletEnabled val="1"/>
        </dgm:presLayoutVars>
      </dgm:prSet>
      <dgm:spPr/>
    </dgm:pt>
    <dgm:pt modelId="{D6A25313-684A-A443-B87B-A8A14AA7A5A0}" type="pres">
      <dgm:prSet presAssocID="{86A479F9-8B22-43C6-B052-F975515F7663}" presName="negativeSpace" presStyleCnt="0"/>
      <dgm:spPr/>
    </dgm:pt>
    <dgm:pt modelId="{F912870D-EDEA-5145-9CDC-D97D65755384}" type="pres">
      <dgm:prSet presAssocID="{86A479F9-8B22-43C6-B052-F975515F7663}" presName="childText" presStyleLbl="conFgAcc1" presStyleIdx="0" presStyleCnt="2">
        <dgm:presLayoutVars>
          <dgm:bulletEnabled val="1"/>
        </dgm:presLayoutVars>
      </dgm:prSet>
      <dgm:spPr/>
    </dgm:pt>
    <dgm:pt modelId="{04CE2561-42C3-6A4A-9871-E97A51D53E50}" type="pres">
      <dgm:prSet presAssocID="{37570E68-E0CC-414C-A51F-77F5F94BA803}" presName="spaceBetweenRectangles" presStyleCnt="0"/>
      <dgm:spPr/>
    </dgm:pt>
    <dgm:pt modelId="{D4BC6CB5-E396-9840-BD30-626587A89E7B}" type="pres">
      <dgm:prSet presAssocID="{6EF255CF-E471-4BCC-AC47-8658E827B11D}" presName="parentLin" presStyleCnt="0"/>
      <dgm:spPr/>
    </dgm:pt>
    <dgm:pt modelId="{887D3D4C-2DA8-2E4C-A544-88D23A1B439C}" type="pres">
      <dgm:prSet presAssocID="{6EF255CF-E471-4BCC-AC47-8658E827B11D}" presName="parentLeftMargin" presStyleLbl="node1" presStyleIdx="0" presStyleCnt="2"/>
      <dgm:spPr/>
    </dgm:pt>
    <dgm:pt modelId="{718106FE-CF9D-7946-91CA-FDE4C38DC10E}" type="pres">
      <dgm:prSet presAssocID="{6EF255CF-E471-4BCC-AC47-8658E827B11D}" presName="parentText" presStyleLbl="node1" presStyleIdx="1" presStyleCnt="2">
        <dgm:presLayoutVars>
          <dgm:chMax val="0"/>
          <dgm:bulletEnabled val="1"/>
        </dgm:presLayoutVars>
      </dgm:prSet>
      <dgm:spPr/>
    </dgm:pt>
    <dgm:pt modelId="{518BC8CE-54EF-F545-B961-2E4030FD0474}" type="pres">
      <dgm:prSet presAssocID="{6EF255CF-E471-4BCC-AC47-8658E827B11D}" presName="negativeSpace" presStyleCnt="0"/>
      <dgm:spPr/>
    </dgm:pt>
    <dgm:pt modelId="{8D312A21-55D8-D343-9754-3265012E38F7}" type="pres">
      <dgm:prSet presAssocID="{6EF255CF-E471-4BCC-AC47-8658E827B11D}" presName="childText" presStyleLbl="conFgAcc1" presStyleIdx="1" presStyleCnt="2">
        <dgm:presLayoutVars>
          <dgm:bulletEnabled val="1"/>
        </dgm:presLayoutVars>
      </dgm:prSet>
      <dgm:spPr/>
    </dgm:pt>
  </dgm:ptLst>
  <dgm:cxnLst>
    <dgm:cxn modelId="{5BD30605-06C0-4412-AAAC-11E80994ECAA}" srcId="{AF0C0CDA-AF8F-4B97-A908-29A890E674C7}" destId="{86A479F9-8B22-43C6-B052-F975515F7663}" srcOrd="0" destOrd="0" parTransId="{A035252B-399B-4365-A7A6-2DEE77C24A43}" sibTransId="{37570E68-E0CC-414C-A51F-77F5F94BA803}"/>
    <dgm:cxn modelId="{2B823F1E-101B-134F-9973-26FE0DDDD691}" type="presOf" srcId="{C5834206-C9FE-4393-A89B-EC6D9845C286}" destId="{F912870D-EDEA-5145-9CDC-D97D65755384}" srcOrd="0" destOrd="2" presId="urn:microsoft.com/office/officeart/2005/8/layout/list1"/>
    <dgm:cxn modelId="{67ED7131-881C-924D-A51A-7F781603180E}" type="presOf" srcId="{BD959357-4947-4D06-A453-4F747AE1C9AE}" destId="{F912870D-EDEA-5145-9CDC-D97D65755384}" srcOrd="0" destOrd="4" presId="urn:microsoft.com/office/officeart/2005/8/layout/list1"/>
    <dgm:cxn modelId="{53E76E3C-1707-C844-81B7-9BAC9EDFD7B4}" type="presOf" srcId="{CBBA20AF-20E1-4A85-B952-E6EEF5B6CCB8}" destId="{F912870D-EDEA-5145-9CDC-D97D65755384}" srcOrd="0" destOrd="1" presId="urn:microsoft.com/office/officeart/2005/8/layout/list1"/>
    <dgm:cxn modelId="{1F591E3D-8D36-4E7C-A341-5908FE81FB8E}" srcId="{6EF255CF-E471-4BCC-AC47-8658E827B11D}" destId="{BBE69C0E-E63C-49C5-ACBF-1BF2CD3A8302}" srcOrd="0" destOrd="0" parTransId="{E5EB3FB7-99EE-4698-8BA2-64A1C440A433}" sibTransId="{05DC9E38-0C1B-46D4-8432-74C89AD641A4}"/>
    <dgm:cxn modelId="{BE094E55-CC3C-492F-831F-BC4178D0E3B9}" srcId="{B23EB8D0-E62A-4397-B19C-FBD4342B7838}" destId="{C5834206-C9FE-4393-A89B-EC6D9845C286}" srcOrd="1" destOrd="0" parTransId="{FAE48C8D-0D39-4F3B-A759-BF755DE12F65}" sibTransId="{34B5ECAE-CFBC-452B-ACB8-17B1F53FA53B}"/>
    <dgm:cxn modelId="{7D6DF85A-EC40-454D-BBC6-555A4E4C9EEA}" srcId="{6EF255CF-E471-4BCC-AC47-8658E827B11D}" destId="{25EDA8F8-E766-403E-81F4-95FA0D049DFC}" srcOrd="1" destOrd="0" parTransId="{80975F6C-08D3-4D80-A901-FC96E0197004}" sibTransId="{2107520B-3241-45D5-B3DA-A7CF525F16F9}"/>
    <dgm:cxn modelId="{74D3C062-CABF-3244-A6DB-749567CF4169}" type="presOf" srcId="{A39B6280-CBB6-4B4A-A68A-A6DB78EA4F10}" destId="{F912870D-EDEA-5145-9CDC-D97D65755384}" srcOrd="0" destOrd="5" presId="urn:microsoft.com/office/officeart/2005/8/layout/list1"/>
    <dgm:cxn modelId="{BE105774-2120-1D46-BACE-3D7B0E3CD343}" type="presOf" srcId="{B23EB8D0-E62A-4397-B19C-FBD4342B7838}" destId="{F912870D-EDEA-5145-9CDC-D97D65755384}" srcOrd="0" destOrd="0" presId="urn:microsoft.com/office/officeart/2005/8/layout/list1"/>
    <dgm:cxn modelId="{B8BAD674-607A-40EA-A4B7-B3884192FF92}" srcId="{6EF255CF-E471-4BCC-AC47-8658E827B11D}" destId="{C64CA22F-2AA6-4A8F-897E-994E85B12995}" srcOrd="2" destOrd="0" parTransId="{D665904F-1633-4B31-AD32-3865269BB9A7}" sibTransId="{B5AC48C5-6CD3-467E-93F3-65535F7980F9}"/>
    <dgm:cxn modelId="{C6AF0C7C-8ECE-4067-9149-38B859F874B5}" srcId="{3B434C97-858C-4A9E-9D8E-B4BEE6ADD848}" destId="{BD959357-4947-4D06-A453-4F747AE1C9AE}" srcOrd="0" destOrd="0" parTransId="{D09B3634-3838-49AF-A247-C93290AC3F75}" sibTransId="{EFFE4AB7-F73A-42C3-ABC4-641FE928094D}"/>
    <dgm:cxn modelId="{1F56C27E-E898-E747-943C-C6A26DBB4C39}" type="presOf" srcId="{BBE69C0E-E63C-49C5-ACBF-1BF2CD3A8302}" destId="{8D312A21-55D8-D343-9754-3265012E38F7}" srcOrd="0" destOrd="0" presId="urn:microsoft.com/office/officeart/2005/8/layout/list1"/>
    <dgm:cxn modelId="{8C798D8A-A7AF-D644-858B-93F72C4B18DD}" type="presOf" srcId="{6EF255CF-E471-4BCC-AC47-8658E827B11D}" destId="{718106FE-CF9D-7946-91CA-FDE4C38DC10E}" srcOrd="1" destOrd="0" presId="urn:microsoft.com/office/officeart/2005/8/layout/list1"/>
    <dgm:cxn modelId="{270BA38D-1D4B-453F-AA2E-1AADBA640E24}" srcId="{86A479F9-8B22-43C6-B052-F975515F7663}" destId="{3B434C97-858C-4A9E-9D8E-B4BEE6ADD848}" srcOrd="1" destOrd="0" parTransId="{9387964B-829E-4AFB-8B90-DF3F8315B155}" sibTransId="{6A8329F9-4959-42C9-B1FD-91FBADE7B763}"/>
    <dgm:cxn modelId="{12107795-ABF2-4107-A3CE-A36BF9E907D0}" srcId="{86A479F9-8B22-43C6-B052-F975515F7663}" destId="{B23EB8D0-E62A-4397-B19C-FBD4342B7838}" srcOrd="0" destOrd="0" parTransId="{7857B7F9-01ED-45E0-94E8-2FA060EC40FB}" sibTransId="{1CA28628-AF2B-466D-B9D3-1AC6516FB021}"/>
    <dgm:cxn modelId="{1B746699-4358-3543-9493-53634BBB9444}" type="presOf" srcId="{AF0C0CDA-AF8F-4B97-A908-29A890E674C7}" destId="{D5B0FB86-8A85-CC4D-8204-E608B9E2BE03}" srcOrd="0" destOrd="0" presId="urn:microsoft.com/office/officeart/2005/8/layout/list1"/>
    <dgm:cxn modelId="{E025B9A6-2225-4253-8F66-5D8669971FFB}" srcId="{B23EB8D0-E62A-4397-B19C-FBD4342B7838}" destId="{CBBA20AF-20E1-4A85-B952-E6EEF5B6CCB8}" srcOrd="0" destOrd="0" parTransId="{5E813048-8144-49CD-8AA0-D7228DAE09A6}" sibTransId="{1943A1F8-BBFB-49B6-B463-92F8BA1295C7}"/>
    <dgm:cxn modelId="{AAB0F3AB-03BE-4AA3-AA04-894BE80C9854}" srcId="{AF0C0CDA-AF8F-4B97-A908-29A890E674C7}" destId="{6EF255CF-E471-4BCC-AC47-8658E827B11D}" srcOrd="1" destOrd="0" parTransId="{4C57E9DE-D976-44E1-B3B9-548CB4B89561}" sibTransId="{66BC1815-5A53-4EEF-BC8E-A5DC3BC2A3A2}"/>
    <dgm:cxn modelId="{E550C6AC-3198-D44A-9942-2E2F195CD4D7}" type="presOf" srcId="{86A479F9-8B22-43C6-B052-F975515F7663}" destId="{E20190A3-B28A-4C45-AB39-8C3B646C26CA}" srcOrd="1" destOrd="0" presId="urn:microsoft.com/office/officeart/2005/8/layout/list1"/>
    <dgm:cxn modelId="{B1D4D3AF-D811-CB44-AA99-2933E3E81797}" type="presOf" srcId="{25EDA8F8-E766-403E-81F4-95FA0D049DFC}" destId="{8D312A21-55D8-D343-9754-3265012E38F7}" srcOrd="0" destOrd="1" presId="urn:microsoft.com/office/officeart/2005/8/layout/list1"/>
    <dgm:cxn modelId="{AAD67EB6-B159-484D-AEBD-98BE44680D00}" type="presOf" srcId="{3B434C97-858C-4A9E-9D8E-B4BEE6ADD848}" destId="{F912870D-EDEA-5145-9CDC-D97D65755384}" srcOrd="0" destOrd="3" presId="urn:microsoft.com/office/officeart/2005/8/layout/list1"/>
    <dgm:cxn modelId="{2AF1ADC8-69AC-AE44-9737-A051A8ECA334}" type="presOf" srcId="{86A479F9-8B22-43C6-B052-F975515F7663}" destId="{422B6BEF-2CD3-D741-A2F5-126CFCBC85A1}" srcOrd="0" destOrd="0" presId="urn:microsoft.com/office/officeart/2005/8/layout/list1"/>
    <dgm:cxn modelId="{D5F29DCE-FC85-0547-BB6C-16C75ADDEF2F}" type="presOf" srcId="{C64CA22F-2AA6-4A8F-897E-994E85B12995}" destId="{8D312A21-55D8-D343-9754-3265012E38F7}" srcOrd="0" destOrd="2" presId="urn:microsoft.com/office/officeart/2005/8/layout/list1"/>
    <dgm:cxn modelId="{664447F5-A050-46C2-AE93-C7F9A4B8284F}" srcId="{3B434C97-858C-4A9E-9D8E-B4BEE6ADD848}" destId="{A39B6280-CBB6-4B4A-A68A-A6DB78EA4F10}" srcOrd="1" destOrd="0" parTransId="{790EE515-BECC-44FD-96D7-4B8A77DF83D7}" sibTransId="{66A40E8B-8391-437F-AE5C-EF3F67272646}"/>
    <dgm:cxn modelId="{24FF66FC-CE06-BA44-9D87-3AE92162CF5E}" type="presOf" srcId="{6EF255CF-E471-4BCC-AC47-8658E827B11D}" destId="{887D3D4C-2DA8-2E4C-A544-88D23A1B439C}" srcOrd="0" destOrd="0" presId="urn:microsoft.com/office/officeart/2005/8/layout/list1"/>
    <dgm:cxn modelId="{A5BA4D17-4740-9947-B47D-4312D922D527}" type="presParOf" srcId="{D5B0FB86-8A85-CC4D-8204-E608B9E2BE03}" destId="{7D2A9931-6665-284A-ACBF-CF9B144BA822}" srcOrd="0" destOrd="0" presId="urn:microsoft.com/office/officeart/2005/8/layout/list1"/>
    <dgm:cxn modelId="{3CEC9A66-621E-FE43-8E77-AC3250B18294}" type="presParOf" srcId="{7D2A9931-6665-284A-ACBF-CF9B144BA822}" destId="{422B6BEF-2CD3-D741-A2F5-126CFCBC85A1}" srcOrd="0" destOrd="0" presId="urn:microsoft.com/office/officeart/2005/8/layout/list1"/>
    <dgm:cxn modelId="{AE6D5F09-2134-2A48-B58E-E7944FAC4341}" type="presParOf" srcId="{7D2A9931-6665-284A-ACBF-CF9B144BA822}" destId="{E20190A3-B28A-4C45-AB39-8C3B646C26CA}" srcOrd="1" destOrd="0" presId="urn:microsoft.com/office/officeart/2005/8/layout/list1"/>
    <dgm:cxn modelId="{CC697157-11A2-7842-AE41-FB6491B5367F}" type="presParOf" srcId="{D5B0FB86-8A85-CC4D-8204-E608B9E2BE03}" destId="{D6A25313-684A-A443-B87B-A8A14AA7A5A0}" srcOrd="1" destOrd="0" presId="urn:microsoft.com/office/officeart/2005/8/layout/list1"/>
    <dgm:cxn modelId="{1EFF2F12-D0A2-1845-94ED-E9E186929ECE}" type="presParOf" srcId="{D5B0FB86-8A85-CC4D-8204-E608B9E2BE03}" destId="{F912870D-EDEA-5145-9CDC-D97D65755384}" srcOrd="2" destOrd="0" presId="urn:microsoft.com/office/officeart/2005/8/layout/list1"/>
    <dgm:cxn modelId="{C3B841B2-6A75-8E43-AD78-3433AD852A8E}" type="presParOf" srcId="{D5B0FB86-8A85-CC4D-8204-E608B9E2BE03}" destId="{04CE2561-42C3-6A4A-9871-E97A51D53E50}" srcOrd="3" destOrd="0" presId="urn:microsoft.com/office/officeart/2005/8/layout/list1"/>
    <dgm:cxn modelId="{2BDA11AF-423A-5949-895F-6E308E87B66F}" type="presParOf" srcId="{D5B0FB86-8A85-CC4D-8204-E608B9E2BE03}" destId="{D4BC6CB5-E396-9840-BD30-626587A89E7B}" srcOrd="4" destOrd="0" presId="urn:microsoft.com/office/officeart/2005/8/layout/list1"/>
    <dgm:cxn modelId="{E6F49DDB-5E0F-904C-8C58-EEAB804C3A48}" type="presParOf" srcId="{D4BC6CB5-E396-9840-BD30-626587A89E7B}" destId="{887D3D4C-2DA8-2E4C-A544-88D23A1B439C}" srcOrd="0" destOrd="0" presId="urn:microsoft.com/office/officeart/2005/8/layout/list1"/>
    <dgm:cxn modelId="{BB471FB8-BFF4-1240-8551-A26B9301365D}" type="presParOf" srcId="{D4BC6CB5-E396-9840-BD30-626587A89E7B}" destId="{718106FE-CF9D-7946-91CA-FDE4C38DC10E}" srcOrd="1" destOrd="0" presId="urn:microsoft.com/office/officeart/2005/8/layout/list1"/>
    <dgm:cxn modelId="{64D9B832-4289-C249-BEA1-F08ADB220E7B}" type="presParOf" srcId="{D5B0FB86-8A85-CC4D-8204-E608B9E2BE03}" destId="{518BC8CE-54EF-F545-B961-2E4030FD0474}" srcOrd="5" destOrd="0" presId="urn:microsoft.com/office/officeart/2005/8/layout/list1"/>
    <dgm:cxn modelId="{7C467AA6-22DE-4E4E-892F-8057ED5170AC}" type="presParOf" srcId="{D5B0FB86-8A85-CC4D-8204-E608B9E2BE03}" destId="{8D312A21-55D8-D343-9754-3265012E38F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4C426F9-0AAB-4D25-9958-B80EF308A79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C158866-59C3-4286-83AB-26C56101D369}">
      <dgm:prSet custT="1"/>
      <dgm:spPr/>
      <dgm:t>
        <a:bodyPr/>
        <a:lstStyle/>
        <a:p>
          <a:r>
            <a:rPr lang="en-US" sz="3200"/>
            <a:t>Tập hợp các điểm ảnh trong không gian 2 chiều</a:t>
          </a:r>
        </a:p>
      </dgm:t>
    </dgm:pt>
    <dgm:pt modelId="{9CB9615E-817D-4DFA-A852-85B5B4DDA1BD}" type="parTrans" cxnId="{17632CB8-67D5-4EF0-85A8-E14B0730E457}">
      <dgm:prSet/>
      <dgm:spPr/>
      <dgm:t>
        <a:bodyPr/>
        <a:lstStyle/>
        <a:p>
          <a:endParaRPr lang="en-US" sz="2400"/>
        </a:p>
      </dgm:t>
    </dgm:pt>
    <dgm:pt modelId="{2F2E4B12-4267-400D-87FA-D35FBA9FA355}" type="sibTrans" cxnId="{17632CB8-67D5-4EF0-85A8-E14B0730E457}">
      <dgm:prSet/>
      <dgm:spPr/>
      <dgm:t>
        <a:bodyPr/>
        <a:lstStyle/>
        <a:p>
          <a:endParaRPr lang="en-US" sz="2400"/>
        </a:p>
      </dgm:t>
    </dgm:pt>
    <dgm:pt modelId="{B294E546-7FE3-41AE-B1DA-2673706CA4F1}">
      <dgm:prSet custT="1"/>
      <dgm:spPr/>
      <dgm:t>
        <a:bodyPr/>
        <a:lstStyle/>
        <a:p>
          <a:r>
            <a:rPr lang="en-US" sz="2400" dirty="0"/>
            <a:t>▫	</a:t>
          </a:r>
          <a:r>
            <a:rPr lang="en-US" sz="2400" dirty="0" err="1"/>
            <a:t>Điểm</a:t>
          </a:r>
          <a:r>
            <a:rPr lang="en-US" sz="2400" dirty="0"/>
            <a:t> </a:t>
          </a:r>
          <a:r>
            <a:rPr lang="en-US" sz="2400" dirty="0" err="1"/>
            <a:t>ảnh</a:t>
          </a:r>
          <a:r>
            <a:rPr lang="en-US" sz="2400" dirty="0"/>
            <a:t>: </a:t>
          </a:r>
          <a:r>
            <a:rPr lang="en-US" sz="2400" dirty="0" err="1"/>
            <a:t>phần</a:t>
          </a:r>
          <a:r>
            <a:rPr lang="en-US" sz="2400" dirty="0"/>
            <a:t> </a:t>
          </a:r>
          <a:r>
            <a:rPr lang="en-US" sz="2400" dirty="0" err="1"/>
            <a:t>tử</a:t>
          </a:r>
          <a:r>
            <a:rPr lang="en-US" sz="2400" dirty="0"/>
            <a:t> </a:t>
          </a:r>
          <a:r>
            <a:rPr lang="en-US" sz="2400" dirty="0" err="1"/>
            <a:t>nhỏ</a:t>
          </a:r>
          <a:r>
            <a:rPr lang="en-US" sz="2400" dirty="0"/>
            <a:t> </a:t>
          </a:r>
          <a:r>
            <a:rPr lang="en-US" sz="2400" dirty="0" err="1"/>
            <a:t>nhất</a:t>
          </a:r>
          <a:r>
            <a:rPr lang="en-US" sz="2400" dirty="0"/>
            <a:t> </a:t>
          </a:r>
          <a:r>
            <a:rPr lang="en-US" sz="2400" dirty="0" err="1"/>
            <a:t>biểu</a:t>
          </a:r>
          <a:r>
            <a:rPr lang="en-US" sz="2400" dirty="0"/>
            <a:t> </a:t>
          </a:r>
          <a:r>
            <a:rPr lang="en-US" sz="2400" dirty="0" err="1"/>
            <a:t>diễn</a:t>
          </a:r>
          <a:r>
            <a:rPr lang="en-US" sz="2400" dirty="0"/>
            <a:t> </a:t>
          </a:r>
          <a:r>
            <a:rPr lang="en-US" sz="2400" dirty="0" err="1"/>
            <a:t>ảnh</a:t>
          </a:r>
          <a:endParaRPr lang="en-US" sz="2400" dirty="0"/>
        </a:p>
      </dgm:t>
    </dgm:pt>
    <dgm:pt modelId="{4C4D39AC-0713-4288-A0EA-7318E3E47E7C}" type="parTrans" cxnId="{31856CBE-BCC9-46EE-9CD2-F598FB2C1ADA}">
      <dgm:prSet/>
      <dgm:spPr/>
      <dgm:t>
        <a:bodyPr/>
        <a:lstStyle/>
        <a:p>
          <a:endParaRPr lang="en-US" sz="2400"/>
        </a:p>
      </dgm:t>
    </dgm:pt>
    <dgm:pt modelId="{ED087956-33F5-4BD5-A4CF-1DB9E77872BF}" type="sibTrans" cxnId="{31856CBE-BCC9-46EE-9CD2-F598FB2C1ADA}">
      <dgm:prSet/>
      <dgm:spPr/>
      <dgm:t>
        <a:bodyPr/>
        <a:lstStyle/>
        <a:p>
          <a:endParaRPr lang="en-US" sz="2400"/>
        </a:p>
      </dgm:t>
    </dgm:pt>
    <dgm:pt modelId="{5692E195-AF90-4F84-AAC9-0322A04D720F}">
      <dgm:prSet custT="1"/>
      <dgm:spPr/>
      <dgm:t>
        <a:bodyPr/>
        <a:lstStyle/>
        <a:p>
          <a:r>
            <a:rPr lang="en-US" sz="2400"/>
            <a:t>▫	Điểm ảnh được biểu diễn bởi một số lượng bit nhất định</a:t>
          </a:r>
        </a:p>
      </dgm:t>
    </dgm:pt>
    <dgm:pt modelId="{3C14823A-5719-4020-A957-25A7BD48132C}" type="parTrans" cxnId="{7BCC3E10-F677-4EAE-9994-BBBEC41706B7}">
      <dgm:prSet/>
      <dgm:spPr/>
      <dgm:t>
        <a:bodyPr/>
        <a:lstStyle/>
        <a:p>
          <a:endParaRPr lang="en-US" sz="2400"/>
        </a:p>
      </dgm:t>
    </dgm:pt>
    <dgm:pt modelId="{601341E8-33CA-4949-AF35-EFC7AD22FCE6}" type="sibTrans" cxnId="{7BCC3E10-F677-4EAE-9994-BBBEC41706B7}">
      <dgm:prSet/>
      <dgm:spPr/>
      <dgm:t>
        <a:bodyPr/>
        <a:lstStyle/>
        <a:p>
          <a:endParaRPr lang="en-US" sz="2400"/>
        </a:p>
      </dgm:t>
    </dgm:pt>
    <dgm:pt modelId="{1D3942C9-910C-4F5F-AE3F-0969039FDA49}">
      <dgm:prSet custT="1"/>
      <dgm:spPr/>
      <dgm:t>
        <a:bodyPr/>
        <a:lstStyle/>
        <a:p>
          <a:r>
            <a:rPr lang="en-US" sz="2400"/>
            <a:t>▫	Pixel depth: số lượng bit biểu diễn một điểm ảnh</a:t>
          </a:r>
        </a:p>
      </dgm:t>
    </dgm:pt>
    <dgm:pt modelId="{6DB4C406-3940-404C-A8AB-2AD5B02D946F}" type="parTrans" cxnId="{43344390-A0D4-47E3-AE68-5162B1944A2F}">
      <dgm:prSet/>
      <dgm:spPr/>
      <dgm:t>
        <a:bodyPr/>
        <a:lstStyle/>
        <a:p>
          <a:endParaRPr lang="en-US" sz="2400"/>
        </a:p>
      </dgm:t>
    </dgm:pt>
    <dgm:pt modelId="{BC3F9EFC-D68D-429B-9B9E-24F9650AD45F}" type="sibTrans" cxnId="{43344390-A0D4-47E3-AE68-5162B1944A2F}">
      <dgm:prSet/>
      <dgm:spPr/>
      <dgm:t>
        <a:bodyPr/>
        <a:lstStyle/>
        <a:p>
          <a:endParaRPr lang="en-US" sz="2400"/>
        </a:p>
      </dgm:t>
    </dgm:pt>
    <dgm:pt modelId="{ED95D4DC-4778-41F7-A3A5-1CEF2825F916}">
      <dgm:prSet custT="1"/>
      <dgm:spPr/>
      <dgm:t>
        <a:bodyPr/>
        <a:lstStyle/>
        <a:p>
          <a:r>
            <a:rPr lang="en-US" sz="3200"/>
            <a:t>Không chứa thông tin cấu trúc</a:t>
          </a:r>
        </a:p>
      </dgm:t>
    </dgm:pt>
    <dgm:pt modelId="{275DF137-22CC-4CB8-B060-380AC9A60D7F}" type="parTrans" cxnId="{AA28F1A6-7816-4825-936B-6B1F98250BD7}">
      <dgm:prSet/>
      <dgm:spPr/>
      <dgm:t>
        <a:bodyPr/>
        <a:lstStyle/>
        <a:p>
          <a:endParaRPr lang="en-US" sz="2400"/>
        </a:p>
      </dgm:t>
    </dgm:pt>
    <dgm:pt modelId="{CACF78CB-0B0C-4B6A-9BA7-6DF179BB1B75}" type="sibTrans" cxnId="{AA28F1A6-7816-4825-936B-6B1F98250BD7}">
      <dgm:prSet/>
      <dgm:spPr/>
      <dgm:t>
        <a:bodyPr/>
        <a:lstStyle/>
        <a:p>
          <a:endParaRPr lang="en-US" sz="2400"/>
        </a:p>
      </dgm:t>
    </dgm:pt>
    <dgm:pt modelId="{5732AEF3-B3BF-4513-8462-FA6B05884F5D}">
      <dgm:prSet custT="1"/>
      <dgm:spPr/>
      <dgm:t>
        <a:bodyPr/>
        <a:lstStyle/>
        <a:p>
          <a:r>
            <a:rPr lang="en-US" sz="3200"/>
            <a:t>Ảnh đưa vào máy tính bằng máy quét (scanner)</a:t>
          </a:r>
        </a:p>
      </dgm:t>
    </dgm:pt>
    <dgm:pt modelId="{114776E4-E36D-47F5-820E-847FB8D40CEE}" type="parTrans" cxnId="{C965E964-65F7-4400-86A0-FAE429B4ADCD}">
      <dgm:prSet/>
      <dgm:spPr/>
      <dgm:t>
        <a:bodyPr/>
        <a:lstStyle/>
        <a:p>
          <a:endParaRPr lang="en-US" sz="2400"/>
        </a:p>
      </dgm:t>
    </dgm:pt>
    <dgm:pt modelId="{7C26EB59-A1AF-4D9E-865A-0D51BBD7C3ED}" type="sibTrans" cxnId="{C965E964-65F7-4400-86A0-FAE429B4ADCD}">
      <dgm:prSet/>
      <dgm:spPr/>
      <dgm:t>
        <a:bodyPr/>
        <a:lstStyle/>
        <a:p>
          <a:endParaRPr lang="en-US" sz="2400"/>
        </a:p>
      </dgm:t>
    </dgm:pt>
    <dgm:pt modelId="{F35C7305-CF25-EB45-B142-DE785246DB4A}" type="pres">
      <dgm:prSet presAssocID="{64C426F9-0AAB-4D25-9958-B80EF308A794}" presName="linear" presStyleCnt="0">
        <dgm:presLayoutVars>
          <dgm:animLvl val="lvl"/>
          <dgm:resizeHandles val="exact"/>
        </dgm:presLayoutVars>
      </dgm:prSet>
      <dgm:spPr/>
    </dgm:pt>
    <dgm:pt modelId="{D92E5379-1CAC-4648-8E31-892ADD6A36C2}" type="pres">
      <dgm:prSet presAssocID="{9C158866-59C3-4286-83AB-26C56101D369}" presName="parentText" presStyleLbl="node1" presStyleIdx="0" presStyleCnt="3">
        <dgm:presLayoutVars>
          <dgm:chMax val="0"/>
          <dgm:bulletEnabled val="1"/>
        </dgm:presLayoutVars>
      </dgm:prSet>
      <dgm:spPr/>
    </dgm:pt>
    <dgm:pt modelId="{2109852A-1FC6-CF40-B3D9-D1B66B2DFAA2}" type="pres">
      <dgm:prSet presAssocID="{9C158866-59C3-4286-83AB-26C56101D369}" presName="childText" presStyleLbl="revTx" presStyleIdx="0" presStyleCnt="1">
        <dgm:presLayoutVars>
          <dgm:bulletEnabled val="1"/>
        </dgm:presLayoutVars>
      </dgm:prSet>
      <dgm:spPr/>
    </dgm:pt>
    <dgm:pt modelId="{77E7BCEC-F26B-7C40-8798-AFDA31156493}" type="pres">
      <dgm:prSet presAssocID="{ED95D4DC-4778-41F7-A3A5-1CEF2825F916}" presName="parentText" presStyleLbl="node1" presStyleIdx="1" presStyleCnt="3">
        <dgm:presLayoutVars>
          <dgm:chMax val="0"/>
          <dgm:bulletEnabled val="1"/>
        </dgm:presLayoutVars>
      </dgm:prSet>
      <dgm:spPr/>
    </dgm:pt>
    <dgm:pt modelId="{506788C8-4934-1440-9918-9390664EDE48}" type="pres">
      <dgm:prSet presAssocID="{CACF78CB-0B0C-4B6A-9BA7-6DF179BB1B75}" presName="spacer" presStyleCnt="0"/>
      <dgm:spPr/>
    </dgm:pt>
    <dgm:pt modelId="{929E1385-6E86-034B-83E9-A798E982073A}" type="pres">
      <dgm:prSet presAssocID="{5732AEF3-B3BF-4513-8462-FA6B05884F5D}" presName="parentText" presStyleLbl="node1" presStyleIdx="2" presStyleCnt="3">
        <dgm:presLayoutVars>
          <dgm:chMax val="0"/>
          <dgm:bulletEnabled val="1"/>
        </dgm:presLayoutVars>
      </dgm:prSet>
      <dgm:spPr/>
    </dgm:pt>
  </dgm:ptLst>
  <dgm:cxnLst>
    <dgm:cxn modelId="{7BCC3E10-F677-4EAE-9994-BBBEC41706B7}" srcId="{9C158866-59C3-4286-83AB-26C56101D369}" destId="{5692E195-AF90-4F84-AAC9-0322A04D720F}" srcOrd="1" destOrd="0" parTransId="{3C14823A-5719-4020-A957-25A7BD48132C}" sibTransId="{601341E8-33CA-4949-AF35-EFC7AD22FCE6}"/>
    <dgm:cxn modelId="{44DD001D-7453-8348-98FB-D7A2988F3898}" type="presOf" srcId="{9C158866-59C3-4286-83AB-26C56101D369}" destId="{D92E5379-1CAC-4648-8E31-892ADD6A36C2}" srcOrd="0" destOrd="0" presId="urn:microsoft.com/office/officeart/2005/8/layout/vList2"/>
    <dgm:cxn modelId="{22062F44-6901-8847-A9F5-62B916CDDDB3}" type="presOf" srcId="{ED95D4DC-4778-41F7-A3A5-1CEF2825F916}" destId="{77E7BCEC-F26B-7C40-8798-AFDA31156493}" srcOrd="0" destOrd="0" presId="urn:microsoft.com/office/officeart/2005/8/layout/vList2"/>
    <dgm:cxn modelId="{1AFDE546-255A-9B44-9914-B0798DA48322}" type="presOf" srcId="{5732AEF3-B3BF-4513-8462-FA6B05884F5D}" destId="{929E1385-6E86-034B-83E9-A798E982073A}" srcOrd="0" destOrd="0" presId="urn:microsoft.com/office/officeart/2005/8/layout/vList2"/>
    <dgm:cxn modelId="{6B45DA5C-AF92-D044-861D-01A576B659C1}" type="presOf" srcId="{5692E195-AF90-4F84-AAC9-0322A04D720F}" destId="{2109852A-1FC6-CF40-B3D9-D1B66B2DFAA2}" srcOrd="0" destOrd="1" presId="urn:microsoft.com/office/officeart/2005/8/layout/vList2"/>
    <dgm:cxn modelId="{C965E964-65F7-4400-86A0-FAE429B4ADCD}" srcId="{64C426F9-0AAB-4D25-9958-B80EF308A794}" destId="{5732AEF3-B3BF-4513-8462-FA6B05884F5D}" srcOrd="2" destOrd="0" parTransId="{114776E4-E36D-47F5-820E-847FB8D40CEE}" sibTransId="{7C26EB59-A1AF-4D9E-865A-0D51BBD7C3ED}"/>
    <dgm:cxn modelId="{0E1C9C86-D34C-6849-9C28-34587DF4AD42}" type="presOf" srcId="{1D3942C9-910C-4F5F-AE3F-0969039FDA49}" destId="{2109852A-1FC6-CF40-B3D9-D1B66B2DFAA2}" srcOrd="0" destOrd="2" presId="urn:microsoft.com/office/officeart/2005/8/layout/vList2"/>
    <dgm:cxn modelId="{43344390-A0D4-47E3-AE68-5162B1944A2F}" srcId="{9C158866-59C3-4286-83AB-26C56101D369}" destId="{1D3942C9-910C-4F5F-AE3F-0969039FDA49}" srcOrd="2" destOrd="0" parTransId="{6DB4C406-3940-404C-A8AB-2AD5B02D946F}" sibTransId="{BC3F9EFC-D68D-429B-9B9E-24F9650AD45F}"/>
    <dgm:cxn modelId="{AA28F1A6-7816-4825-936B-6B1F98250BD7}" srcId="{64C426F9-0AAB-4D25-9958-B80EF308A794}" destId="{ED95D4DC-4778-41F7-A3A5-1CEF2825F916}" srcOrd="1" destOrd="0" parTransId="{275DF137-22CC-4CB8-B060-380AC9A60D7F}" sibTransId="{CACF78CB-0B0C-4B6A-9BA7-6DF179BB1B75}"/>
    <dgm:cxn modelId="{17632CB8-67D5-4EF0-85A8-E14B0730E457}" srcId="{64C426F9-0AAB-4D25-9958-B80EF308A794}" destId="{9C158866-59C3-4286-83AB-26C56101D369}" srcOrd="0" destOrd="0" parTransId="{9CB9615E-817D-4DFA-A852-85B5B4DDA1BD}" sibTransId="{2F2E4B12-4267-400D-87FA-D35FBA9FA355}"/>
    <dgm:cxn modelId="{31856CBE-BCC9-46EE-9CD2-F598FB2C1ADA}" srcId="{9C158866-59C3-4286-83AB-26C56101D369}" destId="{B294E546-7FE3-41AE-B1DA-2673706CA4F1}" srcOrd="0" destOrd="0" parTransId="{4C4D39AC-0713-4288-A0EA-7318E3E47E7C}" sibTransId="{ED087956-33F5-4BD5-A4CF-1DB9E77872BF}"/>
    <dgm:cxn modelId="{22D7FDD3-B1CF-D64C-B1BD-4D824CF921C0}" type="presOf" srcId="{B294E546-7FE3-41AE-B1DA-2673706CA4F1}" destId="{2109852A-1FC6-CF40-B3D9-D1B66B2DFAA2}" srcOrd="0" destOrd="0" presId="urn:microsoft.com/office/officeart/2005/8/layout/vList2"/>
    <dgm:cxn modelId="{5BFA5AF2-E08E-104D-B740-10F73E537AC0}" type="presOf" srcId="{64C426F9-0AAB-4D25-9958-B80EF308A794}" destId="{F35C7305-CF25-EB45-B142-DE785246DB4A}" srcOrd="0" destOrd="0" presId="urn:microsoft.com/office/officeart/2005/8/layout/vList2"/>
    <dgm:cxn modelId="{BDA0CF7E-7CA6-1C48-9D8E-3A0916F6B323}" type="presParOf" srcId="{F35C7305-CF25-EB45-B142-DE785246DB4A}" destId="{D92E5379-1CAC-4648-8E31-892ADD6A36C2}" srcOrd="0" destOrd="0" presId="urn:microsoft.com/office/officeart/2005/8/layout/vList2"/>
    <dgm:cxn modelId="{2E64941B-087F-E540-BE9C-84B9F3B41422}" type="presParOf" srcId="{F35C7305-CF25-EB45-B142-DE785246DB4A}" destId="{2109852A-1FC6-CF40-B3D9-D1B66B2DFAA2}" srcOrd="1" destOrd="0" presId="urn:microsoft.com/office/officeart/2005/8/layout/vList2"/>
    <dgm:cxn modelId="{50C3ED3D-60C6-FE44-B130-6D8526F4A387}" type="presParOf" srcId="{F35C7305-CF25-EB45-B142-DE785246DB4A}" destId="{77E7BCEC-F26B-7C40-8798-AFDA31156493}" srcOrd="2" destOrd="0" presId="urn:microsoft.com/office/officeart/2005/8/layout/vList2"/>
    <dgm:cxn modelId="{78E2FFB6-8B28-3841-917E-C755CABC5C2A}" type="presParOf" srcId="{F35C7305-CF25-EB45-B142-DE785246DB4A}" destId="{506788C8-4934-1440-9918-9390664EDE48}" srcOrd="3" destOrd="0" presId="urn:microsoft.com/office/officeart/2005/8/layout/vList2"/>
    <dgm:cxn modelId="{60214A6C-CABE-C049-A769-034EA7FE36B0}" type="presParOf" srcId="{F35C7305-CF25-EB45-B142-DE785246DB4A}" destId="{929E1385-6E86-034B-83E9-A798E982073A}"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58A1596-27BC-489E-9D3F-366A876EE9D2}"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0CDF17C5-D1F1-4B42-BF53-C2F64D5131F3}">
      <dgm:prSet/>
      <dgm:spPr/>
      <dgm:t>
        <a:bodyPr/>
        <a:lstStyle/>
        <a:p>
          <a:r>
            <a:rPr lang="en-US"/>
            <a:t>Đồ họa</a:t>
          </a:r>
        </a:p>
      </dgm:t>
    </dgm:pt>
    <dgm:pt modelId="{69658FAA-8921-4FD8-AC12-96B4D89634CE}" type="parTrans" cxnId="{61427939-E59A-426C-81DA-82CCF9BECBB5}">
      <dgm:prSet/>
      <dgm:spPr/>
      <dgm:t>
        <a:bodyPr/>
        <a:lstStyle/>
        <a:p>
          <a:endParaRPr lang="en-US"/>
        </a:p>
      </dgm:t>
    </dgm:pt>
    <dgm:pt modelId="{C8976F22-3B53-4FE1-8D0B-E793EFFF69BB}" type="sibTrans" cxnId="{61427939-E59A-426C-81DA-82CCF9BECBB5}">
      <dgm:prSet/>
      <dgm:spPr/>
      <dgm:t>
        <a:bodyPr/>
        <a:lstStyle/>
        <a:p>
          <a:endParaRPr lang="en-US"/>
        </a:p>
      </dgm:t>
    </dgm:pt>
    <dgm:pt modelId="{FE8CDC01-E618-417C-8A7B-478067CB7CE7}">
      <dgm:prSet/>
      <dgm:spPr/>
      <dgm:t>
        <a:bodyPr/>
        <a:lstStyle/>
        <a:p>
          <a:r>
            <a:rPr lang="en-US"/>
            <a:t>Có thể chỉnh sửa, thay đổi</a:t>
          </a:r>
        </a:p>
      </dgm:t>
    </dgm:pt>
    <dgm:pt modelId="{9D23A205-EDFE-4805-BABC-153D6CF77E4F}" type="parTrans" cxnId="{55E451A6-BF19-477B-AF3D-697D6C88AEF8}">
      <dgm:prSet/>
      <dgm:spPr/>
      <dgm:t>
        <a:bodyPr/>
        <a:lstStyle/>
        <a:p>
          <a:endParaRPr lang="en-US"/>
        </a:p>
      </dgm:t>
    </dgm:pt>
    <dgm:pt modelId="{82237D52-B876-45A5-B0CE-0B13B8F3E592}" type="sibTrans" cxnId="{55E451A6-BF19-477B-AF3D-697D6C88AEF8}">
      <dgm:prSet/>
      <dgm:spPr/>
      <dgm:t>
        <a:bodyPr/>
        <a:lstStyle/>
        <a:p>
          <a:endParaRPr lang="en-US"/>
        </a:p>
      </dgm:t>
    </dgm:pt>
    <dgm:pt modelId="{72158235-C70B-4C59-866D-63BFCF62234F}">
      <dgm:prSet/>
      <dgm:spPr/>
      <dgm:t>
        <a:bodyPr/>
        <a:lstStyle/>
        <a:p>
          <a:r>
            <a:rPr lang="en-US"/>
            <a:t>Chứa các thông tin cấu trúc</a:t>
          </a:r>
        </a:p>
      </dgm:t>
    </dgm:pt>
    <dgm:pt modelId="{47A72CD8-3ABA-440F-89D3-B6B4FA7205C0}" type="parTrans" cxnId="{EAEBE287-37F9-4ADF-8A92-AC4C3BA6960D}">
      <dgm:prSet/>
      <dgm:spPr/>
      <dgm:t>
        <a:bodyPr/>
        <a:lstStyle/>
        <a:p>
          <a:endParaRPr lang="en-US"/>
        </a:p>
      </dgm:t>
    </dgm:pt>
    <dgm:pt modelId="{FCFC501F-0DA4-4DD3-8ADB-A7D0494A8B61}" type="sibTrans" cxnId="{EAEBE287-37F9-4ADF-8A92-AC4C3BA6960D}">
      <dgm:prSet/>
      <dgm:spPr/>
      <dgm:t>
        <a:bodyPr/>
        <a:lstStyle/>
        <a:p>
          <a:endParaRPr lang="en-US"/>
        </a:p>
      </dgm:t>
    </dgm:pt>
    <dgm:pt modelId="{725A22B7-B436-4AF8-AEC8-43F449C186AE}">
      <dgm:prSet/>
      <dgm:spPr/>
      <dgm:t>
        <a:bodyPr/>
        <a:lstStyle/>
        <a:p>
          <a:r>
            <a:rPr lang="en-US"/>
            <a:t>Nội dung ngữ nghĩa được bảo toàn lúc trình chiếu</a:t>
          </a:r>
        </a:p>
      </dgm:t>
    </dgm:pt>
    <dgm:pt modelId="{A95C749C-21ED-4428-8EA9-BA29A903F83B}" type="parTrans" cxnId="{E7B0CB80-FFA3-43D9-8493-8F9608D14297}">
      <dgm:prSet/>
      <dgm:spPr/>
      <dgm:t>
        <a:bodyPr/>
        <a:lstStyle/>
        <a:p>
          <a:endParaRPr lang="en-US"/>
        </a:p>
      </dgm:t>
    </dgm:pt>
    <dgm:pt modelId="{D7310492-EE27-47C3-925E-2E955DB2A6DA}" type="sibTrans" cxnId="{E7B0CB80-FFA3-43D9-8493-8F9608D14297}">
      <dgm:prSet/>
      <dgm:spPr/>
      <dgm:t>
        <a:bodyPr/>
        <a:lstStyle/>
        <a:p>
          <a:endParaRPr lang="en-US"/>
        </a:p>
      </dgm:t>
    </dgm:pt>
    <dgm:pt modelId="{C8F21EE8-B205-4EAB-86E2-9A987B75E232}">
      <dgm:prSet/>
      <dgm:spPr/>
      <dgm:t>
        <a:bodyPr/>
        <a:lstStyle/>
        <a:p>
          <a:r>
            <a:rPr lang="en-US"/>
            <a:t>Miêu tả bằng các đối tượng</a:t>
          </a:r>
        </a:p>
      </dgm:t>
    </dgm:pt>
    <dgm:pt modelId="{279910E8-BCF5-40B2-846D-A3949B64EDC5}" type="parTrans" cxnId="{0192073E-6BFB-4162-8F78-DB3B75F8FC73}">
      <dgm:prSet/>
      <dgm:spPr/>
      <dgm:t>
        <a:bodyPr/>
        <a:lstStyle/>
        <a:p>
          <a:endParaRPr lang="en-US"/>
        </a:p>
      </dgm:t>
    </dgm:pt>
    <dgm:pt modelId="{6DF23C47-BD06-4AB8-B933-D9023C32F3F7}" type="sibTrans" cxnId="{0192073E-6BFB-4162-8F78-DB3B75F8FC73}">
      <dgm:prSet/>
      <dgm:spPr/>
      <dgm:t>
        <a:bodyPr/>
        <a:lstStyle/>
        <a:p>
          <a:endParaRPr lang="en-US"/>
        </a:p>
      </dgm:t>
    </dgm:pt>
    <dgm:pt modelId="{76761C97-F197-49A2-8CD5-AA38E4BC70D9}">
      <dgm:prSet/>
      <dgm:spPr/>
      <dgm:t>
        <a:bodyPr/>
        <a:lstStyle/>
        <a:p>
          <a:r>
            <a:rPr lang="en-US"/>
            <a:t>Ảnh tĩnh</a:t>
          </a:r>
        </a:p>
      </dgm:t>
    </dgm:pt>
    <dgm:pt modelId="{15135DCB-6CC8-4117-8379-FAEEA65AD69E}" type="parTrans" cxnId="{D5CFF3CE-5EE4-4DD0-A339-B92932BC75F9}">
      <dgm:prSet/>
      <dgm:spPr/>
      <dgm:t>
        <a:bodyPr/>
        <a:lstStyle/>
        <a:p>
          <a:endParaRPr lang="en-US"/>
        </a:p>
      </dgm:t>
    </dgm:pt>
    <dgm:pt modelId="{EB8C2ED8-6C61-4ACD-8797-49040BDBD249}" type="sibTrans" cxnId="{D5CFF3CE-5EE4-4DD0-A339-B92932BC75F9}">
      <dgm:prSet/>
      <dgm:spPr/>
      <dgm:t>
        <a:bodyPr/>
        <a:lstStyle/>
        <a:p>
          <a:endParaRPr lang="en-US"/>
        </a:p>
      </dgm:t>
    </dgm:pt>
    <dgm:pt modelId="{979216A2-4D09-42C6-9B1A-C2D3A769CD8F}">
      <dgm:prSet/>
      <dgm:spPr/>
      <dgm:t>
        <a:bodyPr/>
        <a:lstStyle/>
        <a:p>
          <a:r>
            <a:rPr lang="en-US"/>
            <a:t>Không thể chỉnh sửa, thay đổi</a:t>
          </a:r>
        </a:p>
      </dgm:t>
    </dgm:pt>
    <dgm:pt modelId="{1BEA07D9-8E61-4F4F-AC92-6349CEF6BA00}" type="parTrans" cxnId="{61451D41-E2CB-4503-8534-D9C45F6951CF}">
      <dgm:prSet/>
      <dgm:spPr/>
      <dgm:t>
        <a:bodyPr/>
        <a:lstStyle/>
        <a:p>
          <a:endParaRPr lang="en-US"/>
        </a:p>
      </dgm:t>
    </dgm:pt>
    <dgm:pt modelId="{CFFA4234-29ED-44C1-923C-6B03CDD49115}" type="sibTrans" cxnId="{61451D41-E2CB-4503-8534-D9C45F6951CF}">
      <dgm:prSet/>
      <dgm:spPr/>
      <dgm:t>
        <a:bodyPr/>
        <a:lstStyle/>
        <a:p>
          <a:endParaRPr lang="en-US"/>
        </a:p>
      </dgm:t>
    </dgm:pt>
    <dgm:pt modelId="{9DD18220-61CF-4092-AAC2-254358809566}">
      <dgm:prSet/>
      <dgm:spPr/>
      <dgm:t>
        <a:bodyPr/>
        <a:lstStyle/>
        <a:p>
          <a:r>
            <a:rPr lang="en-US"/>
            <a:t>Không ý thức được các thông tin cấu trúc</a:t>
          </a:r>
        </a:p>
      </dgm:t>
    </dgm:pt>
    <dgm:pt modelId="{99DA3FB8-9824-402F-88D0-5B90EC4BC1AE}" type="parTrans" cxnId="{E3E44789-82F9-4DC6-8EE2-F1BBEA2A5851}">
      <dgm:prSet/>
      <dgm:spPr/>
      <dgm:t>
        <a:bodyPr/>
        <a:lstStyle/>
        <a:p>
          <a:endParaRPr lang="en-US"/>
        </a:p>
      </dgm:t>
    </dgm:pt>
    <dgm:pt modelId="{4DFEC35C-ACAC-4CFE-9D02-D1B7D7B750BA}" type="sibTrans" cxnId="{E3E44789-82F9-4DC6-8EE2-F1BBEA2A5851}">
      <dgm:prSet/>
      <dgm:spPr/>
      <dgm:t>
        <a:bodyPr/>
        <a:lstStyle/>
        <a:p>
          <a:endParaRPr lang="en-US"/>
        </a:p>
      </dgm:t>
    </dgm:pt>
    <dgm:pt modelId="{AA22BD17-637D-44C3-A67E-532C26E24E29}">
      <dgm:prSet/>
      <dgm:spPr/>
      <dgm:t>
        <a:bodyPr/>
        <a:lstStyle/>
        <a:p>
          <a:r>
            <a:rPr lang="en-US"/>
            <a:t>Nội dung ngữ nghĩa không được bảo toàn lúc trình chiếu</a:t>
          </a:r>
        </a:p>
      </dgm:t>
    </dgm:pt>
    <dgm:pt modelId="{D3E49AA5-9320-44FD-B3F9-70F5CCDE10CB}" type="parTrans" cxnId="{E0B9A9F9-F220-44F7-A742-A920888E9BFD}">
      <dgm:prSet/>
      <dgm:spPr/>
      <dgm:t>
        <a:bodyPr/>
        <a:lstStyle/>
        <a:p>
          <a:endParaRPr lang="en-US"/>
        </a:p>
      </dgm:t>
    </dgm:pt>
    <dgm:pt modelId="{9A17CC80-8F06-41B4-939E-0EF3B39ED2F6}" type="sibTrans" cxnId="{E0B9A9F9-F220-44F7-A742-A920888E9BFD}">
      <dgm:prSet/>
      <dgm:spPr/>
      <dgm:t>
        <a:bodyPr/>
        <a:lstStyle/>
        <a:p>
          <a:endParaRPr lang="en-US"/>
        </a:p>
      </dgm:t>
    </dgm:pt>
    <dgm:pt modelId="{0676498B-C83F-44C0-B608-69020356CD0E}">
      <dgm:prSet/>
      <dgm:spPr/>
      <dgm:t>
        <a:bodyPr/>
        <a:lstStyle/>
        <a:p>
          <a:r>
            <a:rPr lang="en-US"/>
            <a:t>Miêu tả bằng các điểm ảnh</a:t>
          </a:r>
        </a:p>
      </dgm:t>
    </dgm:pt>
    <dgm:pt modelId="{46FFF263-916F-4CC3-801D-ACA88032D963}" type="parTrans" cxnId="{EB753A32-B8E7-47C3-81B4-DC197DE37796}">
      <dgm:prSet/>
      <dgm:spPr/>
      <dgm:t>
        <a:bodyPr/>
        <a:lstStyle/>
        <a:p>
          <a:endParaRPr lang="en-US"/>
        </a:p>
      </dgm:t>
    </dgm:pt>
    <dgm:pt modelId="{11E8F4EC-C7B4-4262-AB00-2F8E59CE7475}" type="sibTrans" cxnId="{EB753A32-B8E7-47C3-81B4-DC197DE37796}">
      <dgm:prSet/>
      <dgm:spPr/>
      <dgm:t>
        <a:bodyPr/>
        <a:lstStyle/>
        <a:p>
          <a:endParaRPr lang="en-US"/>
        </a:p>
      </dgm:t>
    </dgm:pt>
    <dgm:pt modelId="{04B328D1-F082-4A40-A568-FF925565FCB1}" type="pres">
      <dgm:prSet presAssocID="{858A1596-27BC-489E-9D3F-366A876EE9D2}" presName="diagram" presStyleCnt="0">
        <dgm:presLayoutVars>
          <dgm:dir/>
          <dgm:resizeHandles val="exact"/>
        </dgm:presLayoutVars>
      </dgm:prSet>
      <dgm:spPr/>
    </dgm:pt>
    <dgm:pt modelId="{243F2444-75FC-F548-8F84-6056D8447BBD}" type="pres">
      <dgm:prSet presAssocID="{0CDF17C5-D1F1-4B42-BF53-C2F64D5131F3}" presName="node" presStyleLbl="node1" presStyleIdx="0" presStyleCnt="2">
        <dgm:presLayoutVars>
          <dgm:bulletEnabled val="1"/>
        </dgm:presLayoutVars>
      </dgm:prSet>
      <dgm:spPr/>
    </dgm:pt>
    <dgm:pt modelId="{85BAB3CC-727E-524E-9B4A-23CDB70FDCAB}" type="pres">
      <dgm:prSet presAssocID="{C8976F22-3B53-4FE1-8D0B-E793EFFF69BB}" presName="sibTrans" presStyleCnt="0"/>
      <dgm:spPr/>
    </dgm:pt>
    <dgm:pt modelId="{80C63C72-E019-CC45-A1B6-F93B69855F7F}" type="pres">
      <dgm:prSet presAssocID="{76761C97-F197-49A2-8CD5-AA38E4BC70D9}" presName="node" presStyleLbl="node1" presStyleIdx="1" presStyleCnt="2">
        <dgm:presLayoutVars>
          <dgm:bulletEnabled val="1"/>
        </dgm:presLayoutVars>
      </dgm:prSet>
      <dgm:spPr/>
    </dgm:pt>
  </dgm:ptLst>
  <dgm:cxnLst>
    <dgm:cxn modelId="{6D0EDC01-42C4-794B-BC1F-6DDC213D3BA1}" type="presOf" srcId="{725A22B7-B436-4AF8-AEC8-43F449C186AE}" destId="{243F2444-75FC-F548-8F84-6056D8447BBD}" srcOrd="0" destOrd="3" presId="urn:microsoft.com/office/officeart/2005/8/layout/default"/>
    <dgm:cxn modelId="{EB753A32-B8E7-47C3-81B4-DC197DE37796}" srcId="{76761C97-F197-49A2-8CD5-AA38E4BC70D9}" destId="{0676498B-C83F-44C0-B608-69020356CD0E}" srcOrd="3" destOrd="0" parTransId="{46FFF263-916F-4CC3-801D-ACA88032D963}" sibTransId="{11E8F4EC-C7B4-4262-AB00-2F8E59CE7475}"/>
    <dgm:cxn modelId="{61427939-E59A-426C-81DA-82CCF9BECBB5}" srcId="{858A1596-27BC-489E-9D3F-366A876EE9D2}" destId="{0CDF17C5-D1F1-4B42-BF53-C2F64D5131F3}" srcOrd="0" destOrd="0" parTransId="{69658FAA-8921-4FD8-AC12-96B4D89634CE}" sibTransId="{C8976F22-3B53-4FE1-8D0B-E793EFFF69BB}"/>
    <dgm:cxn modelId="{0192073E-6BFB-4162-8F78-DB3B75F8FC73}" srcId="{0CDF17C5-D1F1-4B42-BF53-C2F64D5131F3}" destId="{C8F21EE8-B205-4EAB-86E2-9A987B75E232}" srcOrd="3" destOrd="0" parTransId="{279910E8-BCF5-40B2-846D-A3949B64EDC5}" sibTransId="{6DF23C47-BD06-4AB8-B933-D9023C32F3F7}"/>
    <dgm:cxn modelId="{61451D41-E2CB-4503-8534-D9C45F6951CF}" srcId="{76761C97-F197-49A2-8CD5-AA38E4BC70D9}" destId="{979216A2-4D09-42C6-9B1A-C2D3A769CD8F}" srcOrd="0" destOrd="0" parTransId="{1BEA07D9-8E61-4F4F-AC92-6349CEF6BA00}" sibTransId="{CFFA4234-29ED-44C1-923C-6B03CDD49115}"/>
    <dgm:cxn modelId="{9B1FBE46-D43C-234B-9E27-41BA4750CDE3}" type="presOf" srcId="{858A1596-27BC-489E-9D3F-366A876EE9D2}" destId="{04B328D1-F082-4A40-A568-FF925565FCB1}" srcOrd="0" destOrd="0" presId="urn:microsoft.com/office/officeart/2005/8/layout/default"/>
    <dgm:cxn modelId="{FC7F3953-A603-C443-BEB5-28DCDD8B3456}" type="presOf" srcId="{979216A2-4D09-42C6-9B1A-C2D3A769CD8F}" destId="{80C63C72-E019-CC45-A1B6-F93B69855F7F}" srcOrd="0" destOrd="1" presId="urn:microsoft.com/office/officeart/2005/8/layout/default"/>
    <dgm:cxn modelId="{58616560-5613-3A45-AE4F-9560C054B1A8}" type="presOf" srcId="{FE8CDC01-E618-417C-8A7B-478067CB7CE7}" destId="{243F2444-75FC-F548-8F84-6056D8447BBD}" srcOrd="0" destOrd="1" presId="urn:microsoft.com/office/officeart/2005/8/layout/default"/>
    <dgm:cxn modelId="{E7B0CB80-FFA3-43D9-8493-8F9608D14297}" srcId="{0CDF17C5-D1F1-4B42-BF53-C2F64D5131F3}" destId="{725A22B7-B436-4AF8-AEC8-43F449C186AE}" srcOrd="2" destOrd="0" parTransId="{A95C749C-21ED-4428-8EA9-BA29A903F83B}" sibTransId="{D7310492-EE27-47C3-925E-2E955DB2A6DA}"/>
    <dgm:cxn modelId="{C0D6C283-EE44-4C4E-9415-8FBFD1EFBF21}" type="presOf" srcId="{72158235-C70B-4C59-866D-63BFCF62234F}" destId="{243F2444-75FC-F548-8F84-6056D8447BBD}" srcOrd="0" destOrd="2" presId="urn:microsoft.com/office/officeart/2005/8/layout/default"/>
    <dgm:cxn modelId="{EAEBE287-37F9-4ADF-8A92-AC4C3BA6960D}" srcId="{0CDF17C5-D1F1-4B42-BF53-C2F64D5131F3}" destId="{72158235-C70B-4C59-866D-63BFCF62234F}" srcOrd="1" destOrd="0" parTransId="{47A72CD8-3ABA-440F-89D3-B6B4FA7205C0}" sibTransId="{FCFC501F-0DA4-4DD3-8ADB-A7D0494A8B61}"/>
    <dgm:cxn modelId="{E3E44789-82F9-4DC6-8EE2-F1BBEA2A5851}" srcId="{76761C97-F197-49A2-8CD5-AA38E4BC70D9}" destId="{9DD18220-61CF-4092-AAC2-254358809566}" srcOrd="1" destOrd="0" parTransId="{99DA3FB8-9824-402F-88D0-5B90EC4BC1AE}" sibTransId="{4DFEC35C-ACAC-4CFE-9D02-D1B7D7B750BA}"/>
    <dgm:cxn modelId="{5CBE5A8D-1445-DA48-8B29-63FCC44FD56D}" type="presOf" srcId="{9DD18220-61CF-4092-AAC2-254358809566}" destId="{80C63C72-E019-CC45-A1B6-F93B69855F7F}" srcOrd="0" destOrd="2" presId="urn:microsoft.com/office/officeart/2005/8/layout/default"/>
    <dgm:cxn modelId="{A1336BA4-6F30-B640-BE89-D9A13F133E05}" type="presOf" srcId="{C8F21EE8-B205-4EAB-86E2-9A987B75E232}" destId="{243F2444-75FC-F548-8F84-6056D8447BBD}" srcOrd="0" destOrd="4" presId="urn:microsoft.com/office/officeart/2005/8/layout/default"/>
    <dgm:cxn modelId="{5AD789A4-9EE1-F54A-9A0B-E542FD03D2DE}" type="presOf" srcId="{AA22BD17-637D-44C3-A67E-532C26E24E29}" destId="{80C63C72-E019-CC45-A1B6-F93B69855F7F}" srcOrd="0" destOrd="3" presId="urn:microsoft.com/office/officeart/2005/8/layout/default"/>
    <dgm:cxn modelId="{55E451A6-BF19-477B-AF3D-697D6C88AEF8}" srcId="{0CDF17C5-D1F1-4B42-BF53-C2F64D5131F3}" destId="{FE8CDC01-E618-417C-8A7B-478067CB7CE7}" srcOrd="0" destOrd="0" parTransId="{9D23A205-EDFE-4805-BABC-153D6CF77E4F}" sibTransId="{82237D52-B876-45A5-B0CE-0B13B8F3E592}"/>
    <dgm:cxn modelId="{90EE89B1-1DBD-664D-B4F4-A2A278AC5E36}" type="presOf" srcId="{76761C97-F197-49A2-8CD5-AA38E4BC70D9}" destId="{80C63C72-E019-CC45-A1B6-F93B69855F7F}" srcOrd="0" destOrd="0" presId="urn:microsoft.com/office/officeart/2005/8/layout/default"/>
    <dgm:cxn modelId="{C83B65B3-0C24-DE49-89A8-E0E0349E7B79}" type="presOf" srcId="{0CDF17C5-D1F1-4B42-BF53-C2F64D5131F3}" destId="{243F2444-75FC-F548-8F84-6056D8447BBD}" srcOrd="0" destOrd="0" presId="urn:microsoft.com/office/officeart/2005/8/layout/default"/>
    <dgm:cxn modelId="{114608BE-0234-1540-8AE5-2B752479D92A}" type="presOf" srcId="{0676498B-C83F-44C0-B608-69020356CD0E}" destId="{80C63C72-E019-CC45-A1B6-F93B69855F7F}" srcOrd="0" destOrd="4" presId="urn:microsoft.com/office/officeart/2005/8/layout/default"/>
    <dgm:cxn modelId="{D5CFF3CE-5EE4-4DD0-A339-B92932BC75F9}" srcId="{858A1596-27BC-489E-9D3F-366A876EE9D2}" destId="{76761C97-F197-49A2-8CD5-AA38E4BC70D9}" srcOrd="1" destOrd="0" parTransId="{15135DCB-6CC8-4117-8379-FAEEA65AD69E}" sibTransId="{EB8C2ED8-6C61-4ACD-8797-49040BDBD249}"/>
    <dgm:cxn modelId="{E0B9A9F9-F220-44F7-A742-A920888E9BFD}" srcId="{76761C97-F197-49A2-8CD5-AA38E4BC70D9}" destId="{AA22BD17-637D-44C3-A67E-532C26E24E29}" srcOrd="2" destOrd="0" parTransId="{D3E49AA5-9320-44FD-B3F9-70F5CCDE10CB}" sibTransId="{9A17CC80-8F06-41B4-939E-0EF3B39ED2F6}"/>
    <dgm:cxn modelId="{87C2C130-9AFC-5B4A-A2B7-97B73CDB0768}" type="presParOf" srcId="{04B328D1-F082-4A40-A568-FF925565FCB1}" destId="{243F2444-75FC-F548-8F84-6056D8447BBD}" srcOrd="0" destOrd="0" presId="urn:microsoft.com/office/officeart/2005/8/layout/default"/>
    <dgm:cxn modelId="{429CD0F6-8117-6445-B3EE-79FDE3FEE8AB}" type="presParOf" srcId="{04B328D1-F082-4A40-A568-FF925565FCB1}" destId="{85BAB3CC-727E-524E-9B4A-23CDB70FDCAB}" srcOrd="1" destOrd="0" presId="urn:microsoft.com/office/officeart/2005/8/layout/default"/>
    <dgm:cxn modelId="{2E53FA73-2C82-284B-908F-69CF5AD87BAE}" type="presParOf" srcId="{04B328D1-F082-4A40-A568-FF925565FCB1}" destId="{80C63C72-E019-CC45-A1B6-F93B69855F7F}"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94CB757-A595-4BD4-8DEC-8DEA66AD26B3}"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26418CF6-2C88-481A-9132-90F3FE946FC5}">
      <dgm:prSet/>
      <dgm:spPr/>
      <dgm:t>
        <a:bodyPr/>
        <a:lstStyle/>
        <a:p>
          <a:r>
            <a:rPr lang="en-US"/>
            <a:t>Nén không mất mát thông tin</a:t>
          </a:r>
        </a:p>
      </dgm:t>
    </dgm:pt>
    <dgm:pt modelId="{014D195A-EFE7-4570-93AF-656E9C609D0A}" type="parTrans" cxnId="{D6902FF7-E37B-4A1D-87D7-EB6740140953}">
      <dgm:prSet/>
      <dgm:spPr/>
      <dgm:t>
        <a:bodyPr/>
        <a:lstStyle/>
        <a:p>
          <a:endParaRPr lang="en-US"/>
        </a:p>
      </dgm:t>
    </dgm:pt>
    <dgm:pt modelId="{117CE781-32F1-4508-BADF-8CDD3DCF8FF4}" type="sibTrans" cxnId="{D6902FF7-E37B-4A1D-87D7-EB6740140953}">
      <dgm:prSet/>
      <dgm:spPr/>
      <dgm:t>
        <a:bodyPr/>
        <a:lstStyle/>
        <a:p>
          <a:endParaRPr lang="en-US"/>
        </a:p>
      </dgm:t>
    </dgm:pt>
    <dgm:pt modelId="{D6CAD7CE-3CB6-4396-8BDE-586D38838A93}">
      <dgm:prSet/>
      <dgm:spPr/>
      <dgm:t>
        <a:bodyPr/>
        <a:lstStyle/>
        <a:p>
          <a:r>
            <a:rPr lang="en-US"/>
            <a:t>Mã loạt dài (RLC)</a:t>
          </a:r>
        </a:p>
      </dgm:t>
    </dgm:pt>
    <dgm:pt modelId="{792075A5-8DD2-4042-A281-12C59D37ADB8}" type="parTrans" cxnId="{5FCF1C16-CBAA-4E06-AAF1-52991004029A}">
      <dgm:prSet/>
      <dgm:spPr/>
      <dgm:t>
        <a:bodyPr/>
        <a:lstStyle/>
        <a:p>
          <a:endParaRPr lang="en-US"/>
        </a:p>
      </dgm:t>
    </dgm:pt>
    <dgm:pt modelId="{5FE9E3D9-CC4D-4F96-A77E-C95E5621E0AF}" type="sibTrans" cxnId="{5FCF1C16-CBAA-4E06-AAF1-52991004029A}">
      <dgm:prSet/>
      <dgm:spPr/>
      <dgm:t>
        <a:bodyPr/>
        <a:lstStyle/>
        <a:p>
          <a:endParaRPr lang="en-US"/>
        </a:p>
      </dgm:t>
    </dgm:pt>
    <dgm:pt modelId="{F6B81B92-B489-480D-A306-B763D97542A9}">
      <dgm:prSet/>
      <dgm:spPr/>
      <dgm:t>
        <a:bodyPr/>
        <a:lstStyle/>
        <a:p>
          <a:r>
            <a:rPr lang="en-US"/>
            <a:t>Mã từ điền Lempel-Ziv</a:t>
          </a:r>
        </a:p>
      </dgm:t>
    </dgm:pt>
    <dgm:pt modelId="{1145473B-7895-4448-8806-E3957CA9EAF8}" type="parTrans" cxnId="{164F12DB-B43F-446F-94D0-D395B58F6D7D}">
      <dgm:prSet/>
      <dgm:spPr/>
      <dgm:t>
        <a:bodyPr/>
        <a:lstStyle/>
        <a:p>
          <a:endParaRPr lang="en-US"/>
        </a:p>
      </dgm:t>
    </dgm:pt>
    <dgm:pt modelId="{DC1B29EC-1506-427C-A883-B0611160C027}" type="sibTrans" cxnId="{164F12DB-B43F-446F-94D0-D395B58F6D7D}">
      <dgm:prSet/>
      <dgm:spPr/>
      <dgm:t>
        <a:bodyPr/>
        <a:lstStyle/>
        <a:p>
          <a:endParaRPr lang="en-US"/>
        </a:p>
      </dgm:t>
    </dgm:pt>
    <dgm:pt modelId="{42932A79-866A-4E6E-8010-1246C16701FA}">
      <dgm:prSet/>
      <dgm:spPr/>
      <dgm:t>
        <a:bodyPr/>
        <a:lstStyle/>
        <a:p>
          <a:r>
            <a:rPr lang="en-US"/>
            <a:t>GIF, BMP, TIFF</a:t>
          </a:r>
        </a:p>
      </dgm:t>
    </dgm:pt>
    <dgm:pt modelId="{C4469BEE-DF34-4A26-BFAA-9A4A3B0150AB}" type="parTrans" cxnId="{0A47480E-2EB6-4272-A1E5-6D4F39240436}">
      <dgm:prSet/>
      <dgm:spPr/>
      <dgm:t>
        <a:bodyPr/>
        <a:lstStyle/>
        <a:p>
          <a:endParaRPr lang="en-US"/>
        </a:p>
      </dgm:t>
    </dgm:pt>
    <dgm:pt modelId="{D863C9A0-DE90-4CF2-A685-CFD58DE014DA}" type="sibTrans" cxnId="{0A47480E-2EB6-4272-A1E5-6D4F39240436}">
      <dgm:prSet/>
      <dgm:spPr/>
      <dgm:t>
        <a:bodyPr/>
        <a:lstStyle/>
        <a:p>
          <a:endParaRPr lang="en-US"/>
        </a:p>
      </dgm:t>
    </dgm:pt>
    <dgm:pt modelId="{6CC9D0DD-34AC-4545-B034-70CC5D9D34EC}">
      <dgm:prSet/>
      <dgm:spPr/>
      <dgm:t>
        <a:bodyPr/>
        <a:lstStyle/>
        <a:p>
          <a:r>
            <a:rPr lang="en-US"/>
            <a:t>Nén mất mát thông tin</a:t>
          </a:r>
        </a:p>
      </dgm:t>
    </dgm:pt>
    <dgm:pt modelId="{8089F06D-2456-423D-9C57-2897FA6C1A26}" type="parTrans" cxnId="{3C5AC55F-BC28-42FF-A350-2E1DF5C0A9B5}">
      <dgm:prSet/>
      <dgm:spPr/>
      <dgm:t>
        <a:bodyPr/>
        <a:lstStyle/>
        <a:p>
          <a:endParaRPr lang="en-US"/>
        </a:p>
      </dgm:t>
    </dgm:pt>
    <dgm:pt modelId="{5A0151D1-EDCA-4367-A4CA-38C5AEBDF6A4}" type="sibTrans" cxnId="{3C5AC55F-BC28-42FF-A350-2E1DF5C0A9B5}">
      <dgm:prSet/>
      <dgm:spPr/>
      <dgm:t>
        <a:bodyPr/>
        <a:lstStyle/>
        <a:p>
          <a:endParaRPr lang="en-US"/>
        </a:p>
      </dgm:t>
    </dgm:pt>
    <dgm:pt modelId="{6ED0CEBA-B875-414F-9F59-AAFC70D6B97A}">
      <dgm:prSet/>
      <dgm:spPr/>
      <dgm:t>
        <a:bodyPr/>
        <a:lstStyle/>
        <a:p>
          <a:r>
            <a:rPr lang="en-US"/>
            <a:t>Nén dựa trên các biến đổi không gian (Transform coding)</a:t>
          </a:r>
        </a:p>
      </dgm:t>
    </dgm:pt>
    <dgm:pt modelId="{929B8682-C552-4882-A13D-13A5E2590049}" type="parTrans" cxnId="{8216D404-6E17-4901-90E9-8550253CE321}">
      <dgm:prSet/>
      <dgm:spPr/>
      <dgm:t>
        <a:bodyPr/>
        <a:lstStyle/>
        <a:p>
          <a:endParaRPr lang="en-US"/>
        </a:p>
      </dgm:t>
    </dgm:pt>
    <dgm:pt modelId="{D95B1FA1-337D-46DC-8A1B-723832F579DF}" type="sibTrans" cxnId="{8216D404-6E17-4901-90E9-8550253CE321}">
      <dgm:prSet/>
      <dgm:spPr/>
      <dgm:t>
        <a:bodyPr/>
        <a:lstStyle/>
        <a:p>
          <a:endParaRPr lang="en-US"/>
        </a:p>
      </dgm:t>
    </dgm:pt>
    <dgm:pt modelId="{61F8F6AF-D0D5-4648-99FC-BD3DE1AB2BF5}">
      <dgm:prSet/>
      <dgm:spPr/>
      <dgm:t>
        <a:bodyPr/>
        <a:lstStyle/>
        <a:p>
          <a:r>
            <a:rPr lang="en-US"/>
            <a:t>Giảm mẫu kênh màu (Chroma sub-sampling)</a:t>
          </a:r>
        </a:p>
      </dgm:t>
    </dgm:pt>
    <dgm:pt modelId="{EECA0B64-F71E-4903-8793-D200C230D934}" type="parTrans" cxnId="{1B0F72AE-4629-4992-90A3-7B495876F011}">
      <dgm:prSet/>
      <dgm:spPr/>
      <dgm:t>
        <a:bodyPr/>
        <a:lstStyle/>
        <a:p>
          <a:endParaRPr lang="en-US"/>
        </a:p>
      </dgm:t>
    </dgm:pt>
    <dgm:pt modelId="{C1623DC5-74E5-4886-8015-5EBC60653EAC}" type="sibTrans" cxnId="{1B0F72AE-4629-4992-90A3-7B495876F011}">
      <dgm:prSet/>
      <dgm:spPr/>
      <dgm:t>
        <a:bodyPr/>
        <a:lstStyle/>
        <a:p>
          <a:endParaRPr lang="en-US"/>
        </a:p>
      </dgm:t>
    </dgm:pt>
    <dgm:pt modelId="{96AF08C8-D3E9-4B31-A166-904D1E9F6D37}">
      <dgm:prSet/>
      <dgm:spPr/>
      <dgm:t>
        <a:bodyPr/>
        <a:lstStyle/>
        <a:p>
          <a:r>
            <a:rPr lang="en-US"/>
            <a:t>JPEG, JPEG2000</a:t>
          </a:r>
        </a:p>
      </dgm:t>
    </dgm:pt>
    <dgm:pt modelId="{60F5D207-C8E1-4004-9B9C-187DB4516B2B}" type="parTrans" cxnId="{6602D3D0-C5ED-4ECE-B7D1-BDB857D6EC5A}">
      <dgm:prSet/>
      <dgm:spPr/>
      <dgm:t>
        <a:bodyPr/>
        <a:lstStyle/>
        <a:p>
          <a:endParaRPr lang="en-US"/>
        </a:p>
      </dgm:t>
    </dgm:pt>
    <dgm:pt modelId="{70786BB7-3BD3-4859-94D7-FA621FA205D1}" type="sibTrans" cxnId="{6602D3D0-C5ED-4ECE-B7D1-BDB857D6EC5A}">
      <dgm:prSet/>
      <dgm:spPr/>
      <dgm:t>
        <a:bodyPr/>
        <a:lstStyle/>
        <a:p>
          <a:endParaRPr lang="en-US"/>
        </a:p>
      </dgm:t>
    </dgm:pt>
    <dgm:pt modelId="{EAF57DFB-1A4D-5141-8079-12A2E54BCA83}" type="pres">
      <dgm:prSet presAssocID="{194CB757-A595-4BD4-8DEC-8DEA66AD26B3}" presName="diagram" presStyleCnt="0">
        <dgm:presLayoutVars>
          <dgm:dir/>
          <dgm:resizeHandles val="exact"/>
        </dgm:presLayoutVars>
      </dgm:prSet>
      <dgm:spPr/>
    </dgm:pt>
    <dgm:pt modelId="{A082D97F-29BB-034E-9BDE-B44BA470B43A}" type="pres">
      <dgm:prSet presAssocID="{26418CF6-2C88-481A-9132-90F3FE946FC5}" presName="node" presStyleLbl="node1" presStyleIdx="0" presStyleCnt="2">
        <dgm:presLayoutVars>
          <dgm:bulletEnabled val="1"/>
        </dgm:presLayoutVars>
      </dgm:prSet>
      <dgm:spPr/>
    </dgm:pt>
    <dgm:pt modelId="{BBABC1B7-9E21-0B4B-959A-B25A0DE54700}" type="pres">
      <dgm:prSet presAssocID="{117CE781-32F1-4508-BADF-8CDD3DCF8FF4}" presName="sibTrans" presStyleCnt="0"/>
      <dgm:spPr/>
    </dgm:pt>
    <dgm:pt modelId="{6B763AD5-5C1D-F449-9F99-8A47BE9FA747}" type="pres">
      <dgm:prSet presAssocID="{6CC9D0DD-34AC-4545-B034-70CC5D9D34EC}" presName="node" presStyleLbl="node1" presStyleIdx="1" presStyleCnt="2">
        <dgm:presLayoutVars>
          <dgm:bulletEnabled val="1"/>
        </dgm:presLayoutVars>
      </dgm:prSet>
      <dgm:spPr/>
    </dgm:pt>
  </dgm:ptLst>
  <dgm:cxnLst>
    <dgm:cxn modelId="{E14D6704-50C7-C945-B977-3236AA474A07}" type="presOf" srcId="{D6CAD7CE-3CB6-4396-8BDE-586D38838A93}" destId="{A082D97F-29BB-034E-9BDE-B44BA470B43A}" srcOrd="0" destOrd="1" presId="urn:microsoft.com/office/officeart/2005/8/layout/default"/>
    <dgm:cxn modelId="{8216D404-6E17-4901-90E9-8550253CE321}" srcId="{6CC9D0DD-34AC-4545-B034-70CC5D9D34EC}" destId="{6ED0CEBA-B875-414F-9F59-AAFC70D6B97A}" srcOrd="0" destOrd="0" parTransId="{929B8682-C552-4882-A13D-13A5E2590049}" sibTransId="{D95B1FA1-337D-46DC-8A1B-723832F579DF}"/>
    <dgm:cxn modelId="{0A47480E-2EB6-4272-A1E5-6D4F39240436}" srcId="{26418CF6-2C88-481A-9132-90F3FE946FC5}" destId="{42932A79-866A-4E6E-8010-1246C16701FA}" srcOrd="2" destOrd="0" parTransId="{C4469BEE-DF34-4A26-BFAA-9A4A3B0150AB}" sibTransId="{D863C9A0-DE90-4CF2-A685-CFD58DE014DA}"/>
    <dgm:cxn modelId="{C4BB960F-A3D5-1646-B178-7560228EDF94}" type="presOf" srcId="{42932A79-866A-4E6E-8010-1246C16701FA}" destId="{A082D97F-29BB-034E-9BDE-B44BA470B43A}" srcOrd="0" destOrd="3" presId="urn:microsoft.com/office/officeart/2005/8/layout/default"/>
    <dgm:cxn modelId="{5FCF1C16-CBAA-4E06-AAF1-52991004029A}" srcId="{26418CF6-2C88-481A-9132-90F3FE946FC5}" destId="{D6CAD7CE-3CB6-4396-8BDE-586D38838A93}" srcOrd="0" destOrd="0" parTransId="{792075A5-8DD2-4042-A281-12C59D37ADB8}" sibTransId="{5FE9E3D9-CC4D-4F96-A77E-C95E5621E0AF}"/>
    <dgm:cxn modelId="{55D96B18-7E9A-D44A-BB59-A5E3DDE25447}" type="presOf" srcId="{6CC9D0DD-34AC-4545-B034-70CC5D9D34EC}" destId="{6B763AD5-5C1D-F449-9F99-8A47BE9FA747}" srcOrd="0" destOrd="0" presId="urn:microsoft.com/office/officeart/2005/8/layout/default"/>
    <dgm:cxn modelId="{FFFBD54C-2A31-D34D-9914-0535E05351F6}" type="presOf" srcId="{61F8F6AF-D0D5-4648-99FC-BD3DE1AB2BF5}" destId="{6B763AD5-5C1D-F449-9F99-8A47BE9FA747}" srcOrd="0" destOrd="2" presId="urn:microsoft.com/office/officeart/2005/8/layout/default"/>
    <dgm:cxn modelId="{3C5AC55F-BC28-42FF-A350-2E1DF5C0A9B5}" srcId="{194CB757-A595-4BD4-8DEC-8DEA66AD26B3}" destId="{6CC9D0DD-34AC-4545-B034-70CC5D9D34EC}" srcOrd="1" destOrd="0" parTransId="{8089F06D-2456-423D-9C57-2897FA6C1A26}" sibTransId="{5A0151D1-EDCA-4367-A4CA-38C5AEBDF6A4}"/>
    <dgm:cxn modelId="{BB42F376-DB75-F247-9E55-0E4276F5BD43}" type="presOf" srcId="{26418CF6-2C88-481A-9132-90F3FE946FC5}" destId="{A082D97F-29BB-034E-9BDE-B44BA470B43A}" srcOrd="0" destOrd="0" presId="urn:microsoft.com/office/officeart/2005/8/layout/default"/>
    <dgm:cxn modelId="{62EB6490-A722-F24C-B388-6304C4756568}" type="presOf" srcId="{96AF08C8-D3E9-4B31-A166-904D1E9F6D37}" destId="{6B763AD5-5C1D-F449-9F99-8A47BE9FA747}" srcOrd="0" destOrd="3" presId="urn:microsoft.com/office/officeart/2005/8/layout/default"/>
    <dgm:cxn modelId="{1B0F72AE-4629-4992-90A3-7B495876F011}" srcId="{6CC9D0DD-34AC-4545-B034-70CC5D9D34EC}" destId="{61F8F6AF-D0D5-4648-99FC-BD3DE1AB2BF5}" srcOrd="1" destOrd="0" parTransId="{EECA0B64-F71E-4903-8793-D200C230D934}" sibTransId="{C1623DC5-74E5-4886-8015-5EBC60653EAC}"/>
    <dgm:cxn modelId="{AA8D71CF-2A6E-2C4C-92C3-3C5C1D675856}" type="presOf" srcId="{F6B81B92-B489-480D-A306-B763D97542A9}" destId="{A082D97F-29BB-034E-9BDE-B44BA470B43A}" srcOrd="0" destOrd="2" presId="urn:microsoft.com/office/officeart/2005/8/layout/default"/>
    <dgm:cxn modelId="{6602D3D0-C5ED-4ECE-B7D1-BDB857D6EC5A}" srcId="{6CC9D0DD-34AC-4545-B034-70CC5D9D34EC}" destId="{96AF08C8-D3E9-4B31-A166-904D1E9F6D37}" srcOrd="2" destOrd="0" parTransId="{60F5D207-C8E1-4004-9B9C-187DB4516B2B}" sibTransId="{70786BB7-3BD3-4859-94D7-FA621FA205D1}"/>
    <dgm:cxn modelId="{D4E663D4-EE03-1744-998F-C87A7811817A}" type="presOf" srcId="{194CB757-A595-4BD4-8DEC-8DEA66AD26B3}" destId="{EAF57DFB-1A4D-5141-8079-12A2E54BCA83}" srcOrd="0" destOrd="0" presId="urn:microsoft.com/office/officeart/2005/8/layout/default"/>
    <dgm:cxn modelId="{164F12DB-B43F-446F-94D0-D395B58F6D7D}" srcId="{26418CF6-2C88-481A-9132-90F3FE946FC5}" destId="{F6B81B92-B489-480D-A306-B763D97542A9}" srcOrd="1" destOrd="0" parTransId="{1145473B-7895-4448-8806-E3957CA9EAF8}" sibTransId="{DC1B29EC-1506-427C-A883-B0611160C027}"/>
    <dgm:cxn modelId="{24A806EC-4CF4-9944-8E1F-8617B64BA321}" type="presOf" srcId="{6ED0CEBA-B875-414F-9F59-AAFC70D6B97A}" destId="{6B763AD5-5C1D-F449-9F99-8A47BE9FA747}" srcOrd="0" destOrd="1" presId="urn:microsoft.com/office/officeart/2005/8/layout/default"/>
    <dgm:cxn modelId="{D6902FF7-E37B-4A1D-87D7-EB6740140953}" srcId="{194CB757-A595-4BD4-8DEC-8DEA66AD26B3}" destId="{26418CF6-2C88-481A-9132-90F3FE946FC5}" srcOrd="0" destOrd="0" parTransId="{014D195A-EFE7-4570-93AF-656E9C609D0A}" sibTransId="{117CE781-32F1-4508-BADF-8CDD3DCF8FF4}"/>
    <dgm:cxn modelId="{F308BAFF-6C3E-A54E-9B7F-CEDDFD30C52F}" type="presParOf" srcId="{EAF57DFB-1A4D-5141-8079-12A2E54BCA83}" destId="{A082D97F-29BB-034E-9BDE-B44BA470B43A}" srcOrd="0" destOrd="0" presId="urn:microsoft.com/office/officeart/2005/8/layout/default"/>
    <dgm:cxn modelId="{4CD2817F-FE00-7946-8749-6F69FF50A379}" type="presParOf" srcId="{EAF57DFB-1A4D-5141-8079-12A2E54BCA83}" destId="{BBABC1B7-9E21-0B4B-959A-B25A0DE54700}" srcOrd="1" destOrd="0" presId="urn:microsoft.com/office/officeart/2005/8/layout/default"/>
    <dgm:cxn modelId="{9035C160-1A5A-F848-AB2C-BEF3A78C98B5}" type="presParOf" srcId="{EAF57DFB-1A4D-5141-8079-12A2E54BCA83}" destId="{6B763AD5-5C1D-F449-9F99-8A47BE9FA747}"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73F9EB6-D777-440C-A409-A85548A5D093}"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7CA1BAF-7DCF-492C-8A52-0695F174BE9D}">
      <dgm:prSet/>
      <dgm:spPr/>
      <dgm:t>
        <a:bodyPr/>
        <a:lstStyle/>
        <a:p>
          <a:pPr>
            <a:lnSpc>
              <a:spcPct val="100000"/>
            </a:lnSpc>
            <a:defRPr b="1"/>
          </a:pPr>
          <a:r>
            <a:rPr lang="en-US"/>
            <a:t>International Telecommunication Union (ITU-T)</a:t>
          </a:r>
        </a:p>
      </dgm:t>
    </dgm:pt>
    <dgm:pt modelId="{DF28F1E8-3362-4591-BC46-ABD2893FD5C5}" type="parTrans" cxnId="{34D74033-E297-4805-8E00-25C08B7597B5}">
      <dgm:prSet/>
      <dgm:spPr/>
      <dgm:t>
        <a:bodyPr/>
        <a:lstStyle/>
        <a:p>
          <a:endParaRPr lang="en-US" sz="4000"/>
        </a:p>
      </dgm:t>
    </dgm:pt>
    <dgm:pt modelId="{0CB28482-1DC0-4DF8-8175-B1A55F3003A4}" type="sibTrans" cxnId="{34D74033-E297-4805-8E00-25C08B7597B5}">
      <dgm:prSet/>
      <dgm:spPr/>
      <dgm:t>
        <a:bodyPr/>
        <a:lstStyle/>
        <a:p>
          <a:endParaRPr lang="en-US"/>
        </a:p>
      </dgm:t>
    </dgm:pt>
    <dgm:pt modelId="{3AA04AF4-BD02-484F-85BF-04B1B1E1A921}">
      <dgm:prSet/>
      <dgm:spPr/>
      <dgm:t>
        <a:bodyPr/>
        <a:lstStyle/>
        <a:p>
          <a:pPr>
            <a:lnSpc>
              <a:spcPct val="100000"/>
            </a:lnSpc>
          </a:pPr>
          <a:r>
            <a:rPr lang="en-US"/>
            <a:t>▫	H.261: ISDN Video Phone (px64 kb/s)</a:t>
          </a:r>
        </a:p>
      </dgm:t>
    </dgm:pt>
    <dgm:pt modelId="{6EE372EC-F2F7-448C-B7BD-2E4F01DAD367}" type="parTrans" cxnId="{A963A3FA-9A02-45B2-A0A3-506F7203FECA}">
      <dgm:prSet/>
      <dgm:spPr/>
      <dgm:t>
        <a:bodyPr/>
        <a:lstStyle/>
        <a:p>
          <a:endParaRPr lang="en-US" sz="4000"/>
        </a:p>
      </dgm:t>
    </dgm:pt>
    <dgm:pt modelId="{4914482B-F5EA-4AB3-A20A-C627060E1F64}" type="sibTrans" cxnId="{A963A3FA-9A02-45B2-A0A3-506F7203FECA}">
      <dgm:prSet/>
      <dgm:spPr/>
      <dgm:t>
        <a:bodyPr/>
        <a:lstStyle/>
        <a:p>
          <a:endParaRPr lang="en-US"/>
        </a:p>
      </dgm:t>
    </dgm:pt>
    <dgm:pt modelId="{8E4550A5-5D46-4834-88BD-880F28227307}">
      <dgm:prSet/>
      <dgm:spPr/>
      <dgm:t>
        <a:bodyPr/>
        <a:lstStyle/>
        <a:p>
          <a:pPr>
            <a:lnSpc>
              <a:spcPct val="100000"/>
            </a:lnSpc>
          </a:pPr>
          <a:r>
            <a:rPr lang="en-US"/>
            <a:t>▫	H. 263: PSTN Video Phone (&lt;64 kb/s)</a:t>
          </a:r>
        </a:p>
      </dgm:t>
    </dgm:pt>
    <dgm:pt modelId="{B585A490-09EF-45AF-A212-F043C734EA33}" type="parTrans" cxnId="{E0BE0548-C67B-4AD6-A1BD-14D96FD4287F}">
      <dgm:prSet/>
      <dgm:spPr/>
      <dgm:t>
        <a:bodyPr/>
        <a:lstStyle/>
        <a:p>
          <a:endParaRPr lang="en-US" sz="4000"/>
        </a:p>
      </dgm:t>
    </dgm:pt>
    <dgm:pt modelId="{5101F025-18AA-4018-BEAA-E4AEBFC66897}" type="sibTrans" cxnId="{E0BE0548-C67B-4AD6-A1BD-14D96FD4287F}">
      <dgm:prSet/>
      <dgm:spPr/>
      <dgm:t>
        <a:bodyPr/>
        <a:lstStyle/>
        <a:p>
          <a:endParaRPr lang="en-US"/>
        </a:p>
      </dgm:t>
    </dgm:pt>
    <dgm:pt modelId="{21055EEA-8A47-4FD2-A5DA-8DA48890B8A6}">
      <dgm:prSet/>
      <dgm:spPr/>
      <dgm:t>
        <a:bodyPr/>
        <a:lstStyle/>
        <a:p>
          <a:pPr>
            <a:lnSpc>
              <a:spcPct val="100000"/>
            </a:lnSpc>
          </a:pPr>
          <a:r>
            <a:rPr lang="en-US"/>
            <a:t>▫	H.26L: Nhiều ứng dụng khác nhau (&lt;64 kb/s)</a:t>
          </a:r>
        </a:p>
      </dgm:t>
    </dgm:pt>
    <dgm:pt modelId="{0460DE6A-664C-40AC-8B1C-3FDFF73ECB2F}" type="parTrans" cxnId="{C243ACD6-6CF2-45E4-A282-9AC916399FAF}">
      <dgm:prSet/>
      <dgm:spPr/>
      <dgm:t>
        <a:bodyPr/>
        <a:lstStyle/>
        <a:p>
          <a:endParaRPr lang="en-US" sz="4000"/>
        </a:p>
      </dgm:t>
    </dgm:pt>
    <dgm:pt modelId="{05477258-F95B-47A0-9421-42ED2DC5D0F0}" type="sibTrans" cxnId="{C243ACD6-6CF2-45E4-A282-9AC916399FAF}">
      <dgm:prSet/>
      <dgm:spPr/>
      <dgm:t>
        <a:bodyPr/>
        <a:lstStyle/>
        <a:p>
          <a:endParaRPr lang="en-US"/>
        </a:p>
      </dgm:t>
    </dgm:pt>
    <dgm:pt modelId="{7D9A25B7-EA3E-453A-9752-A2B6E63750AF}">
      <dgm:prSet/>
      <dgm:spPr/>
      <dgm:t>
        <a:bodyPr/>
        <a:lstStyle/>
        <a:p>
          <a:r>
            <a:rPr lang="en-US"/>
            <a:t>·	Truyền hình theo yêu cầu, Video Mail</a:t>
          </a:r>
        </a:p>
      </dgm:t>
    </dgm:pt>
    <dgm:pt modelId="{83E5806D-3877-417C-A6C3-029AF0C25F52}" type="parTrans" cxnId="{18342F3D-6AC9-4878-A516-F4B7D20EF8AF}">
      <dgm:prSet/>
      <dgm:spPr/>
      <dgm:t>
        <a:bodyPr/>
        <a:lstStyle/>
        <a:p>
          <a:endParaRPr lang="en-US" sz="4000"/>
        </a:p>
      </dgm:t>
    </dgm:pt>
    <dgm:pt modelId="{861C5FCE-7933-4430-AFC2-CB9DBE43C70A}" type="sibTrans" cxnId="{18342F3D-6AC9-4878-A516-F4B7D20EF8AF}">
      <dgm:prSet/>
      <dgm:spPr/>
      <dgm:t>
        <a:bodyPr/>
        <a:lstStyle/>
        <a:p>
          <a:endParaRPr lang="en-US"/>
        </a:p>
      </dgm:t>
    </dgm:pt>
    <dgm:pt modelId="{79BB9383-1EB4-4DE3-86B0-454953C2E5B5}">
      <dgm:prSet/>
      <dgm:spPr/>
      <dgm:t>
        <a:bodyPr/>
        <a:lstStyle/>
        <a:p>
          <a:pPr>
            <a:lnSpc>
              <a:spcPct val="100000"/>
            </a:lnSpc>
            <a:defRPr b="1"/>
          </a:pPr>
          <a:r>
            <a:rPr lang="en-US"/>
            <a:t>International Organization for Standard (ISO)</a:t>
          </a:r>
        </a:p>
      </dgm:t>
    </dgm:pt>
    <dgm:pt modelId="{F99CB48D-8299-4ED1-87D2-9238853E6AA2}" type="parTrans" cxnId="{9585BF3D-348C-486F-8089-1782D3C701D1}">
      <dgm:prSet/>
      <dgm:spPr/>
      <dgm:t>
        <a:bodyPr/>
        <a:lstStyle/>
        <a:p>
          <a:endParaRPr lang="en-US" sz="4000"/>
        </a:p>
      </dgm:t>
    </dgm:pt>
    <dgm:pt modelId="{6E5B726B-F580-430F-9D45-60EB0B54B0D4}" type="sibTrans" cxnId="{9585BF3D-348C-486F-8089-1782D3C701D1}">
      <dgm:prSet/>
      <dgm:spPr/>
      <dgm:t>
        <a:bodyPr/>
        <a:lstStyle/>
        <a:p>
          <a:endParaRPr lang="en-US"/>
        </a:p>
      </dgm:t>
    </dgm:pt>
    <dgm:pt modelId="{5EEB36F9-2B10-4AA0-9646-E5F2287DCFD1}">
      <dgm:prSet/>
      <dgm:spPr/>
      <dgm:t>
        <a:bodyPr/>
        <a:lstStyle/>
        <a:p>
          <a:pPr>
            <a:lnSpc>
              <a:spcPct val="100000"/>
            </a:lnSpc>
          </a:pPr>
          <a:r>
            <a:rPr lang="en-US"/>
            <a:t>▫	MPEG-1	Video: CD-ROM (1.2 Mb/s)</a:t>
          </a:r>
        </a:p>
      </dgm:t>
    </dgm:pt>
    <dgm:pt modelId="{FAD6E0CD-A2C9-483F-809D-53418880558F}" type="parTrans" cxnId="{EC91B0F6-C99F-4FEE-A3A8-74C4E2263E06}">
      <dgm:prSet/>
      <dgm:spPr/>
      <dgm:t>
        <a:bodyPr/>
        <a:lstStyle/>
        <a:p>
          <a:endParaRPr lang="en-US" sz="4000"/>
        </a:p>
      </dgm:t>
    </dgm:pt>
    <dgm:pt modelId="{0ECF9A0D-5589-47DF-93D8-1D3C32D55E52}" type="sibTrans" cxnId="{EC91B0F6-C99F-4FEE-A3A8-74C4E2263E06}">
      <dgm:prSet/>
      <dgm:spPr/>
      <dgm:t>
        <a:bodyPr/>
        <a:lstStyle/>
        <a:p>
          <a:endParaRPr lang="en-US"/>
        </a:p>
      </dgm:t>
    </dgm:pt>
    <dgm:pt modelId="{F608A595-7DAB-4DE9-B4F6-68518E507973}">
      <dgm:prSet/>
      <dgm:spPr/>
      <dgm:t>
        <a:bodyPr/>
        <a:lstStyle/>
        <a:p>
          <a:pPr>
            <a:lnSpc>
              <a:spcPct val="100000"/>
            </a:lnSpc>
          </a:pPr>
          <a:r>
            <a:rPr lang="en-US"/>
            <a:t>▫	MPEG-2 Video: SDTV, HDTV (4-80 Mb/s)</a:t>
          </a:r>
        </a:p>
      </dgm:t>
    </dgm:pt>
    <dgm:pt modelId="{B5DE84FB-9797-429B-B46E-098A5C38CB98}" type="parTrans" cxnId="{368B2ACF-0505-472C-B12F-5F5C837EAB39}">
      <dgm:prSet/>
      <dgm:spPr/>
      <dgm:t>
        <a:bodyPr/>
        <a:lstStyle/>
        <a:p>
          <a:endParaRPr lang="en-US" sz="4000"/>
        </a:p>
      </dgm:t>
    </dgm:pt>
    <dgm:pt modelId="{CBF94F83-C808-445C-BE7A-9C4AB77DBCAF}" type="sibTrans" cxnId="{368B2ACF-0505-472C-B12F-5F5C837EAB39}">
      <dgm:prSet/>
      <dgm:spPr/>
      <dgm:t>
        <a:bodyPr/>
        <a:lstStyle/>
        <a:p>
          <a:endParaRPr lang="en-US"/>
        </a:p>
      </dgm:t>
    </dgm:pt>
    <dgm:pt modelId="{C7D50FFB-6A22-47FD-B766-56B4DCB6C304}">
      <dgm:prSet/>
      <dgm:spPr/>
      <dgm:t>
        <a:bodyPr/>
        <a:lstStyle/>
        <a:p>
          <a:pPr>
            <a:lnSpc>
              <a:spcPct val="100000"/>
            </a:lnSpc>
          </a:pPr>
          <a:r>
            <a:rPr lang="en-US"/>
            <a:t>▫	MPEG-4 Video: Nhiều ứng dụng khác nhau (24-1024 kb/s)</a:t>
          </a:r>
        </a:p>
      </dgm:t>
    </dgm:pt>
    <dgm:pt modelId="{D5BD7E51-CB68-449A-96D2-D88ECF4DDB5E}" type="parTrans" cxnId="{3C145A31-0612-43FB-AAD2-121BF8F50D7D}">
      <dgm:prSet/>
      <dgm:spPr/>
      <dgm:t>
        <a:bodyPr/>
        <a:lstStyle/>
        <a:p>
          <a:endParaRPr lang="en-US" sz="4000"/>
        </a:p>
      </dgm:t>
    </dgm:pt>
    <dgm:pt modelId="{A256EC2D-2109-4B4B-A2DC-9D50F563C9DA}" type="sibTrans" cxnId="{3C145A31-0612-43FB-AAD2-121BF8F50D7D}">
      <dgm:prSet/>
      <dgm:spPr/>
      <dgm:t>
        <a:bodyPr/>
        <a:lstStyle/>
        <a:p>
          <a:endParaRPr lang="en-US"/>
        </a:p>
      </dgm:t>
    </dgm:pt>
    <dgm:pt modelId="{626A3261-CFC3-42D3-B9D6-CD82AF624DAE}" type="pres">
      <dgm:prSet presAssocID="{673F9EB6-D777-440C-A409-A85548A5D093}" presName="root" presStyleCnt="0">
        <dgm:presLayoutVars>
          <dgm:dir/>
          <dgm:resizeHandles val="exact"/>
        </dgm:presLayoutVars>
      </dgm:prSet>
      <dgm:spPr/>
    </dgm:pt>
    <dgm:pt modelId="{90D26FAE-9C5A-4F41-A358-5FB27E066442}" type="pres">
      <dgm:prSet presAssocID="{B7CA1BAF-7DCF-492C-8A52-0695F174BE9D}" presName="compNode" presStyleCnt="0"/>
      <dgm:spPr/>
    </dgm:pt>
    <dgm:pt modelId="{34837034-0135-4B58-BED9-906958F77967}" type="pres">
      <dgm:prSet presAssocID="{B7CA1BAF-7DCF-492C-8A52-0695F174BE9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l center"/>
        </a:ext>
      </dgm:extLst>
    </dgm:pt>
    <dgm:pt modelId="{F6749B10-288D-4952-A11A-D0992A1E87D8}" type="pres">
      <dgm:prSet presAssocID="{B7CA1BAF-7DCF-492C-8A52-0695F174BE9D}" presName="iconSpace" presStyleCnt="0"/>
      <dgm:spPr/>
    </dgm:pt>
    <dgm:pt modelId="{FE1F9EEC-FE28-41C4-BC74-C36B5B8E1FD1}" type="pres">
      <dgm:prSet presAssocID="{B7CA1BAF-7DCF-492C-8A52-0695F174BE9D}" presName="parTx" presStyleLbl="revTx" presStyleIdx="0" presStyleCnt="4">
        <dgm:presLayoutVars>
          <dgm:chMax val="0"/>
          <dgm:chPref val="0"/>
        </dgm:presLayoutVars>
      </dgm:prSet>
      <dgm:spPr/>
    </dgm:pt>
    <dgm:pt modelId="{9CC3F6F9-F915-48BD-B29C-6A74F5418067}" type="pres">
      <dgm:prSet presAssocID="{B7CA1BAF-7DCF-492C-8A52-0695F174BE9D}" presName="txSpace" presStyleCnt="0"/>
      <dgm:spPr/>
    </dgm:pt>
    <dgm:pt modelId="{F3504576-0F3F-499F-89E8-36EC38B68ED9}" type="pres">
      <dgm:prSet presAssocID="{B7CA1BAF-7DCF-492C-8A52-0695F174BE9D}" presName="desTx" presStyleLbl="revTx" presStyleIdx="1" presStyleCnt="4">
        <dgm:presLayoutVars/>
      </dgm:prSet>
      <dgm:spPr/>
    </dgm:pt>
    <dgm:pt modelId="{FB1B7B67-4FB4-4E00-AE5A-9132A20FB28D}" type="pres">
      <dgm:prSet presAssocID="{0CB28482-1DC0-4DF8-8175-B1A55F3003A4}" presName="sibTrans" presStyleCnt="0"/>
      <dgm:spPr/>
    </dgm:pt>
    <dgm:pt modelId="{3409B774-C368-485E-A2F8-B25915F29182}" type="pres">
      <dgm:prSet presAssocID="{79BB9383-1EB4-4DE3-86B0-454953C2E5B5}" presName="compNode" presStyleCnt="0"/>
      <dgm:spPr/>
    </dgm:pt>
    <dgm:pt modelId="{9A7EB94F-2BD3-4C67-8917-3BA4BA400445}" type="pres">
      <dgm:prSet presAssocID="{79BB9383-1EB4-4DE3-86B0-454953C2E5B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11988580-6330-4D73-937E-D260764D46AE}" type="pres">
      <dgm:prSet presAssocID="{79BB9383-1EB4-4DE3-86B0-454953C2E5B5}" presName="iconSpace" presStyleCnt="0"/>
      <dgm:spPr/>
    </dgm:pt>
    <dgm:pt modelId="{A9BDF346-6DEF-4CB2-A541-D0F7E2E6D304}" type="pres">
      <dgm:prSet presAssocID="{79BB9383-1EB4-4DE3-86B0-454953C2E5B5}" presName="parTx" presStyleLbl="revTx" presStyleIdx="2" presStyleCnt="4">
        <dgm:presLayoutVars>
          <dgm:chMax val="0"/>
          <dgm:chPref val="0"/>
        </dgm:presLayoutVars>
      </dgm:prSet>
      <dgm:spPr/>
    </dgm:pt>
    <dgm:pt modelId="{8F3E63F4-A328-472D-B6D5-ABD169FFBDD2}" type="pres">
      <dgm:prSet presAssocID="{79BB9383-1EB4-4DE3-86B0-454953C2E5B5}" presName="txSpace" presStyleCnt="0"/>
      <dgm:spPr/>
    </dgm:pt>
    <dgm:pt modelId="{18595B3B-0145-4CB7-B244-0FA03076903C}" type="pres">
      <dgm:prSet presAssocID="{79BB9383-1EB4-4DE3-86B0-454953C2E5B5}" presName="desTx" presStyleLbl="revTx" presStyleIdx="3" presStyleCnt="4">
        <dgm:presLayoutVars/>
      </dgm:prSet>
      <dgm:spPr/>
    </dgm:pt>
  </dgm:ptLst>
  <dgm:cxnLst>
    <dgm:cxn modelId="{3C145A31-0612-43FB-AAD2-121BF8F50D7D}" srcId="{79BB9383-1EB4-4DE3-86B0-454953C2E5B5}" destId="{C7D50FFB-6A22-47FD-B766-56B4DCB6C304}" srcOrd="2" destOrd="0" parTransId="{D5BD7E51-CB68-449A-96D2-D88ECF4DDB5E}" sibTransId="{A256EC2D-2109-4B4B-A2DC-9D50F563C9DA}"/>
    <dgm:cxn modelId="{34D74033-E297-4805-8E00-25C08B7597B5}" srcId="{673F9EB6-D777-440C-A409-A85548A5D093}" destId="{B7CA1BAF-7DCF-492C-8A52-0695F174BE9D}" srcOrd="0" destOrd="0" parTransId="{DF28F1E8-3362-4591-BC46-ABD2893FD5C5}" sibTransId="{0CB28482-1DC0-4DF8-8175-B1A55F3003A4}"/>
    <dgm:cxn modelId="{18342F3D-6AC9-4878-A516-F4B7D20EF8AF}" srcId="{21055EEA-8A47-4FD2-A5DA-8DA48890B8A6}" destId="{7D9A25B7-EA3E-453A-9752-A2B6E63750AF}" srcOrd="0" destOrd="0" parTransId="{83E5806D-3877-417C-A6C3-029AF0C25F52}" sibTransId="{861C5FCE-7933-4430-AFC2-CB9DBE43C70A}"/>
    <dgm:cxn modelId="{9585BF3D-348C-486F-8089-1782D3C701D1}" srcId="{673F9EB6-D777-440C-A409-A85548A5D093}" destId="{79BB9383-1EB4-4DE3-86B0-454953C2E5B5}" srcOrd="1" destOrd="0" parTransId="{F99CB48D-8299-4ED1-87D2-9238853E6AA2}" sibTransId="{6E5B726B-F580-430F-9D45-60EB0B54B0D4}"/>
    <dgm:cxn modelId="{8F00B244-732A-7B47-9898-3BF7CFD2B374}" type="presOf" srcId="{3AA04AF4-BD02-484F-85BF-04B1B1E1A921}" destId="{F3504576-0F3F-499F-89E8-36EC38B68ED9}" srcOrd="0" destOrd="0" presId="urn:microsoft.com/office/officeart/2018/5/layout/CenteredIconLabelDescriptionList"/>
    <dgm:cxn modelId="{E0BE0548-C67B-4AD6-A1BD-14D96FD4287F}" srcId="{B7CA1BAF-7DCF-492C-8A52-0695F174BE9D}" destId="{8E4550A5-5D46-4834-88BD-880F28227307}" srcOrd="1" destOrd="0" parTransId="{B585A490-09EF-45AF-A212-F043C734EA33}" sibTransId="{5101F025-18AA-4018-BEAA-E4AEBFC66897}"/>
    <dgm:cxn modelId="{756C366D-3EEA-7448-BE7F-AF59F0064C1A}" type="presOf" srcId="{7D9A25B7-EA3E-453A-9752-A2B6E63750AF}" destId="{F3504576-0F3F-499F-89E8-36EC38B68ED9}" srcOrd="0" destOrd="3" presId="urn:microsoft.com/office/officeart/2018/5/layout/CenteredIconLabelDescriptionList"/>
    <dgm:cxn modelId="{0BEA9C83-C063-FF41-A8CE-22C6157AFA8D}" type="presOf" srcId="{79BB9383-1EB4-4DE3-86B0-454953C2E5B5}" destId="{A9BDF346-6DEF-4CB2-A541-D0F7E2E6D304}" srcOrd="0" destOrd="0" presId="urn:microsoft.com/office/officeart/2018/5/layout/CenteredIconLabelDescriptionList"/>
    <dgm:cxn modelId="{0CFA268C-DD48-6246-8104-DD2D4C802A2D}" type="presOf" srcId="{F608A595-7DAB-4DE9-B4F6-68518E507973}" destId="{18595B3B-0145-4CB7-B244-0FA03076903C}" srcOrd="0" destOrd="1" presId="urn:microsoft.com/office/officeart/2018/5/layout/CenteredIconLabelDescriptionList"/>
    <dgm:cxn modelId="{7708048E-5707-524B-8336-6CB164C70652}" type="presOf" srcId="{8E4550A5-5D46-4834-88BD-880F28227307}" destId="{F3504576-0F3F-499F-89E8-36EC38B68ED9}" srcOrd="0" destOrd="1" presId="urn:microsoft.com/office/officeart/2018/5/layout/CenteredIconLabelDescriptionList"/>
    <dgm:cxn modelId="{BD7759AC-0296-5D41-88F1-0B61E35809AA}" type="presOf" srcId="{C7D50FFB-6A22-47FD-B766-56B4DCB6C304}" destId="{18595B3B-0145-4CB7-B244-0FA03076903C}" srcOrd="0" destOrd="2" presId="urn:microsoft.com/office/officeart/2018/5/layout/CenteredIconLabelDescriptionList"/>
    <dgm:cxn modelId="{CCD30AC0-77A7-E841-A68C-4950116F1EAD}" type="presOf" srcId="{5EEB36F9-2B10-4AA0-9646-E5F2287DCFD1}" destId="{18595B3B-0145-4CB7-B244-0FA03076903C}" srcOrd="0" destOrd="0" presId="urn:microsoft.com/office/officeart/2018/5/layout/CenteredIconLabelDescriptionList"/>
    <dgm:cxn modelId="{368B2ACF-0505-472C-B12F-5F5C837EAB39}" srcId="{79BB9383-1EB4-4DE3-86B0-454953C2E5B5}" destId="{F608A595-7DAB-4DE9-B4F6-68518E507973}" srcOrd="1" destOrd="0" parTransId="{B5DE84FB-9797-429B-B46E-098A5C38CB98}" sibTransId="{CBF94F83-C808-445C-BE7A-9C4AB77DBCAF}"/>
    <dgm:cxn modelId="{C243ACD6-6CF2-45E4-A282-9AC916399FAF}" srcId="{B7CA1BAF-7DCF-492C-8A52-0695F174BE9D}" destId="{21055EEA-8A47-4FD2-A5DA-8DA48890B8A6}" srcOrd="2" destOrd="0" parTransId="{0460DE6A-664C-40AC-8B1C-3FDFF73ECB2F}" sibTransId="{05477258-F95B-47A0-9421-42ED2DC5D0F0}"/>
    <dgm:cxn modelId="{969487DC-A575-D942-8D7A-67ACD8F679D6}" type="presOf" srcId="{B7CA1BAF-7DCF-492C-8A52-0695F174BE9D}" destId="{FE1F9EEC-FE28-41C4-BC74-C36B5B8E1FD1}" srcOrd="0" destOrd="0" presId="urn:microsoft.com/office/officeart/2018/5/layout/CenteredIconLabelDescriptionList"/>
    <dgm:cxn modelId="{DB3404DF-F68A-534B-93B9-2363B365B0BE}" type="presOf" srcId="{673F9EB6-D777-440C-A409-A85548A5D093}" destId="{626A3261-CFC3-42D3-B9D6-CD82AF624DAE}" srcOrd="0" destOrd="0" presId="urn:microsoft.com/office/officeart/2018/5/layout/CenteredIconLabelDescriptionList"/>
    <dgm:cxn modelId="{CD7F92F3-F7F8-FA40-848F-D9214AFE463F}" type="presOf" srcId="{21055EEA-8A47-4FD2-A5DA-8DA48890B8A6}" destId="{F3504576-0F3F-499F-89E8-36EC38B68ED9}" srcOrd="0" destOrd="2" presId="urn:microsoft.com/office/officeart/2018/5/layout/CenteredIconLabelDescriptionList"/>
    <dgm:cxn modelId="{EC91B0F6-C99F-4FEE-A3A8-74C4E2263E06}" srcId="{79BB9383-1EB4-4DE3-86B0-454953C2E5B5}" destId="{5EEB36F9-2B10-4AA0-9646-E5F2287DCFD1}" srcOrd="0" destOrd="0" parTransId="{FAD6E0CD-A2C9-483F-809D-53418880558F}" sibTransId="{0ECF9A0D-5589-47DF-93D8-1D3C32D55E52}"/>
    <dgm:cxn modelId="{A963A3FA-9A02-45B2-A0A3-506F7203FECA}" srcId="{B7CA1BAF-7DCF-492C-8A52-0695F174BE9D}" destId="{3AA04AF4-BD02-484F-85BF-04B1B1E1A921}" srcOrd="0" destOrd="0" parTransId="{6EE372EC-F2F7-448C-B7BD-2E4F01DAD367}" sibTransId="{4914482B-F5EA-4AB3-A20A-C627060E1F64}"/>
    <dgm:cxn modelId="{BF2CCA37-BD55-B64A-BABB-EB54E6E34BEF}" type="presParOf" srcId="{626A3261-CFC3-42D3-B9D6-CD82AF624DAE}" destId="{90D26FAE-9C5A-4F41-A358-5FB27E066442}" srcOrd="0" destOrd="0" presId="urn:microsoft.com/office/officeart/2018/5/layout/CenteredIconLabelDescriptionList"/>
    <dgm:cxn modelId="{C8289055-FB62-E74A-8FF3-D6FBC8A9B491}" type="presParOf" srcId="{90D26FAE-9C5A-4F41-A358-5FB27E066442}" destId="{34837034-0135-4B58-BED9-906958F77967}" srcOrd="0" destOrd="0" presId="urn:microsoft.com/office/officeart/2018/5/layout/CenteredIconLabelDescriptionList"/>
    <dgm:cxn modelId="{4E918C73-2F46-514B-AC14-531A70B5A9A0}" type="presParOf" srcId="{90D26FAE-9C5A-4F41-A358-5FB27E066442}" destId="{F6749B10-288D-4952-A11A-D0992A1E87D8}" srcOrd="1" destOrd="0" presId="urn:microsoft.com/office/officeart/2018/5/layout/CenteredIconLabelDescriptionList"/>
    <dgm:cxn modelId="{9D18401C-A119-5449-90AA-61BD02BC6DAF}" type="presParOf" srcId="{90D26FAE-9C5A-4F41-A358-5FB27E066442}" destId="{FE1F9EEC-FE28-41C4-BC74-C36B5B8E1FD1}" srcOrd="2" destOrd="0" presId="urn:microsoft.com/office/officeart/2018/5/layout/CenteredIconLabelDescriptionList"/>
    <dgm:cxn modelId="{9BF5CCF0-03DD-5E4D-9651-0F6455335ED4}" type="presParOf" srcId="{90D26FAE-9C5A-4F41-A358-5FB27E066442}" destId="{9CC3F6F9-F915-48BD-B29C-6A74F5418067}" srcOrd="3" destOrd="0" presId="urn:microsoft.com/office/officeart/2018/5/layout/CenteredIconLabelDescriptionList"/>
    <dgm:cxn modelId="{ED97DC47-9A0E-784C-A344-D80FAF27E052}" type="presParOf" srcId="{90D26FAE-9C5A-4F41-A358-5FB27E066442}" destId="{F3504576-0F3F-499F-89E8-36EC38B68ED9}" srcOrd="4" destOrd="0" presId="urn:microsoft.com/office/officeart/2018/5/layout/CenteredIconLabelDescriptionList"/>
    <dgm:cxn modelId="{023DCEB0-6DCF-864E-8571-10D769A6ED8B}" type="presParOf" srcId="{626A3261-CFC3-42D3-B9D6-CD82AF624DAE}" destId="{FB1B7B67-4FB4-4E00-AE5A-9132A20FB28D}" srcOrd="1" destOrd="0" presId="urn:microsoft.com/office/officeart/2018/5/layout/CenteredIconLabelDescriptionList"/>
    <dgm:cxn modelId="{0703FF8C-6E5B-DB41-8EEC-5ED1AB6E842A}" type="presParOf" srcId="{626A3261-CFC3-42D3-B9D6-CD82AF624DAE}" destId="{3409B774-C368-485E-A2F8-B25915F29182}" srcOrd="2" destOrd="0" presId="urn:microsoft.com/office/officeart/2018/5/layout/CenteredIconLabelDescriptionList"/>
    <dgm:cxn modelId="{556B1969-64F3-4848-AC74-08CB13592003}" type="presParOf" srcId="{3409B774-C368-485E-A2F8-B25915F29182}" destId="{9A7EB94F-2BD3-4C67-8917-3BA4BA400445}" srcOrd="0" destOrd="0" presId="urn:microsoft.com/office/officeart/2018/5/layout/CenteredIconLabelDescriptionList"/>
    <dgm:cxn modelId="{79EF7B38-745C-E345-9F63-AD51F0477A08}" type="presParOf" srcId="{3409B774-C368-485E-A2F8-B25915F29182}" destId="{11988580-6330-4D73-937E-D260764D46AE}" srcOrd="1" destOrd="0" presId="urn:microsoft.com/office/officeart/2018/5/layout/CenteredIconLabelDescriptionList"/>
    <dgm:cxn modelId="{4E9955D2-F74D-7B45-8FE8-1EBA9986E411}" type="presParOf" srcId="{3409B774-C368-485E-A2F8-B25915F29182}" destId="{A9BDF346-6DEF-4CB2-A541-D0F7E2E6D304}" srcOrd="2" destOrd="0" presId="urn:microsoft.com/office/officeart/2018/5/layout/CenteredIconLabelDescriptionList"/>
    <dgm:cxn modelId="{10402EF5-F4B5-EA4A-9B03-7A14773419E3}" type="presParOf" srcId="{3409B774-C368-485E-A2F8-B25915F29182}" destId="{8F3E63F4-A328-472D-B6D5-ABD169FFBDD2}" srcOrd="3" destOrd="0" presId="urn:microsoft.com/office/officeart/2018/5/layout/CenteredIconLabelDescriptionList"/>
    <dgm:cxn modelId="{497BD102-CA48-C148-B62E-B5CEF43503DE}" type="presParOf" srcId="{3409B774-C368-485E-A2F8-B25915F29182}" destId="{18595B3B-0145-4CB7-B244-0FA03076903C}"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2EC8ACD-CC1C-40E4-9CDE-2865A7439BE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301B9DF-A2E3-47F2-A87B-99D47106F908}">
      <dgm:prSet/>
      <dgm:spPr/>
      <dgm:t>
        <a:bodyPr/>
        <a:lstStyle/>
        <a:p>
          <a:r>
            <a:rPr lang="en-US" dirty="0" err="1"/>
            <a:t>Âm</a:t>
          </a:r>
          <a:r>
            <a:rPr lang="en-US" dirty="0"/>
            <a:t> </a:t>
          </a:r>
          <a:r>
            <a:rPr lang="en-US" dirty="0" err="1"/>
            <a:t>thanh</a:t>
          </a:r>
          <a:r>
            <a:rPr lang="en-US" dirty="0"/>
            <a:t> (</a:t>
          </a:r>
          <a:r>
            <a:rPr lang="en-US" dirty="0" err="1"/>
            <a:t>âm</a:t>
          </a:r>
          <a:r>
            <a:rPr lang="en-US" dirty="0"/>
            <a:t> </a:t>
          </a:r>
          <a:r>
            <a:rPr lang="en-US" dirty="0" err="1"/>
            <a:t>thanh</a:t>
          </a:r>
          <a:r>
            <a:rPr lang="en-US" dirty="0"/>
            <a:t> </a:t>
          </a:r>
          <a:r>
            <a:rPr lang="en-US" dirty="0" err="1"/>
            <a:t>thoại</a:t>
          </a:r>
          <a:r>
            <a:rPr lang="en-US" dirty="0"/>
            <a:t>, </a:t>
          </a:r>
          <a:r>
            <a:rPr lang="en-US" dirty="0" err="1"/>
            <a:t>âm</a:t>
          </a:r>
          <a:r>
            <a:rPr lang="en-US" dirty="0"/>
            <a:t> </a:t>
          </a:r>
          <a:r>
            <a:rPr lang="en-US" dirty="0" err="1"/>
            <a:t>nhạc</a:t>
          </a:r>
          <a:r>
            <a:rPr lang="en-US" dirty="0"/>
            <a:t>, </a:t>
          </a:r>
          <a:r>
            <a:rPr lang="en-US" dirty="0" err="1"/>
            <a:t>tiếng</a:t>
          </a:r>
          <a:r>
            <a:rPr lang="en-US" dirty="0"/>
            <a:t> </a:t>
          </a:r>
          <a:r>
            <a:rPr lang="en-US" dirty="0" err="1"/>
            <a:t>ồn</a:t>
          </a:r>
          <a:r>
            <a:rPr lang="en-US" dirty="0"/>
            <a:t>)</a:t>
          </a:r>
        </a:p>
      </dgm:t>
    </dgm:pt>
    <dgm:pt modelId="{24E448E8-32CF-44A4-B55B-69411DB5EEEC}" type="parTrans" cxnId="{19E84B1D-4305-4F90-B89C-23C53D31F3EA}">
      <dgm:prSet/>
      <dgm:spPr/>
      <dgm:t>
        <a:bodyPr/>
        <a:lstStyle/>
        <a:p>
          <a:endParaRPr lang="en-US"/>
        </a:p>
      </dgm:t>
    </dgm:pt>
    <dgm:pt modelId="{F2F7AE2D-BD7E-4E43-AB61-6F8D0BE74EDB}" type="sibTrans" cxnId="{19E84B1D-4305-4F90-B89C-23C53D31F3EA}">
      <dgm:prSet/>
      <dgm:spPr/>
      <dgm:t>
        <a:bodyPr/>
        <a:lstStyle/>
        <a:p>
          <a:endParaRPr lang="en-US"/>
        </a:p>
      </dgm:t>
    </dgm:pt>
    <dgm:pt modelId="{B6FE37B3-64A5-4897-9C79-B120E9C2C0DC}">
      <dgm:prSet/>
      <dgm:spPr/>
      <dgm:t>
        <a:bodyPr/>
        <a:lstStyle/>
        <a:p>
          <a:r>
            <a:rPr lang="en-US" dirty="0" err="1"/>
            <a:t>Tín</a:t>
          </a:r>
          <a:r>
            <a:rPr lang="en-US" dirty="0"/>
            <a:t> </a:t>
          </a:r>
          <a:r>
            <a:rPr lang="en-US" dirty="0" err="1"/>
            <a:t>hiệu</a:t>
          </a:r>
          <a:r>
            <a:rPr lang="en-US" dirty="0"/>
            <a:t> </a:t>
          </a:r>
          <a:r>
            <a:rPr lang="en-US" dirty="0" err="1"/>
            <a:t>tương</a:t>
          </a:r>
          <a:r>
            <a:rPr lang="en-US" dirty="0"/>
            <a:t> </a:t>
          </a:r>
          <a:r>
            <a:rPr lang="en-US" dirty="0" err="1"/>
            <a:t>tự</a:t>
          </a:r>
          <a:r>
            <a:rPr lang="en-US" dirty="0"/>
            <a:t> </a:t>
          </a:r>
          <a:r>
            <a:rPr lang="en-US" dirty="0" err="1"/>
            <a:t>một</a:t>
          </a:r>
          <a:r>
            <a:rPr lang="en-US" dirty="0"/>
            <a:t> </a:t>
          </a:r>
          <a:r>
            <a:rPr lang="en-US" dirty="0" err="1"/>
            <a:t>chiều</a:t>
          </a:r>
          <a:r>
            <a:rPr lang="en-US" dirty="0"/>
            <a:t> </a:t>
          </a:r>
          <a:r>
            <a:rPr lang="en-US" dirty="0" err="1"/>
            <a:t>biến</a:t>
          </a:r>
          <a:r>
            <a:rPr lang="en-US" dirty="0"/>
            <a:t> </a:t>
          </a:r>
          <a:r>
            <a:rPr lang="en-US" dirty="0" err="1"/>
            <a:t>thiên</a:t>
          </a:r>
          <a:r>
            <a:rPr lang="en-US" dirty="0"/>
            <a:t> </a:t>
          </a:r>
          <a:r>
            <a:rPr lang="en-US" dirty="0" err="1"/>
            <a:t>theo</a:t>
          </a:r>
          <a:r>
            <a:rPr lang="en-US" dirty="0"/>
            <a:t> </a:t>
          </a:r>
          <a:r>
            <a:rPr lang="en-US" dirty="0" err="1"/>
            <a:t>thời</a:t>
          </a:r>
          <a:r>
            <a:rPr lang="en-US" dirty="0"/>
            <a:t> </a:t>
          </a:r>
          <a:r>
            <a:rPr lang="en-US" dirty="0" err="1"/>
            <a:t>gian</a:t>
          </a:r>
          <a:endParaRPr lang="en-US" dirty="0"/>
        </a:p>
      </dgm:t>
    </dgm:pt>
    <dgm:pt modelId="{9E4A3B08-679D-4653-B576-446A6811F7EF}" type="parTrans" cxnId="{2785B81F-2AC2-4D5C-98EC-B9655FFE4A6D}">
      <dgm:prSet/>
      <dgm:spPr/>
      <dgm:t>
        <a:bodyPr/>
        <a:lstStyle/>
        <a:p>
          <a:endParaRPr lang="en-US"/>
        </a:p>
      </dgm:t>
    </dgm:pt>
    <dgm:pt modelId="{695808D7-EE54-4C6B-937D-AEC993D93A7C}" type="sibTrans" cxnId="{2785B81F-2AC2-4D5C-98EC-B9655FFE4A6D}">
      <dgm:prSet/>
      <dgm:spPr/>
      <dgm:t>
        <a:bodyPr/>
        <a:lstStyle/>
        <a:p>
          <a:endParaRPr lang="en-US"/>
        </a:p>
      </dgm:t>
    </dgm:pt>
    <dgm:pt modelId="{B1917A48-5E86-499A-8036-DFB5DEC80C0F}">
      <dgm:prSet/>
      <dgm:spPr/>
      <dgm:t>
        <a:bodyPr/>
        <a:lstStyle/>
        <a:p>
          <a:r>
            <a:rPr lang="en-US"/>
            <a:t>Sóng âm thanh: Có dạng hình sin với các đặc trưng</a:t>
          </a:r>
        </a:p>
      </dgm:t>
    </dgm:pt>
    <dgm:pt modelId="{BDC9554F-92CF-43DA-B1B6-F259B0413785}" type="parTrans" cxnId="{D178D8DE-B162-411F-B6E1-F252C7C40E32}">
      <dgm:prSet/>
      <dgm:spPr/>
      <dgm:t>
        <a:bodyPr/>
        <a:lstStyle/>
        <a:p>
          <a:endParaRPr lang="en-US"/>
        </a:p>
      </dgm:t>
    </dgm:pt>
    <dgm:pt modelId="{86633950-1E10-4E13-B07B-051413A00BBD}" type="sibTrans" cxnId="{D178D8DE-B162-411F-B6E1-F252C7C40E32}">
      <dgm:prSet/>
      <dgm:spPr/>
      <dgm:t>
        <a:bodyPr/>
        <a:lstStyle/>
        <a:p>
          <a:endParaRPr lang="en-US"/>
        </a:p>
      </dgm:t>
    </dgm:pt>
    <dgm:pt modelId="{8C94D967-623F-4AAE-B4A4-68754387F870}">
      <dgm:prSet/>
      <dgm:spPr/>
      <dgm:t>
        <a:bodyPr/>
        <a:lstStyle/>
        <a:p>
          <a:r>
            <a:rPr lang="en-US" dirty="0" err="1"/>
            <a:t>Tần</a:t>
          </a:r>
          <a:r>
            <a:rPr lang="en-US" dirty="0"/>
            <a:t> </a:t>
          </a:r>
          <a:r>
            <a:rPr lang="en-US" dirty="0" err="1"/>
            <a:t>số</a:t>
          </a:r>
          <a:endParaRPr lang="en-US" dirty="0"/>
        </a:p>
      </dgm:t>
    </dgm:pt>
    <dgm:pt modelId="{A264BA3E-3FA7-4239-8A86-6D0C018703FD}" type="parTrans" cxnId="{3772C267-B9B8-496A-8066-558A48B43999}">
      <dgm:prSet/>
      <dgm:spPr/>
      <dgm:t>
        <a:bodyPr/>
        <a:lstStyle/>
        <a:p>
          <a:endParaRPr lang="en-US"/>
        </a:p>
      </dgm:t>
    </dgm:pt>
    <dgm:pt modelId="{2061879D-5FEF-4644-B1B7-6DD0AE29B4A3}" type="sibTrans" cxnId="{3772C267-B9B8-496A-8066-558A48B43999}">
      <dgm:prSet/>
      <dgm:spPr/>
      <dgm:t>
        <a:bodyPr/>
        <a:lstStyle/>
        <a:p>
          <a:endParaRPr lang="en-US"/>
        </a:p>
      </dgm:t>
    </dgm:pt>
    <dgm:pt modelId="{2B0001EE-AF7D-42A3-B3F2-156C5DDFE7C0}">
      <dgm:prSet/>
      <dgm:spPr/>
      <dgm:t>
        <a:bodyPr/>
        <a:lstStyle/>
        <a:p>
          <a:r>
            <a:rPr lang="en-US" dirty="0" err="1"/>
            <a:t>Bước</a:t>
          </a:r>
          <a:r>
            <a:rPr lang="en-US" dirty="0"/>
            <a:t> </a:t>
          </a:r>
          <a:r>
            <a:rPr lang="en-US" dirty="0" err="1"/>
            <a:t>sóng</a:t>
          </a:r>
          <a:endParaRPr lang="en-US" dirty="0"/>
        </a:p>
      </dgm:t>
    </dgm:pt>
    <dgm:pt modelId="{3B1066B1-1018-4518-B115-80E32529B8A2}" type="parTrans" cxnId="{5D70F81A-EC8A-44B4-BB2F-443B8DC16BBB}">
      <dgm:prSet/>
      <dgm:spPr/>
      <dgm:t>
        <a:bodyPr/>
        <a:lstStyle/>
        <a:p>
          <a:endParaRPr lang="en-US"/>
        </a:p>
      </dgm:t>
    </dgm:pt>
    <dgm:pt modelId="{FD5B2837-178F-45E6-AA93-306E6DA06135}" type="sibTrans" cxnId="{5D70F81A-EC8A-44B4-BB2F-443B8DC16BBB}">
      <dgm:prSet/>
      <dgm:spPr/>
      <dgm:t>
        <a:bodyPr/>
        <a:lstStyle/>
        <a:p>
          <a:endParaRPr lang="en-US"/>
        </a:p>
      </dgm:t>
    </dgm:pt>
    <dgm:pt modelId="{5E5C2319-74DE-42CD-9F6A-C0B1EF0D6880}">
      <dgm:prSet/>
      <dgm:spPr/>
      <dgm:t>
        <a:bodyPr/>
        <a:lstStyle/>
        <a:p>
          <a:r>
            <a:rPr lang="en-US" dirty="0" err="1"/>
            <a:t>Biên</a:t>
          </a:r>
          <a:r>
            <a:rPr lang="en-US" dirty="0"/>
            <a:t> </a:t>
          </a:r>
          <a:r>
            <a:rPr lang="en-US" dirty="0" err="1"/>
            <a:t>độ</a:t>
          </a:r>
          <a:endParaRPr lang="en-US" dirty="0"/>
        </a:p>
      </dgm:t>
    </dgm:pt>
    <dgm:pt modelId="{1B4F351B-C039-4076-A7C2-E55BC806DF5C}" type="parTrans" cxnId="{B410EE35-17E8-4E4C-A188-E536DB278EA3}">
      <dgm:prSet/>
      <dgm:spPr/>
      <dgm:t>
        <a:bodyPr/>
        <a:lstStyle/>
        <a:p>
          <a:endParaRPr lang="en-US"/>
        </a:p>
      </dgm:t>
    </dgm:pt>
    <dgm:pt modelId="{576BC962-05FE-4A5F-9DE5-35FFC9A78A47}" type="sibTrans" cxnId="{B410EE35-17E8-4E4C-A188-E536DB278EA3}">
      <dgm:prSet/>
      <dgm:spPr/>
      <dgm:t>
        <a:bodyPr/>
        <a:lstStyle/>
        <a:p>
          <a:endParaRPr lang="en-US"/>
        </a:p>
      </dgm:t>
    </dgm:pt>
    <dgm:pt modelId="{0ED69D1E-79B2-487B-A05A-A1996D559ECE}">
      <dgm:prSet/>
      <dgm:spPr/>
      <dgm:t>
        <a:bodyPr/>
        <a:lstStyle/>
        <a:p>
          <a:r>
            <a:rPr lang="en-US"/>
            <a:t>Tai người: 20-20,000 Hz. Giới hạn trên giảm dần theo tuổi tác.</a:t>
          </a:r>
        </a:p>
      </dgm:t>
    </dgm:pt>
    <dgm:pt modelId="{A27C8A1C-F57B-4CE0-A55A-B7EED37947C6}" type="parTrans" cxnId="{72FDEAB5-B446-421D-818F-96F047EA9C99}">
      <dgm:prSet/>
      <dgm:spPr/>
      <dgm:t>
        <a:bodyPr/>
        <a:lstStyle/>
        <a:p>
          <a:endParaRPr lang="en-US"/>
        </a:p>
      </dgm:t>
    </dgm:pt>
    <dgm:pt modelId="{523AB2A1-4972-4A6E-ADE8-426E9CA28424}" type="sibTrans" cxnId="{72FDEAB5-B446-421D-818F-96F047EA9C99}">
      <dgm:prSet/>
      <dgm:spPr/>
      <dgm:t>
        <a:bodyPr/>
        <a:lstStyle/>
        <a:p>
          <a:endParaRPr lang="en-US"/>
        </a:p>
      </dgm:t>
    </dgm:pt>
    <dgm:pt modelId="{77052FD2-8D74-704F-8DD5-C79EAAD94AC4}">
      <dgm:prSet/>
      <dgm:spPr/>
      <dgm:t>
        <a:bodyPr/>
        <a:lstStyle/>
        <a:p>
          <a:r>
            <a:rPr lang="en-US" dirty="0" err="1"/>
            <a:t>Được</a:t>
          </a:r>
          <a:r>
            <a:rPr lang="en-US" dirty="0"/>
            <a:t> </a:t>
          </a:r>
          <a:r>
            <a:rPr lang="en-US" dirty="0" err="1"/>
            <a:t>lan</a:t>
          </a:r>
          <a:r>
            <a:rPr lang="en-US" dirty="0"/>
            <a:t> </a:t>
          </a:r>
          <a:r>
            <a:rPr lang="en-US" dirty="0" err="1"/>
            <a:t>truyền</a:t>
          </a:r>
          <a:r>
            <a:rPr lang="en-US" dirty="0"/>
            <a:t> </a:t>
          </a:r>
          <a:r>
            <a:rPr lang="en-US" dirty="0" err="1"/>
            <a:t>dựa</a:t>
          </a:r>
          <a:r>
            <a:rPr lang="en-US" dirty="0"/>
            <a:t> </a:t>
          </a:r>
          <a:r>
            <a:rPr lang="en-US" dirty="0" err="1"/>
            <a:t>trên</a:t>
          </a:r>
          <a:r>
            <a:rPr lang="en-US" dirty="0"/>
            <a:t> </a:t>
          </a:r>
          <a:r>
            <a:rPr lang="en-US" dirty="0" err="1"/>
            <a:t>áp</a:t>
          </a:r>
          <a:r>
            <a:rPr lang="en-US" dirty="0"/>
            <a:t> </a:t>
          </a:r>
          <a:r>
            <a:rPr lang="en-US" dirty="0" err="1"/>
            <a:t>suất</a:t>
          </a:r>
          <a:r>
            <a:rPr lang="en-US" dirty="0"/>
            <a:t> </a:t>
          </a:r>
          <a:r>
            <a:rPr lang="en-US" dirty="0" err="1"/>
            <a:t>và</a:t>
          </a:r>
          <a:r>
            <a:rPr lang="en-US" dirty="0"/>
            <a:t> </a:t>
          </a:r>
          <a:r>
            <a:rPr lang="en-US" dirty="0" err="1"/>
            <a:t>tương</a:t>
          </a:r>
          <a:r>
            <a:rPr lang="en-US" dirty="0"/>
            <a:t> </a:t>
          </a:r>
          <a:r>
            <a:rPr lang="en-US" dirty="0" err="1"/>
            <a:t>tác</a:t>
          </a:r>
          <a:r>
            <a:rPr lang="en-US" dirty="0"/>
            <a:t> </a:t>
          </a:r>
          <a:r>
            <a:rPr lang="en-US" dirty="0" err="1"/>
            <a:t>giữa</a:t>
          </a:r>
          <a:r>
            <a:rPr lang="en-US" dirty="0"/>
            <a:t> </a:t>
          </a:r>
          <a:r>
            <a:rPr lang="en-US" dirty="0" err="1"/>
            <a:t>các</a:t>
          </a:r>
          <a:r>
            <a:rPr lang="en-US" dirty="0"/>
            <a:t> </a:t>
          </a:r>
          <a:r>
            <a:rPr lang="en-US" dirty="0" err="1"/>
            <a:t>phân</a:t>
          </a:r>
          <a:r>
            <a:rPr lang="en-US" dirty="0"/>
            <a:t> </a:t>
          </a:r>
          <a:r>
            <a:rPr lang="en-US" dirty="0" err="1"/>
            <a:t>tử</a:t>
          </a:r>
          <a:r>
            <a:rPr lang="en-US" dirty="0"/>
            <a:t> </a:t>
          </a:r>
          <a:r>
            <a:rPr lang="en-US" dirty="0" err="1"/>
            <a:t>trong</a:t>
          </a:r>
          <a:r>
            <a:rPr lang="en-US" dirty="0"/>
            <a:t> </a:t>
          </a:r>
          <a:r>
            <a:rPr lang="en-US" dirty="0" err="1"/>
            <a:t>môi</a:t>
          </a:r>
          <a:r>
            <a:rPr lang="en-US" dirty="0"/>
            <a:t> </a:t>
          </a:r>
          <a:r>
            <a:rPr lang="en-US" dirty="0" err="1"/>
            <a:t>trường</a:t>
          </a:r>
          <a:r>
            <a:rPr lang="en-US" dirty="0"/>
            <a:t> </a:t>
          </a:r>
          <a:r>
            <a:rPr lang="en-US" dirty="0" err="1"/>
            <a:t>truyền</a:t>
          </a:r>
          <a:r>
            <a:rPr lang="en-US" dirty="0"/>
            <a:t> </a:t>
          </a:r>
          <a:r>
            <a:rPr lang="en-US" dirty="0" err="1"/>
            <a:t>dẫn</a:t>
          </a:r>
          <a:r>
            <a:rPr lang="en-US" dirty="0"/>
            <a:t>.</a:t>
          </a:r>
        </a:p>
      </dgm:t>
    </dgm:pt>
    <dgm:pt modelId="{AEBF9BD0-C41E-C742-B49B-48CA0E1BD1AA}" type="parTrans" cxnId="{6200D4B6-A6A1-D247-B540-5C3A249F88B5}">
      <dgm:prSet/>
      <dgm:spPr/>
      <dgm:t>
        <a:bodyPr/>
        <a:lstStyle/>
        <a:p>
          <a:endParaRPr lang="en-US"/>
        </a:p>
      </dgm:t>
    </dgm:pt>
    <dgm:pt modelId="{E70A8652-F933-C84E-B4EB-5589C76EF21C}" type="sibTrans" cxnId="{6200D4B6-A6A1-D247-B540-5C3A249F88B5}">
      <dgm:prSet/>
      <dgm:spPr/>
      <dgm:t>
        <a:bodyPr/>
        <a:lstStyle/>
        <a:p>
          <a:endParaRPr lang="en-US"/>
        </a:p>
      </dgm:t>
    </dgm:pt>
    <dgm:pt modelId="{7B82D20F-F8DD-C44A-B3AF-F506BD7BFC34}" type="pres">
      <dgm:prSet presAssocID="{62EC8ACD-CC1C-40E4-9CDE-2865A7439BE0}" presName="Name0" presStyleCnt="0">
        <dgm:presLayoutVars>
          <dgm:dir/>
          <dgm:animLvl val="lvl"/>
          <dgm:resizeHandles val="exact"/>
        </dgm:presLayoutVars>
      </dgm:prSet>
      <dgm:spPr/>
    </dgm:pt>
    <dgm:pt modelId="{C2E935FD-BA93-474C-9010-D9E91F7CE406}" type="pres">
      <dgm:prSet presAssocID="{6301B9DF-A2E3-47F2-A87B-99D47106F908}" presName="linNode" presStyleCnt="0"/>
      <dgm:spPr/>
    </dgm:pt>
    <dgm:pt modelId="{98A70A45-E159-9448-9480-9F60240F45E3}" type="pres">
      <dgm:prSet presAssocID="{6301B9DF-A2E3-47F2-A87B-99D47106F908}" presName="parentText" presStyleLbl="node1" presStyleIdx="0" presStyleCnt="3">
        <dgm:presLayoutVars>
          <dgm:chMax val="1"/>
          <dgm:bulletEnabled val="1"/>
        </dgm:presLayoutVars>
      </dgm:prSet>
      <dgm:spPr/>
    </dgm:pt>
    <dgm:pt modelId="{4FFAF4AB-8641-F246-9437-CE5102C9F001}" type="pres">
      <dgm:prSet presAssocID="{6301B9DF-A2E3-47F2-A87B-99D47106F908}" presName="descendantText" presStyleLbl="alignAccFollowNode1" presStyleIdx="0" presStyleCnt="2">
        <dgm:presLayoutVars>
          <dgm:bulletEnabled val="1"/>
        </dgm:presLayoutVars>
      </dgm:prSet>
      <dgm:spPr/>
    </dgm:pt>
    <dgm:pt modelId="{0EE6C6DA-2540-0B4E-B234-F082002C7D60}" type="pres">
      <dgm:prSet presAssocID="{F2F7AE2D-BD7E-4E43-AB61-6F8D0BE74EDB}" presName="sp" presStyleCnt="0"/>
      <dgm:spPr/>
    </dgm:pt>
    <dgm:pt modelId="{902339AC-A4A6-8C4E-A71D-F2D75283B5CF}" type="pres">
      <dgm:prSet presAssocID="{B1917A48-5E86-499A-8036-DFB5DEC80C0F}" presName="linNode" presStyleCnt="0"/>
      <dgm:spPr/>
    </dgm:pt>
    <dgm:pt modelId="{734D0A24-6992-634C-A785-CD0E0D76AF57}" type="pres">
      <dgm:prSet presAssocID="{B1917A48-5E86-499A-8036-DFB5DEC80C0F}" presName="parentText" presStyleLbl="node1" presStyleIdx="1" presStyleCnt="3">
        <dgm:presLayoutVars>
          <dgm:chMax val="1"/>
          <dgm:bulletEnabled val="1"/>
        </dgm:presLayoutVars>
      </dgm:prSet>
      <dgm:spPr/>
    </dgm:pt>
    <dgm:pt modelId="{BC779E69-865F-9444-A141-57F9C4BB7F5F}" type="pres">
      <dgm:prSet presAssocID="{B1917A48-5E86-499A-8036-DFB5DEC80C0F}" presName="descendantText" presStyleLbl="alignAccFollowNode1" presStyleIdx="1" presStyleCnt="2">
        <dgm:presLayoutVars>
          <dgm:bulletEnabled val="1"/>
        </dgm:presLayoutVars>
      </dgm:prSet>
      <dgm:spPr/>
    </dgm:pt>
    <dgm:pt modelId="{78B32D83-1090-2E47-B601-57EF77F20A51}" type="pres">
      <dgm:prSet presAssocID="{86633950-1E10-4E13-B07B-051413A00BBD}" presName="sp" presStyleCnt="0"/>
      <dgm:spPr/>
    </dgm:pt>
    <dgm:pt modelId="{C42CDB78-AA78-D740-8D29-518F82E545C0}" type="pres">
      <dgm:prSet presAssocID="{0ED69D1E-79B2-487B-A05A-A1996D559ECE}" presName="linNode" presStyleCnt="0"/>
      <dgm:spPr/>
    </dgm:pt>
    <dgm:pt modelId="{2AE45C78-07F5-6B4F-98A6-6B95FDE1A321}" type="pres">
      <dgm:prSet presAssocID="{0ED69D1E-79B2-487B-A05A-A1996D559ECE}" presName="parentText" presStyleLbl="node1" presStyleIdx="2" presStyleCnt="3">
        <dgm:presLayoutVars>
          <dgm:chMax val="1"/>
          <dgm:bulletEnabled val="1"/>
        </dgm:presLayoutVars>
      </dgm:prSet>
      <dgm:spPr/>
    </dgm:pt>
  </dgm:ptLst>
  <dgm:cxnLst>
    <dgm:cxn modelId="{36E08A12-5227-5B42-8530-E3D3D7E8E743}" type="presOf" srcId="{6301B9DF-A2E3-47F2-A87B-99D47106F908}" destId="{98A70A45-E159-9448-9480-9F60240F45E3}" srcOrd="0" destOrd="0" presId="urn:microsoft.com/office/officeart/2005/8/layout/vList5"/>
    <dgm:cxn modelId="{5D70F81A-EC8A-44B4-BB2F-443B8DC16BBB}" srcId="{B1917A48-5E86-499A-8036-DFB5DEC80C0F}" destId="{2B0001EE-AF7D-42A3-B3F2-156C5DDFE7C0}" srcOrd="1" destOrd="0" parTransId="{3B1066B1-1018-4518-B115-80E32529B8A2}" sibTransId="{FD5B2837-178F-45E6-AA93-306E6DA06135}"/>
    <dgm:cxn modelId="{19E84B1D-4305-4F90-B89C-23C53D31F3EA}" srcId="{62EC8ACD-CC1C-40E4-9CDE-2865A7439BE0}" destId="{6301B9DF-A2E3-47F2-A87B-99D47106F908}" srcOrd="0" destOrd="0" parTransId="{24E448E8-32CF-44A4-B55B-69411DB5EEEC}" sibTransId="{F2F7AE2D-BD7E-4E43-AB61-6F8D0BE74EDB}"/>
    <dgm:cxn modelId="{2785B81F-2AC2-4D5C-98EC-B9655FFE4A6D}" srcId="{6301B9DF-A2E3-47F2-A87B-99D47106F908}" destId="{B6FE37B3-64A5-4897-9C79-B120E9C2C0DC}" srcOrd="0" destOrd="0" parTransId="{9E4A3B08-679D-4653-B576-446A6811F7EF}" sibTransId="{695808D7-EE54-4C6B-937D-AEC993D93A7C}"/>
    <dgm:cxn modelId="{B410EE35-17E8-4E4C-A188-E536DB278EA3}" srcId="{B1917A48-5E86-499A-8036-DFB5DEC80C0F}" destId="{5E5C2319-74DE-42CD-9F6A-C0B1EF0D6880}" srcOrd="2" destOrd="0" parTransId="{1B4F351B-C039-4076-A7C2-E55BC806DF5C}" sibTransId="{576BC962-05FE-4A5F-9DE5-35FFC9A78A47}"/>
    <dgm:cxn modelId="{708F693B-37D8-3A4B-BC37-3BF9E378A534}" type="presOf" srcId="{B6FE37B3-64A5-4897-9C79-B120E9C2C0DC}" destId="{4FFAF4AB-8641-F246-9437-CE5102C9F001}" srcOrd="0" destOrd="0" presId="urn:microsoft.com/office/officeart/2005/8/layout/vList5"/>
    <dgm:cxn modelId="{E1715840-058E-9F48-9E35-FD6B8E7617AF}" type="presOf" srcId="{77052FD2-8D74-704F-8DD5-C79EAAD94AC4}" destId="{4FFAF4AB-8641-F246-9437-CE5102C9F001}" srcOrd="0" destOrd="1" presId="urn:microsoft.com/office/officeart/2005/8/layout/vList5"/>
    <dgm:cxn modelId="{97B0F14E-FC08-CE4A-9039-480D92300839}" type="presOf" srcId="{8C94D967-623F-4AAE-B4A4-68754387F870}" destId="{BC779E69-865F-9444-A141-57F9C4BB7F5F}" srcOrd="0" destOrd="0" presId="urn:microsoft.com/office/officeart/2005/8/layout/vList5"/>
    <dgm:cxn modelId="{3772C267-B9B8-496A-8066-558A48B43999}" srcId="{B1917A48-5E86-499A-8036-DFB5DEC80C0F}" destId="{8C94D967-623F-4AAE-B4A4-68754387F870}" srcOrd="0" destOrd="0" parTransId="{A264BA3E-3FA7-4239-8A86-6D0C018703FD}" sibTransId="{2061879D-5FEF-4644-B1B7-6DD0AE29B4A3}"/>
    <dgm:cxn modelId="{649BBD6B-3822-A748-BB66-D38587E0AF90}" type="presOf" srcId="{2B0001EE-AF7D-42A3-B3F2-156C5DDFE7C0}" destId="{BC779E69-865F-9444-A141-57F9C4BB7F5F}" srcOrd="0" destOrd="1" presId="urn:microsoft.com/office/officeart/2005/8/layout/vList5"/>
    <dgm:cxn modelId="{85D89BA0-EB54-5449-8A78-B3A4766B050A}" type="presOf" srcId="{B1917A48-5E86-499A-8036-DFB5DEC80C0F}" destId="{734D0A24-6992-634C-A785-CD0E0D76AF57}" srcOrd="0" destOrd="0" presId="urn:microsoft.com/office/officeart/2005/8/layout/vList5"/>
    <dgm:cxn modelId="{72FDEAB5-B446-421D-818F-96F047EA9C99}" srcId="{62EC8ACD-CC1C-40E4-9CDE-2865A7439BE0}" destId="{0ED69D1E-79B2-487B-A05A-A1996D559ECE}" srcOrd="2" destOrd="0" parTransId="{A27C8A1C-F57B-4CE0-A55A-B7EED37947C6}" sibTransId="{523AB2A1-4972-4A6E-ADE8-426E9CA28424}"/>
    <dgm:cxn modelId="{6200D4B6-A6A1-D247-B540-5C3A249F88B5}" srcId="{6301B9DF-A2E3-47F2-A87B-99D47106F908}" destId="{77052FD2-8D74-704F-8DD5-C79EAAD94AC4}" srcOrd="1" destOrd="0" parTransId="{AEBF9BD0-C41E-C742-B49B-48CA0E1BD1AA}" sibTransId="{E70A8652-F933-C84E-B4EB-5589C76EF21C}"/>
    <dgm:cxn modelId="{98DEA7C3-2670-8249-BFC4-4BE5B7D867F0}" type="presOf" srcId="{5E5C2319-74DE-42CD-9F6A-C0B1EF0D6880}" destId="{BC779E69-865F-9444-A141-57F9C4BB7F5F}" srcOrd="0" destOrd="2" presId="urn:microsoft.com/office/officeart/2005/8/layout/vList5"/>
    <dgm:cxn modelId="{D178D8DE-B162-411F-B6E1-F252C7C40E32}" srcId="{62EC8ACD-CC1C-40E4-9CDE-2865A7439BE0}" destId="{B1917A48-5E86-499A-8036-DFB5DEC80C0F}" srcOrd="1" destOrd="0" parTransId="{BDC9554F-92CF-43DA-B1B6-F259B0413785}" sibTransId="{86633950-1E10-4E13-B07B-051413A00BBD}"/>
    <dgm:cxn modelId="{362E15E3-0B39-7040-B6CB-9A058E3AFDEF}" type="presOf" srcId="{62EC8ACD-CC1C-40E4-9CDE-2865A7439BE0}" destId="{7B82D20F-F8DD-C44A-B3AF-F506BD7BFC34}" srcOrd="0" destOrd="0" presId="urn:microsoft.com/office/officeart/2005/8/layout/vList5"/>
    <dgm:cxn modelId="{D3F387FA-3F2B-FA40-9F23-AAA8855D2B1B}" type="presOf" srcId="{0ED69D1E-79B2-487B-A05A-A1996D559ECE}" destId="{2AE45C78-07F5-6B4F-98A6-6B95FDE1A321}" srcOrd="0" destOrd="0" presId="urn:microsoft.com/office/officeart/2005/8/layout/vList5"/>
    <dgm:cxn modelId="{061A358D-00BD-004E-8B50-4AD8655B0DB7}" type="presParOf" srcId="{7B82D20F-F8DD-C44A-B3AF-F506BD7BFC34}" destId="{C2E935FD-BA93-474C-9010-D9E91F7CE406}" srcOrd="0" destOrd="0" presId="urn:microsoft.com/office/officeart/2005/8/layout/vList5"/>
    <dgm:cxn modelId="{6969F6CD-C3B1-744A-B7C4-3BAA3A8F7F96}" type="presParOf" srcId="{C2E935FD-BA93-474C-9010-D9E91F7CE406}" destId="{98A70A45-E159-9448-9480-9F60240F45E3}" srcOrd="0" destOrd="0" presId="urn:microsoft.com/office/officeart/2005/8/layout/vList5"/>
    <dgm:cxn modelId="{9E63031D-B580-674A-AFD9-2F05545E08F9}" type="presParOf" srcId="{C2E935FD-BA93-474C-9010-D9E91F7CE406}" destId="{4FFAF4AB-8641-F246-9437-CE5102C9F001}" srcOrd="1" destOrd="0" presId="urn:microsoft.com/office/officeart/2005/8/layout/vList5"/>
    <dgm:cxn modelId="{B516A633-2AB5-5A48-8015-2FF95668521C}" type="presParOf" srcId="{7B82D20F-F8DD-C44A-B3AF-F506BD7BFC34}" destId="{0EE6C6DA-2540-0B4E-B234-F082002C7D60}" srcOrd="1" destOrd="0" presId="urn:microsoft.com/office/officeart/2005/8/layout/vList5"/>
    <dgm:cxn modelId="{3A460FC0-4B98-5F43-8EB8-70DB523E87AC}" type="presParOf" srcId="{7B82D20F-F8DD-C44A-B3AF-F506BD7BFC34}" destId="{902339AC-A4A6-8C4E-A71D-F2D75283B5CF}" srcOrd="2" destOrd="0" presId="urn:microsoft.com/office/officeart/2005/8/layout/vList5"/>
    <dgm:cxn modelId="{CF39CFE9-E912-8847-9E84-BF2FA6B3B970}" type="presParOf" srcId="{902339AC-A4A6-8C4E-A71D-F2D75283B5CF}" destId="{734D0A24-6992-634C-A785-CD0E0D76AF57}" srcOrd="0" destOrd="0" presId="urn:microsoft.com/office/officeart/2005/8/layout/vList5"/>
    <dgm:cxn modelId="{F2170E63-8DF7-4845-8B15-B8B44462113E}" type="presParOf" srcId="{902339AC-A4A6-8C4E-A71D-F2D75283B5CF}" destId="{BC779E69-865F-9444-A141-57F9C4BB7F5F}" srcOrd="1" destOrd="0" presId="urn:microsoft.com/office/officeart/2005/8/layout/vList5"/>
    <dgm:cxn modelId="{2E20E70A-0004-7C4E-B747-9ACB15CA633A}" type="presParOf" srcId="{7B82D20F-F8DD-C44A-B3AF-F506BD7BFC34}" destId="{78B32D83-1090-2E47-B601-57EF77F20A51}" srcOrd="3" destOrd="0" presId="urn:microsoft.com/office/officeart/2005/8/layout/vList5"/>
    <dgm:cxn modelId="{2AC35036-EA13-3C44-B5C4-7BE9DAB67BBF}" type="presParOf" srcId="{7B82D20F-F8DD-C44A-B3AF-F506BD7BFC34}" destId="{C42CDB78-AA78-D740-8D29-518F82E545C0}" srcOrd="4" destOrd="0" presId="urn:microsoft.com/office/officeart/2005/8/layout/vList5"/>
    <dgm:cxn modelId="{6AA5BA52-6588-184E-94EE-477E456AFA52}" type="presParOf" srcId="{C42CDB78-AA78-D740-8D29-518F82E545C0}" destId="{2AE45C78-07F5-6B4F-98A6-6B95FDE1A321}"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661AE06-A905-4A08-BB52-C496892CAA01}"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58319A51-36EA-4115-83D4-03908E9841B7}">
      <dgm:prSet/>
      <dgm:spPr/>
      <dgm:t>
        <a:bodyPr/>
        <a:lstStyle/>
        <a:p>
          <a:r>
            <a:rPr lang="en-US"/>
            <a:t>Tín hiệu âm thanh được chuyển sang dạng số</a:t>
          </a:r>
        </a:p>
      </dgm:t>
    </dgm:pt>
    <dgm:pt modelId="{FA5C555D-CF76-44CC-B633-A2B7773B15E7}" type="parTrans" cxnId="{83C3315A-6E4A-48C3-BF7D-03DC55B88298}">
      <dgm:prSet/>
      <dgm:spPr/>
      <dgm:t>
        <a:bodyPr/>
        <a:lstStyle/>
        <a:p>
          <a:endParaRPr lang="en-US"/>
        </a:p>
      </dgm:t>
    </dgm:pt>
    <dgm:pt modelId="{8532FC6F-4591-4A3A-9DC2-A84E197AD8AE}" type="sibTrans" cxnId="{83C3315A-6E4A-48C3-BF7D-03DC55B88298}">
      <dgm:prSet/>
      <dgm:spPr/>
      <dgm:t>
        <a:bodyPr/>
        <a:lstStyle/>
        <a:p>
          <a:endParaRPr lang="en-US"/>
        </a:p>
      </dgm:t>
    </dgm:pt>
    <dgm:pt modelId="{77BD96BB-E65D-4A4E-BBDA-2C3E653E260C}">
      <dgm:prSet/>
      <dgm:spPr/>
      <dgm:t>
        <a:bodyPr/>
        <a:lstStyle/>
        <a:p>
          <a:r>
            <a:rPr lang="en-US" dirty="0" err="1"/>
            <a:t>Lấy</a:t>
          </a:r>
          <a:r>
            <a:rPr lang="en-US" dirty="0"/>
            <a:t> </a:t>
          </a:r>
          <a:r>
            <a:rPr lang="en-US" dirty="0" err="1"/>
            <a:t>mẫu</a:t>
          </a:r>
          <a:endParaRPr lang="en-US" dirty="0"/>
        </a:p>
      </dgm:t>
    </dgm:pt>
    <dgm:pt modelId="{F5075A91-6E4B-42F9-9DEE-78793A6913EE}" type="parTrans" cxnId="{4632B90D-8B62-4DAA-A26F-E1F10E034973}">
      <dgm:prSet/>
      <dgm:spPr/>
      <dgm:t>
        <a:bodyPr/>
        <a:lstStyle/>
        <a:p>
          <a:endParaRPr lang="en-US"/>
        </a:p>
      </dgm:t>
    </dgm:pt>
    <dgm:pt modelId="{D2B2FC05-DFDA-4814-846A-03266E742C47}" type="sibTrans" cxnId="{4632B90D-8B62-4DAA-A26F-E1F10E034973}">
      <dgm:prSet/>
      <dgm:spPr/>
      <dgm:t>
        <a:bodyPr/>
        <a:lstStyle/>
        <a:p>
          <a:endParaRPr lang="en-US"/>
        </a:p>
      </dgm:t>
    </dgm:pt>
    <dgm:pt modelId="{8C89D16C-4DD9-4348-BACA-03E44394AF0B}">
      <dgm:prSet/>
      <dgm:spPr/>
      <dgm:t>
        <a:bodyPr/>
        <a:lstStyle/>
        <a:p>
          <a:r>
            <a:rPr lang="en-US" dirty="0" err="1"/>
            <a:t>Lượng</a:t>
          </a:r>
          <a:r>
            <a:rPr lang="en-US" dirty="0"/>
            <a:t> </a:t>
          </a:r>
          <a:r>
            <a:rPr lang="en-US" dirty="0" err="1"/>
            <a:t>tử</a:t>
          </a:r>
          <a:r>
            <a:rPr lang="en-US" dirty="0"/>
            <a:t> </a:t>
          </a:r>
          <a:r>
            <a:rPr lang="en-US" dirty="0" err="1"/>
            <a:t>hóa</a:t>
          </a:r>
          <a:endParaRPr lang="en-US" dirty="0"/>
        </a:p>
      </dgm:t>
    </dgm:pt>
    <dgm:pt modelId="{1EB045D1-A10D-4289-A982-F21985BB7619}" type="parTrans" cxnId="{95E17776-A219-4181-843C-57D53844B227}">
      <dgm:prSet/>
      <dgm:spPr/>
      <dgm:t>
        <a:bodyPr/>
        <a:lstStyle/>
        <a:p>
          <a:endParaRPr lang="en-US"/>
        </a:p>
      </dgm:t>
    </dgm:pt>
    <dgm:pt modelId="{66F4813F-4786-476C-9E07-076A9292F881}" type="sibTrans" cxnId="{95E17776-A219-4181-843C-57D53844B227}">
      <dgm:prSet/>
      <dgm:spPr/>
      <dgm:t>
        <a:bodyPr/>
        <a:lstStyle/>
        <a:p>
          <a:endParaRPr lang="en-US"/>
        </a:p>
      </dgm:t>
    </dgm:pt>
    <dgm:pt modelId="{6E260675-FE69-43D8-84E6-250C867F36B1}">
      <dgm:prSet/>
      <dgm:spPr/>
      <dgm:t>
        <a:bodyPr/>
        <a:lstStyle/>
        <a:p>
          <a:r>
            <a:rPr lang="en-US"/>
            <a:t>Tần số lấy mẫu</a:t>
          </a:r>
        </a:p>
      </dgm:t>
    </dgm:pt>
    <dgm:pt modelId="{51B39A7C-80E4-4033-88D4-0F0866820839}" type="parTrans" cxnId="{3AD9838A-8696-40B6-A1EF-D074A399E65D}">
      <dgm:prSet/>
      <dgm:spPr/>
      <dgm:t>
        <a:bodyPr/>
        <a:lstStyle/>
        <a:p>
          <a:endParaRPr lang="en-US"/>
        </a:p>
      </dgm:t>
    </dgm:pt>
    <dgm:pt modelId="{A25CDD08-0CDE-44FC-BAEB-86FBCA5D9DF1}" type="sibTrans" cxnId="{3AD9838A-8696-40B6-A1EF-D074A399E65D}">
      <dgm:prSet/>
      <dgm:spPr/>
      <dgm:t>
        <a:bodyPr/>
        <a:lstStyle/>
        <a:p>
          <a:endParaRPr lang="en-US"/>
        </a:p>
      </dgm:t>
    </dgm:pt>
    <dgm:pt modelId="{79AA98D9-00F3-42D2-AAB9-1AC2FB9A736F}">
      <dgm:prSet/>
      <dgm:spPr/>
      <dgm:t>
        <a:bodyPr/>
        <a:lstStyle/>
        <a:p>
          <a:r>
            <a:rPr lang="en-US" dirty="0" err="1"/>
            <a:t>Âm</a:t>
          </a:r>
          <a:r>
            <a:rPr lang="en-US" dirty="0"/>
            <a:t> </a:t>
          </a:r>
          <a:r>
            <a:rPr lang="en-US" dirty="0" err="1"/>
            <a:t>thanh</a:t>
          </a:r>
          <a:r>
            <a:rPr lang="en-US" dirty="0"/>
            <a:t> </a:t>
          </a:r>
          <a:r>
            <a:rPr lang="en-US" dirty="0" err="1"/>
            <a:t>thoại</a:t>
          </a:r>
          <a:r>
            <a:rPr lang="en-US" dirty="0"/>
            <a:t>: 8 kHz</a:t>
          </a:r>
        </a:p>
      </dgm:t>
    </dgm:pt>
    <dgm:pt modelId="{B66A91FE-A214-4D0C-9B92-4A1792CF073F}" type="parTrans" cxnId="{9FE24806-07FA-41BC-9063-27B4F9348925}">
      <dgm:prSet/>
      <dgm:spPr/>
      <dgm:t>
        <a:bodyPr/>
        <a:lstStyle/>
        <a:p>
          <a:endParaRPr lang="en-US"/>
        </a:p>
      </dgm:t>
    </dgm:pt>
    <dgm:pt modelId="{9B3FBFFC-598E-46B2-949F-8DF83A5110C8}" type="sibTrans" cxnId="{9FE24806-07FA-41BC-9063-27B4F9348925}">
      <dgm:prSet/>
      <dgm:spPr/>
      <dgm:t>
        <a:bodyPr/>
        <a:lstStyle/>
        <a:p>
          <a:endParaRPr lang="en-US"/>
        </a:p>
      </dgm:t>
    </dgm:pt>
    <dgm:pt modelId="{A555B9CD-1FFC-4DD5-A4AF-66CC330264A0}">
      <dgm:prSet/>
      <dgm:spPr/>
      <dgm:t>
        <a:bodyPr/>
        <a:lstStyle/>
        <a:p>
          <a:r>
            <a:rPr lang="en-US" dirty="0"/>
            <a:t>CD-audio: 44.1 kHz</a:t>
          </a:r>
        </a:p>
      </dgm:t>
    </dgm:pt>
    <dgm:pt modelId="{D51DA434-A3ED-4189-83DD-B7FA3D967D56}" type="parTrans" cxnId="{431C0A6A-DE8D-446E-8C47-600801CD91E3}">
      <dgm:prSet/>
      <dgm:spPr/>
      <dgm:t>
        <a:bodyPr/>
        <a:lstStyle/>
        <a:p>
          <a:endParaRPr lang="en-US"/>
        </a:p>
      </dgm:t>
    </dgm:pt>
    <dgm:pt modelId="{0CAD3EA2-109F-48DC-B628-D72D3EFA74C0}" type="sibTrans" cxnId="{431C0A6A-DE8D-446E-8C47-600801CD91E3}">
      <dgm:prSet/>
      <dgm:spPr/>
      <dgm:t>
        <a:bodyPr/>
        <a:lstStyle/>
        <a:p>
          <a:endParaRPr lang="en-US"/>
        </a:p>
      </dgm:t>
    </dgm:pt>
    <dgm:pt modelId="{DF6EF8F8-92EA-4FBA-BE9A-34A2194A22AA}">
      <dgm:prSet/>
      <dgm:spPr/>
      <dgm:t>
        <a:bodyPr/>
        <a:lstStyle/>
        <a:p>
          <a:r>
            <a:rPr lang="en-US"/>
            <a:t>Lượng tử hóa</a:t>
          </a:r>
        </a:p>
      </dgm:t>
    </dgm:pt>
    <dgm:pt modelId="{BD3AFE80-66EE-48B9-BBF9-942543B4F2EA}" type="parTrans" cxnId="{1612B239-8C63-46F4-8393-4C1C0EB9B5D6}">
      <dgm:prSet/>
      <dgm:spPr/>
      <dgm:t>
        <a:bodyPr/>
        <a:lstStyle/>
        <a:p>
          <a:endParaRPr lang="en-US"/>
        </a:p>
      </dgm:t>
    </dgm:pt>
    <dgm:pt modelId="{0E46C3B7-0663-4E94-AEAF-DC3FB39B5711}" type="sibTrans" cxnId="{1612B239-8C63-46F4-8393-4C1C0EB9B5D6}">
      <dgm:prSet/>
      <dgm:spPr/>
      <dgm:t>
        <a:bodyPr/>
        <a:lstStyle/>
        <a:p>
          <a:endParaRPr lang="en-US"/>
        </a:p>
      </dgm:t>
    </dgm:pt>
    <dgm:pt modelId="{A597484B-A9AE-4EBC-BE30-EC40F1C89EB8}">
      <dgm:prSet/>
      <dgm:spPr/>
      <dgm:t>
        <a:bodyPr/>
        <a:lstStyle/>
        <a:p>
          <a:r>
            <a:rPr lang="en-US" dirty="0" err="1"/>
            <a:t>Âm</a:t>
          </a:r>
          <a:r>
            <a:rPr lang="en-US" dirty="0"/>
            <a:t> </a:t>
          </a:r>
          <a:r>
            <a:rPr lang="en-US" dirty="0" err="1"/>
            <a:t>thanh</a:t>
          </a:r>
          <a:r>
            <a:rPr lang="en-US" dirty="0"/>
            <a:t> </a:t>
          </a:r>
          <a:r>
            <a:rPr lang="en-US" dirty="0" err="1"/>
            <a:t>thoại</a:t>
          </a:r>
          <a:r>
            <a:rPr lang="en-US" dirty="0"/>
            <a:t>: 8 bit</a:t>
          </a:r>
        </a:p>
      </dgm:t>
    </dgm:pt>
    <dgm:pt modelId="{5DA3BE75-20F8-4CC2-856D-5AD7E09869C1}" type="parTrans" cxnId="{C45BCFF2-29B0-492D-8317-2F9416771BAD}">
      <dgm:prSet/>
      <dgm:spPr/>
      <dgm:t>
        <a:bodyPr/>
        <a:lstStyle/>
        <a:p>
          <a:endParaRPr lang="en-US"/>
        </a:p>
      </dgm:t>
    </dgm:pt>
    <dgm:pt modelId="{18616E01-F6EC-4B66-9A31-250D36EB8803}" type="sibTrans" cxnId="{C45BCFF2-29B0-492D-8317-2F9416771BAD}">
      <dgm:prSet/>
      <dgm:spPr/>
      <dgm:t>
        <a:bodyPr/>
        <a:lstStyle/>
        <a:p>
          <a:endParaRPr lang="en-US"/>
        </a:p>
      </dgm:t>
    </dgm:pt>
    <dgm:pt modelId="{DC1039F1-0DA8-4123-98B7-39187E4710C5}">
      <dgm:prSet/>
      <dgm:spPr/>
      <dgm:t>
        <a:bodyPr/>
        <a:lstStyle/>
        <a:p>
          <a:r>
            <a:rPr lang="en-US" dirty="0"/>
            <a:t>CD-audio: 16 bit</a:t>
          </a:r>
        </a:p>
      </dgm:t>
    </dgm:pt>
    <dgm:pt modelId="{08BDC378-9FAE-489A-951F-EDC95EEFAFC9}" type="parTrans" cxnId="{B39A837F-35FF-4CE0-91ED-36758E7FF3D9}">
      <dgm:prSet/>
      <dgm:spPr/>
      <dgm:t>
        <a:bodyPr/>
        <a:lstStyle/>
        <a:p>
          <a:endParaRPr lang="en-US"/>
        </a:p>
      </dgm:t>
    </dgm:pt>
    <dgm:pt modelId="{63D197CC-C207-4706-9656-73ED949E5C15}" type="sibTrans" cxnId="{B39A837F-35FF-4CE0-91ED-36758E7FF3D9}">
      <dgm:prSet/>
      <dgm:spPr/>
      <dgm:t>
        <a:bodyPr/>
        <a:lstStyle/>
        <a:p>
          <a:endParaRPr lang="en-US"/>
        </a:p>
      </dgm:t>
    </dgm:pt>
    <dgm:pt modelId="{CCF01F7A-384A-44AB-93D1-0B58D78CAA3D}">
      <dgm:prSet/>
      <dgm:spPr/>
      <dgm:t>
        <a:bodyPr/>
        <a:lstStyle/>
        <a:p>
          <a:r>
            <a:rPr lang="en-US"/>
            <a:t>Nén audio</a:t>
          </a:r>
        </a:p>
      </dgm:t>
    </dgm:pt>
    <dgm:pt modelId="{3D086FCC-84E7-45A9-9690-E610C838C9AC}" type="parTrans" cxnId="{892D566E-545F-4D9D-90B5-606929E47075}">
      <dgm:prSet/>
      <dgm:spPr/>
      <dgm:t>
        <a:bodyPr/>
        <a:lstStyle/>
        <a:p>
          <a:endParaRPr lang="en-US"/>
        </a:p>
      </dgm:t>
    </dgm:pt>
    <dgm:pt modelId="{992E0531-B614-4DE5-A775-5896303775B1}" type="sibTrans" cxnId="{892D566E-545F-4D9D-90B5-606929E47075}">
      <dgm:prSet/>
      <dgm:spPr/>
      <dgm:t>
        <a:bodyPr/>
        <a:lstStyle/>
        <a:p>
          <a:endParaRPr lang="en-US"/>
        </a:p>
      </dgm:t>
    </dgm:pt>
    <dgm:pt modelId="{73D043E7-09F5-44CA-92B7-B25692ED3B19}">
      <dgm:prSet/>
      <dgm:spPr/>
      <dgm:t>
        <a:bodyPr/>
        <a:lstStyle/>
        <a:p>
          <a:r>
            <a:rPr lang="en-US" dirty="0" err="1"/>
            <a:t>Nén</a:t>
          </a:r>
          <a:r>
            <a:rPr lang="en-US" dirty="0"/>
            <a:t> </a:t>
          </a:r>
          <a:r>
            <a:rPr lang="en-US" dirty="0" err="1"/>
            <a:t>không</a:t>
          </a:r>
          <a:r>
            <a:rPr lang="en-US" dirty="0"/>
            <a:t> </a:t>
          </a:r>
          <a:r>
            <a:rPr lang="en-US" dirty="0" err="1"/>
            <a:t>mất</a:t>
          </a:r>
          <a:r>
            <a:rPr lang="en-US" dirty="0"/>
            <a:t> </a:t>
          </a:r>
          <a:r>
            <a:rPr lang="en-US" dirty="0" err="1"/>
            <a:t>mát</a:t>
          </a:r>
          <a:r>
            <a:rPr lang="en-US" dirty="0"/>
            <a:t> </a:t>
          </a:r>
          <a:r>
            <a:rPr lang="en-US" dirty="0" err="1"/>
            <a:t>thông</a:t>
          </a:r>
          <a:r>
            <a:rPr lang="en-US" dirty="0"/>
            <a:t> tin: FLAC, Apple Lossless</a:t>
          </a:r>
        </a:p>
      </dgm:t>
    </dgm:pt>
    <dgm:pt modelId="{C25A7B47-9716-4D4D-A0EA-D3BCC49B0DBC}" type="parTrans" cxnId="{24BC4118-18CB-4A06-B4DB-325940EFD786}">
      <dgm:prSet/>
      <dgm:spPr/>
      <dgm:t>
        <a:bodyPr/>
        <a:lstStyle/>
        <a:p>
          <a:endParaRPr lang="en-US"/>
        </a:p>
      </dgm:t>
    </dgm:pt>
    <dgm:pt modelId="{93F97CF3-F861-4553-A73B-FA3072561F04}" type="sibTrans" cxnId="{24BC4118-18CB-4A06-B4DB-325940EFD786}">
      <dgm:prSet/>
      <dgm:spPr/>
      <dgm:t>
        <a:bodyPr/>
        <a:lstStyle/>
        <a:p>
          <a:endParaRPr lang="en-US"/>
        </a:p>
      </dgm:t>
    </dgm:pt>
    <dgm:pt modelId="{DE6E19C9-9C75-4B24-86B1-5BC73A2DB663}">
      <dgm:prSet/>
      <dgm:spPr/>
      <dgm:t>
        <a:bodyPr/>
        <a:lstStyle/>
        <a:p>
          <a:r>
            <a:rPr lang="en-US" dirty="0" err="1"/>
            <a:t>Nén</a:t>
          </a:r>
          <a:r>
            <a:rPr lang="en-US" dirty="0"/>
            <a:t> </a:t>
          </a:r>
          <a:r>
            <a:rPr lang="en-US" dirty="0" err="1"/>
            <a:t>mất</a:t>
          </a:r>
          <a:r>
            <a:rPr lang="en-US" dirty="0"/>
            <a:t> </a:t>
          </a:r>
          <a:r>
            <a:rPr lang="en-US" dirty="0" err="1"/>
            <a:t>mát</a:t>
          </a:r>
          <a:r>
            <a:rPr lang="en-US" dirty="0"/>
            <a:t> </a:t>
          </a:r>
          <a:r>
            <a:rPr lang="en-US" dirty="0" err="1"/>
            <a:t>thông</a:t>
          </a:r>
          <a:r>
            <a:rPr lang="en-US" dirty="0"/>
            <a:t> tin: MP3 (</a:t>
          </a:r>
          <a:r>
            <a:rPr lang="en-US" dirty="0" err="1"/>
            <a:t>Tỷ</a:t>
          </a:r>
          <a:r>
            <a:rPr lang="en-US" dirty="0"/>
            <a:t> </a:t>
          </a:r>
          <a:r>
            <a:rPr lang="en-US" dirty="0" err="1"/>
            <a:t>lệ</a:t>
          </a:r>
          <a:r>
            <a:rPr lang="en-US" dirty="0"/>
            <a:t> </a:t>
          </a:r>
          <a:r>
            <a:rPr lang="en-US" dirty="0" err="1"/>
            <a:t>nén</a:t>
          </a:r>
          <a:r>
            <a:rPr lang="en-US" dirty="0"/>
            <a:t>: 50-60%)</a:t>
          </a:r>
        </a:p>
      </dgm:t>
    </dgm:pt>
    <dgm:pt modelId="{1333FB52-7CBD-45BA-9CE5-A1324E8B6717}" type="parTrans" cxnId="{164E3369-3167-49DC-B31A-18925EAA8C67}">
      <dgm:prSet/>
      <dgm:spPr/>
      <dgm:t>
        <a:bodyPr/>
        <a:lstStyle/>
        <a:p>
          <a:endParaRPr lang="en-US"/>
        </a:p>
      </dgm:t>
    </dgm:pt>
    <dgm:pt modelId="{568D6D60-88D9-4582-AAC3-5845E0F44901}" type="sibTrans" cxnId="{164E3369-3167-49DC-B31A-18925EAA8C67}">
      <dgm:prSet/>
      <dgm:spPr/>
      <dgm:t>
        <a:bodyPr/>
        <a:lstStyle/>
        <a:p>
          <a:endParaRPr lang="en-US"/>
        </a:p>
      </dgm:t>
    </dgm:pt>
    <dgm:pt modelId="{AE2A0AC4-A8B0-5244-815D-2A543CC57F7F}" type="pres">
      <dgm:prSet presAssocID="{A661AE06-A905-4A08-BB52-C496892CAA01}" presName="Name0" presStyleCnt="0">
        <dgm:presLayoutVars>
          <dgm:dir/>
          <dgm:animLvl val="lvl"/>
          <dgm:resizeHandles val="exact"/>
        </dgm:presLayoutVars>
      </dgm:prSet>
      <dgm:spPr/>
    </dgm:pt>
    <dgm:pt modelId="{844DA50D-3BE9-2749-91AC-E10BF9A6EB8F}" type="pres">
      <dgm:prSet presAssocID="{58319A51-36EA-4115-83D4-03908E9841B7}" presName="linNode" presStyleCnt="0"/>
      <dgm:spPr/>
    </dgm:pt>
    <dgm:pt modelId="{B3BC070D-30D7-4C42-A5A2-55E801DAB05B}" type="pres">
      <dgm:prSet presAssocID="{58319A51-36EA-4115-83D4-03908E9841B7}" presName="parentText" presStyleLbl="node1" presStyleIdx="0" presStyleCnt="4">
        <dgm:presLayoutVars>
          <dgm:chMax val="1"/>
          <dgm:bulletEnabled val="1"/>
        </dgm:presLayoutVars>
      </dgm:prSet>
      <dgm:spPr/>
    </dgm:pt>
    <dgm:pt modelId="{F50BF5F1-E051-A741-B9B2-3B50660C6FE5}" type="pres">
      <dgm:prSet presAssocID="{58319A51-36EA-4115-83D4-03908E9841B7}" presName="descendantText" presStyleLbl="alignAccFollowNode1" presStyleIdx="0" presStyleCnt="4">
        <dgm:presLayoutVars>
          <dgm:bulletEnabled val="1"/>
        </dgm:presLayoutVars>
      </dgm:prSet>
      <dgm:spPr/>
    </dgm:pt>
    <dgm:pt modelId="{2AD3133E-105F-5941-A9E0-B1350AEEB2A7}" type="pres">
      <dgm:prSet presAssocID="{8532FC6F-4591-4A3A-9DC2-A84E197AD8AE}" presName="sp" presStyleCnt="0"/>
      <dgm:spPr/>
    </dgm:pt>
    <dgm:pt modelId="{CCBA12D9-CEEB-9441-ABC4-0B4ABE1FDFAE}" type="pres">
      <dgm:prSet presAssocID="{6E260675-FE69-43D8-84E6-250C867F36B1}" presName="linNode" presStyleCnt="0"/>
      <dgm:spPr/>
    </dgm:pt>
    <dgm:pt modelId="{5C407A51-7D17-934B-9048-4873CABB9934}" type="pres">
      <dgm:prSet presAssocID="{6E260675-FE69-43D8-84E6-250C867F36B1}" presName="parentText" presStyleLbl="node1" presStyleIdx="1" presStyleCnt="4">
        <dgm:presLayoutVars>
          <dgm:chMax val="1"/>
          <dgm:bulletEnabled val="1"/>
        </dgm:presLayoutVars>
      </dgm:prSet>
      <dgm:spPr/>
    </dgm:pt>
    <dgm:pt modelId="{5D6329B5-7299-5144-ABA5-E9EC07059BCA}" type="pres">
      <dgm:prSet presAssocID="{6E260675-FE69-43D8-84E6-250C867F36B1}" presName="descendantText" presStyleLbl="alignAccFollowNode1" presStyleIdx="1" presStyleCnt="4">
        <dgm:presLayoutVars>
          <dgm:bulletEnabled val="1"/>
        </dgm:presLayoutVars>
      </dgm:prSet>
      <dgm:spPr/>
    </dgm:pt>
    <dgm:pt modelId="{4323BE03-6D98-6546-B93C-F8DB7BA32383}" type="pres">
      <dgm:prSet presAssocID="{A25CDD08-0CDE-44FC-BAEB-86FBCA5D9DF1}" presName="sp" presStyleCnt="0"/>
      <dgm:spPr/>
    </dgm:pt>
    <dgm:pt modelId="{5D282201-A2BE-E949-8CFD-BC6DD66383F9}" type="pres">
      <dgm:prSet presAssocID="{DF6EF8F8-92EA-4FBA-BE9A-34A2194A22AA}" presName="linNode" presStyleCnt="0"/>
      <dgm:spPr/>
    </dgm:pt>
    <dgm:pt modelId="{0D85840E-25EB-5341-B0CA-813336EB2E18}" type="pres">
      <dgm:prSet presAssocID="{DF6EF8F8-92EA-4FBA-BE9A-34A2194A22AA}" presName="parentText" presStyleLbl="node1" presStyleIdx="2" presStyleCnt="4">
        <dgm:presLayoutVars>
          <dgm:chMax val="1"/>
          <dgm:bulletEnabled val="1"/>
        </dgm:presLayoutVars>
      </dgm:prSet>
      <dgm:spPr/>
    </dgm:pt>
    <dgm:pt modelId="{5EA4E97C-AAA7-D243-8977-ED4DDA4C04D9}" type="pres">
      <dgm:prSet presAssocID="{DF6EF8F8-92EA-4FBA-BE9A-34A2194A22AA}" presName="descendantText" presStyleLbl="alignAccFollowNode1" presStyleIdx="2" presStyleCnt="4">
        <dgm:presLayoutVars>
          <dgm:bulletEnabled val="1"/>
        </dgm:presLayoutVars>
      </dgm:prSet>
      <dgm:spPr/>
    </dgm:pt>
    <dgm:pt modelId="{AFBA39BD-8D37-BB47-B903-DEEEE6106AEF}" type="pres">
      <dgm:prSet presAssocID="{0E46C3B7-0663-4E94-AEAF-DC3FB39B5711}" presName="sp" presStyleCnt="0"/>
      <dgm:spPr/>
    </dgm:pt>
    <dgm:pt modelId="{95AA6E36-E28E-2D45-A919-766386758B20}" type="pres">
      <dgm:prSet presAssocID="{CCF01F7A-384A-44AB-93D1-0B58D78CAA3D}" presName="linNode" presStyleCnt="0"/>
      <dgm:spPr/>
    </dgm:pt>
    <dgm:pt modelId="{F8C799E1-FD3D-E440-B349-4D72823CA056}" type="pres">
      <dgm:prSet presAssocID="{CCF01F7A-384A-44AB-93D1-0B58D78CAA3D}" presName="parentText" presStyleLbl="node1" presStyleIdx="3" presStyleCnt="4">
        <dgm:presLayoutVars>
          <dgm:chMax val="1"/>
          <dgm:bulletEnabled val="1"/>
        </dgm:presLayoutVars>
      </dgm:prSet>
      <dgm:spPr/>
    </dgm:pt>
    <dgm:pt modelId="{F7695128-3AAF-4F42-AE01-6123E6F664C6}" type="pres">
      <dgm:prSet presAssocID="{CCF01F7A-384A-44AB-93D1-0B58D78CAA3D}" presName="descendantText" presStyleLbl="alignAccFollowNode1" presStyleIdx="3" presStyleCnt="4">
        <dgm:presLayoutVars>
          <dgm:bulletEnabled val="1"/>
        </dgm:presLayoutVars>
      </dgm:prSet>
      <dgm:spPr/>
    </dgm:pt>
  </dgm:ptLst>
  <dgm:cxnLst>
    <dgm:cxn modelId="{A0EA8C02-013D-DE4F-A449-6EA25CD19A02}" type="presOf" srcId="{DC1039F1-0DA8-4123-98B7-39187E4710C5}" destId="{5EA4E97C-AAA7-D243-8977-ED4DDA4C04D9}" srcOrd="0" destOrd="1" presId="urn:microsoft.com/office/officeart/2005/8/layout/vList5"/>
    <dgm:cxn modelId="{01CE7B05-65DB-5247-8501-1692A0673758}" type="presOf" srcId="{79AA98D9-00F3-42D2-AAB9-1AC2FB9A736F}" destId="{5D6329B5-7299-5144-ABA5-E9EC07059BCA}" srcOrd="0" destOrd="0" presId="urn:microsoft.com/office/officeart/2005/8/layout/vList5"/>
    <dgm:cxn modelId="{9FE24806-07FA-41BC-9063-27B4F9348925}" srcId="{6E260675-FE69-43D8-84E6-250C867F36B1}" destId="{79AA98D9-00F3-42D2-AAB9-1AC2FB9A736F}" srcOrd="0" destOrd="0" parTransId="{B66A91FE-A214-4D0C-9B92-4A1792CF073F}" sibTransId="{9B3FBFFC-598E-46B2-949F-8DF83A5110C8}"/>
    <dgm:cxn modelId="{4632B90D-8B62-4DAA-A26F-E1F10E034973}" srcId="{58319A51-36EA-4115-83D4-03908E9841B7}" destId="{77BD96BB-E65D-4A4E-BBDA-2C3E653E260C}" srcOrd="0" destOrd="0" parTransId="{F5075A91-6E4B-42F9-9DEE-78793A6913EE}" sibTransId="{D2B2FC05-DFDA-4814-846A-03266E742C47}"/>
    <dgm:cxn modelId="{24BC4118-18CB-4A06-B4DB-325940EFD786}" srcId="{CCF01F7A-384A-44AB-93D1-0B58D78CAA3D}" destId="{73D043E7-09F5-44CA-92B7-B25692ED3B19}" srcOrd="0" destOrd="0" parTransId="{C25A7B47-9716-4D4D-A0EA-D3BCC49B0DBC}" sibTransId="{93F97CF3-F861-4553-A73B-FA3072561F04}"/>
    <dgm:cxn modelId="{569A1C38-F9C9-9440-8F90-062DC826AA8C}" type="presOf" srcId="{DF6EF8F8-92EA-4FBA-BE9A-34A2194A22AA}" destId="{0D85840E-25EB-5341-B0CA-813336EB2E18}" srcOrd="0" destOrd="0" presId="urn:microsoft.com/office/officeart/2005/8/layout/vList5"/>
    <dgm:cxn modelId="{1612B239-8C63-46F4-8393-4C1C0EB9B5D6}" srcId="{A661AE06-A905-4A08-BB52-C496892CAA01}" destId="{DF6EF8F8-92EA-4FBA-BE9A-34A2194A22AA}" srcOrd="2" destOrd="0" parTransId="{BD3AFE80-66EE-48B9-BBF9-942543B4F2EA}" sibTransId="{0E46C3B7-0663-4E94-AEAF-DC3FB39B5711}"/>
    <dgm:cxn modelId="{633FE94A-5E75-6540-8329-BFD6EF3855DC}" type="presOf" srcId="{73D043E7-09F5-44CA-92B7-B25692ED3B19}" destId="{F7695128-3AAF-4F42-AE01-6123E6F664C6}" srcOrd="0" destOrd="0" presId="urn:microsoft.com/office/officeart/2005/8/layout/vList5"/>
    <dgm:cxn modelId="{9AF7B451-35E1-5448-AF9E-821EAD07C999}" type="presOf" srcId="{CCF01F7A-384A-44AB-93D1-0B58D78CAA3D}" destId="{F8C799E1-FD3D-E440-B349-4D72823CA056}" srcOrd="0" destOrd="0" presId="urn:microsoft.com/office/officeart/2005/8/layout/vList5"/>
    <dgm:cxn modelId="{83C3315A-6E4A-48C3-BF7D-03DC55B88298}" srcId="{A661AE06-A905-4A08-BB52-C496892CAA01}" destId="{58319A51-36EA-4115-83D4-03908E9841B7}" srcOrd="0" destOrd="0" parTransId="{FA5C555D-CF76-44CC-B633-A2B7773B15E7}" sibTransId="{8532FC6F-4591-4A3A-9DC2-A84E197AD8AE}"/>
    <dgm:cxn modelId="{164E3369-3167-49DC-B31A-18925EAA8C67}" srcId="{CCF01F7A-384A-44AB-93D1-0B58D78CAA3D}" destId="{DE6E19C9-9C75-4B24-86B1-5BC73A2DB663}" srcOrd="1" destOrd="0" parTransId="{1333FB52-7CBD-45BA-9CE5-A1324E8B6717}" sibTransId="{568D6D60-88D9-4582-AAC3-5845E0F44901}"/>
    <dgm:cxn modelId="{431C0A6A-DE8D-446E-8C47-600801CD91E3}" srcId="{6E260675-FE69-43D8-84E6-250C867F36B1}" destId="{A555B9CD-1FFC-4DD5-A4AF-66CC330264A0}" srcOrd="1" destOrd="0" parTransId="{D51DA434-A3ED-4189-83DD-B7FA3D967D56}" sibTransId="{0CAD3EA2-109F-48DC-B628-D72D3EFA74C0}"/>
    <dgm:cxn modelId="{892D566E-545F-4D9D-90B5-606929E47075}" srcId="{A661AE06-A905-4A08-BB52-C496892CAA01}" destId="{CCF01F7A-384A-44AB-93D1-0B58D78CAA3D}" srcOrd="3" destOrd="0" parTransId="{3D086FCC-84E7-45A9-9690-E610C838C9AC}" sibTransId="{992E0531-B614-4DE5-A775-5896303775B1}"/>
    <dgm:cxn modelId="{95E17776-A219-4181-843C-57D53844B227}" srcId="{58319A51-36EA-4115-83D4-03908E9841B7}" destId="{8C89D16C-4DD9-4348-BACA-03E44394AF0B}" srcOrd="1" destOrd="0" parTransId="{1EB045D1-A10D-4289-A982-F21985BB7619}" sibTransId="{66F4813F-4786-476C-9E07-076A9292F881}"/>
    <dgm:cxn modelId="{B39A837F-35FF-4CE0-91ED-36758E7FF3D9}" srcId="{DF6EF8F8-92EA-4FBA-BE9A-34A2194A22AA}" destId="{DC1039F1-0DA8-4123-98B7-39187E4710C5}" srcOrd="1" destOrd="0" parTransId="{08BDC378-9FAE-489A-951F-EDC95EEFAFC9}" sibTransId="{63D197CC-C207-4706-9656-73ED949E5C15}"/>
    <dgm:cxn modelId="{3AD9838A-8696-40B6-A1EF-D074A399E65D}" srcId="{A661AE06-A905-4A08-BB52-C496892CAA01}" destId="{6E260675-FE69-43D8-84E6-250C867F36B1}" srcOrd="1" destOrd="0" parTransId="{51B39A7C-80E4-4033-88D4-0F0866820839}" sibTransId="{A25CDD08-0CDE-44FC-BAEB-86FBCA5D9DF1}"/>
    <dgm:cxn modelId="{E3269690-87BD-7544-8F5A-A8C06ACE7548}" type="presOf" srcId="{A555B9CD-1FFC-4DD5-A4AF-66CC330264A0}" destId="{5D6329B5-7299-5144-ABA5-E9EC07059BCA}" srcOrd="0" destOrd="1" presId="urn:microsoft.com/office/officeart/2005/8/layout/vList5"/>
    <dgm:cxn modelId="{AF44FC99-CB05-BF4E-AA18-E70D6D14E9CF}" type="presOf" srcId="{6E260675-FE69-43D8-84E6-250C867F36B1}" destId="{5C407A51-7D17-934B-9048-4873CABB9934}" srcOrd="0" destOrd="0" presId="urn:microsoft.com/office/officeart/2005/8/layout/vList5"/>
    <dgm:cxn modelId="{F17940B2-2E0F-9340-97F0-D392CCDCF759}" type="presOf" srcId="{58319A51-36EA-4115-83D4-03908E9841B7}" destId="{B3BC070D-30D7-4C42-A5A2-55E801DAB05B}" srcOrd="0" destOrd="0" presId="urn:microsoft.com/office/officeart/2005/8/layout/vList5"/>
    <dgm:cxn modelId="{03BFD1D3-6108-5D4A-A9BD-14A46FA60018}" type="presOf" srcId="{77BD96BB-E65D-4A4E-BBDA-2C3E653E260C}" destId="{F50BF5F1-E051-A741-B9B2-3B50660C6FE5}" srcOrd="0" destOrd="0" presId="urn:microsoft.com/office/officeart/2005/8/layout/vList5"/>
    <dgm:cxn modelId="{36BA11D5-8908-1845-B2B6-4673CBF4CD8C}" type="presOf" srcId="{A597484B-A9AE-4EBC-BE30-EC40F1C89EB8}" destId="{5EA4E97C-AAA7-D243-8977-ED4DDA4C04D9}" srcOrd="0" destOrd="0" presId="urn:microsoft.com/office/officeart/2005/8/layout/vList5"/>
    <dgm:cxn modelId="{8A64A9E0-C1DD-9542-B542-149973051C0E}" type="presOf" srcId="{8C89D16C-4DD9-4348-BACA-03E44394AF0B}" destId="{F50BF5F1-E051-A741-B9B2-3B50660C6FE5}" srcOrd="0" destOrd="1" presId="urn:microsoft.com/office/officeart/2005/8/layout/vList5"/>
    <dgm:cxn modelId="{F25187E3-609D-5B46-8E7B-880A177B7166}" type="presOf" srcId="{A661AE06-A905-4A08-BB52-C496892CAA01}" destId="{AE2A0AC4-A8B0-5244-815D-2A543CC57F7F}" srcOrd="0" destOrd="0" presId="urn:microsoft.com/office/officeart/2005/8/layout/vList5"/>
    <dgm:cxn modelId="{C45BCFF2-29B0-492D-8317-2F9416771BAD}" srcId="{DF6EF8F8-92EA-4FBA-BE9A-34A2194A22AA}" destId="{A597484B-A9AE-4EBC-BE30-EC40F1C89EB8}" srcOrd="0" destOrd="0" parTransId="{5DA3BE75-20F8-4CC2-856D-5AD7E09869C1}" sibTransId="{18616E01-F6EC-4B66-9A31-250D36EB8803}"/>
    <dgm:cxn modelId="{A70E0BFF-0CEE-7A48-99F4-65F4780AE26A}" type="presOf" srcId="{DE6E19C9-9C75-4B24-86B1-5BC73A2DB663}" destId="{F7695128-3AAF-4F42-AE01-6123E6F664C6}" srcOrd="0" destOrd="1" presId="urn:microsoft.com/office/officeart/2005/8/layout/vList5"/>
    <dgm:cxn modelId="{2107CBCA-5308-3246-8393-F85DA3227BE4}" type="presParOf" srcId="{AE2A0AC4-A8B0-5244-815D-2A543CC57F7F}" destId="{844DA50D-3BE9-2749-91AC-E10BF9A6EB8F}" srcOrd="0" destOrd="0" presId="urn:microsoft.com/office/officeart/2005/8/layout/vList5"/>
    <dgm:cxn modelId="{0C1B0866-398F-8E41-9D8C-60DD7A513490}" type="presParOf" srcId="{844DA50D-3BE9-2749-91AC-E10BF9A6EB8F}" destId="{B3BC070D-30D7-4C42-A5A2-55E801DAB05B}" srcOrd="0" destOrd="0" presId="urn:microsoft.com/office/officeart/2005/8/layout/vList5"/>
    <dgm:cxn modelId="{780A80FE-CE59-624A-9D7D-93237FC53F4B}" type="presParOf" srcId="{844DA50D-3BE9-2749-91AC-E10BF9A6EB8F}" destId="{F50BF5F1-E051-A741-B9B2-3B50660C6FE5}" srcOrd="1" destOrd="0" presId="urn:microsoft.com/office/officeart/2005/8/layout/vList5"/>
    <dgm:cxn modelId="{A20EDF40-8612-A840-A0A2-F861F9D95D2C}" type="presParOf" srcId="{AE2A0AC4-A8B0-5244-815D-2A543CC57F7F}" destId="{2AD3133E-105F-5941-A9E0-B1350AEEB2A7}" srcOrd="1" destOrd="0" presId="urn:microsoft.com/office/officeart/2005/8/layout/vList5"/>
    <dgm:cxn modelId="{24F1A783-10F0-374E-975A-5CEB2C44EDEA}" type="presParOf" srcId="{AE2A0AC4-A8B0-5244-815D-2A543CC57F7F}" destId="{CCBA12D9-CEEB-9441-ABC4-0B4ABE1FDFAE}" srcOrd="2" destOrd="0" presId="urn:microsoft.com/office/officeart/2005/8/layout/vList5"/>
    <dgm:cxn modelId="{520A8852-3437-604E-922D-C3ADC1480F2A}" type="presParOf" srcId="{CCBA12D9-CEEB-9441-ABC4-0B4ABE1FDFAE}" destId="{5C407A51-7D17-934B-9048-4873CABB9934}" srcOrd="0" destOrd="0" presId="urn:microsoft.com/office/officeart/2005/8/layout/vList5"/>
    <dgm:cxn modelId="{5F5CDCAB-EFB0-7648-A88B-4CBAF9C9D449}" type="presParOf" srcId="{CCBA12D9-CEEB-9441-ABC4-0B4ABE1FDFAE}" destId="{5D6329B5-7299-5144-ABA5-E9EC07059BCA}" srcOrd="1" destOrd="0" presId="urn:microsoft.com/office/officeart/2005/8/layout/vList5"/>
    <dgm:cxn modelId="{AF1A91E5-97C8-054A-9784-53549B59FB60}" type="presParOf" srcId="{AE2A0AC4-A8B0-5244-815D-2A543CC57F7F}" destId="{4323BE03-6D98-6546-B93C-F8DB7BA32383}" srcOrd="3" destOrd="0" presId="urn:microsoft.com/office/officeart/2005/8/layout/vList5"/>
    <dgm:cxn modelId="{5F7BA00D-4343-854B-B338-55DCFCA64E2E}" type="presParOf" srcId="{AE2A0AC4-A8B0-5244-815D-2A543CC57F7F}" destId="{5D282201-A2BE-E949-8CFD-BC6DD66383F9}" srcOrd="4" destOrd="0" presId="urn:microsoft.com/office/officeart/2005/8/layout/vList5"/>
    <dgm:cxn modelId="{513F8CCF-616D-5B48-82C6-CC56525C1E41}" type="presParOf" srcId="{5D282201-A2BE-E949-8CFD-BC6DD66383F9}" destId="{0D85840E-25EB-5341-B0CA-813336EB2E18}" srcOrd="0" destOrd="0" presId="urn:microsoft.com/office/officeart/2005/8/layout/vList5"/>
    <dgm:cxn modelId="{0E5AA839-9FFE-524D-91E1-43F97E6D31E0}" type="presParOf" srcId="{5D282201-A2BE-E949-8CFD-BC6DD66383F9}" destId="{5EA4E97C-AAA7-D243-8977-ED4DDA4C04D9}" srcOrd="1" destOrd="0" presId="urn:microsoft.com/office/officeart/2005/8/layout/vList5"/>
    <dgm:cxn modelId="{082F867E-AB52-984A-B8B2-613ADF6AAB87}" type="presParOf" srcId="{AE2A0AC4-A8B0-5244-815D-2A543CC57F7F}" destId="{AFBA39BD-8D37-BB47-B903-DEEEE6106AEF}" srcOrd="5" destOrd="0" presId="urn:microsoft.com/office/officeart/2005/8/layout/vList5"/>
    <dgm:cxn modelId="{CFB8A33A-DA4C-E546-9BD2-BB938D139E74}" type="presParOf" srcId="{AE2A0AC4-A8B0-5244-815D-2A543CC57F7F}" destId="{95AA6E36-E28E-2D45-A919-766386758B20}" srcOrd="6" destOrd="0" presId="urn:microsoft.com/office/officeart/2005/8/layout/vList5"/>
    <dgm:cxn modelId="{788E64CF-FBC1-0645-88D2-582D41FB67C3}" type="presParOf" srcId="{95AA6E36-E28E-2D45-A919-766386758B20}" destId="{F8C799E1-FD3D-E440-B349-4D72823CA056}" srcOrd="0" destOrd="0" presId="urn:microsoft.com/office/officeart/2005/8/layout/vList5"/>
    <dgm:cxn modelId="{60DA0351-3EBD-DA41-B04D-908D1762E175}" type="presParOf" srcId="{95AA6E36-E28E-2D45-A919-766386758B20}" destId="{F7695128-3AAF-4F42-AE01-6123E6F664C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EA3B01B-F05E-43A8-A0DE-61EC36CD9D3E}" type="doc">
      <dgm:prSet loTypeId="urn:microsoft.com/office/officeart/2016/7/layout/VerticalSolidActionList" loCatId="List" qsTypeId="urn:microsoft.com/office/officeart/2005/8/quickstyle/simple1" qsCatId="simple" csTypeId="urn:microsoft.com/office/officeart/2005/8/colors/colorful5" csCatId="colorful" phldr="1"/>
      <dgm:spPr/>
      <dgm:t>
        <a:bodyPr/>
        <a:lstStyle/>
        <a:p>
          <a:endParaRPr lang="en-US"/>
        </a:p>
      </dgm:t>
    </dgm:pt>
    <dgm:pt modelId="{9FCA2E57-0C56-4293-91E5-2C9973A1D195}">
      <dgm:prSet custT="1"/>
      <dgm:spPr/>
      <dgm:t>
        <a:bodyPr/>
        <a:lstStyle/>
        <a:p>
          <a:r>
            <a:rPr lang="en-US" sz="2400"/>
            <a:t>Hệ thống truyền thông thời gian thực</a:t>
          </a:r>
        </a:p>
      </dgm:t>
    </dgm:pt>
    <dgm:pt modelId="{D41C6663-B8C1-49D7-A15C-F3B04CFB9DB4}" type="parTrans" cxnId="{B17E019E-C6E1-4281-9B91-2478CEDAEA8E}">
      <dgm:prSet/>
      <dgm:spPr/>
      <dgm:t>
        <a:bodyPr/>
        <a:lstStyle/>
        <a:p>
          <a:endParaRPr lang="en-US" sz="2000"/>
        </a:p>
      </dgm:t>
    </dgm:pt>
    <dgm:pt modelId="{8190CD47-86B3-4888-B84D-96909FC2BB2C}" type="sibTrans" cxnId="{B17E019E-C6E1-4281-9B91-2478CEDAEA8E}">
      <dgm:prSet/>
      <dgm:spPr/>
      <dgm:t>
        <a:bodyPr/>
        <a:lstStyle/>
        <a:p>
          <a:endParaRPr lang="en-US" sz="2000"/>
        </a:p>
      </dgm:t>
    </dgm:pt>
    <dgm:pt modelId="{CBD32705-6E9F-46A2-B87F-58DE34295BF0}">
      <dgm:prSet custT="1"/>
      <dgm:spPr/>
      <dgm:t>
        <a:bodyPr/>
        <a:lstStyle/>
        <a:p>
          <a:r>
            <a:rPr lang="en-US" sz="3200" dirty="0"/>
            <a:t>Thu </a:t>
          </a:r>
          <a:r>
            <a:rPr lang="en-US" sz="3200" dirty="0" err="1"/>
            <a:t>nhận</a:t>
          </a:r>
          <a:r>
            <a:rPr lang="en-US" sz="3200" dirty="0"/>
            <a:t>, </a:t>
          </a:r>
          <a:r>
            <a:rPr lang="en-US" sz="3200" dirty="0" err="1"/>
            <a:t>nén</a:t>
          </a:r>
          <a:r>
            <a:rPr lang="en-US" sz="3200" dirty="0"/>
            <a:t> </a:t>
          </a:r>
          <a:r>
            <a:rPr lang="en-US" sz="3200" dirty="0" err="1"/>
            <a:t>và</a:t>
          </a:r>
          <a:r>
            <a:rPr lang="en-US" sz="3200" dirty="0"/>
            <a:t> </a:t>
          </a:r>
          <a:r>
            <a:rPr lang="en-US" sz="3200" dirty="0" err="1"/>
            <a:t>truyền</a:t>
          </a:r>
          <a:r>
            <a:rPr lang="en-US" sz="3200" dirty="0"/>
            <a:t> </a:t>
          </a:r>
          <a:r>
            <a:rPr lang="en-US" sz="3200" dirty="0" err="1"/>
            <a:t>trực</a:t>
          </a:r>
          <a:r>
            <a:rPr lang="en-US" sz="3200" dirty="0"/>
            <a:t> </a:t>
          </a:r>
          <a:r>
            <a:rPr lang="en-US" sz="3200" dirty="0" err="1"/>
            <a:t>tiếp</a:t>
          </a:r>
          <a:r>
            <a:rPr lang="en-US" sz="3200" dirty="0"/>
            <a:t> </a:t>
          </a:r>
          <a:r>
            <a:rPr lang="en-US" sz="3200" dirty="0" err="1"/>
            <a:t>dữ</a:t>
          </a:r>
          <a:r>
            <a:rPr lang="en-US" sz="3200" dirty="0"/>
            <a:t> </a:t>
          </a:r>
          <a:r>
            <a:rPr lang="en-US" sz="3200" dirty="0" err="1"/>
            <a:t>liệu</a:t>
          </a:r>
          <a:r>
            <a:rPr lang="en-US" sz="3200" dirty="0"/>
            <a:t> </a:t>
          </a:r>
          <a:r>
            <a:rPr lang="en-US" sz="3200" dirty="0" err="1"/>
            <a:t>đa</a:t>
          </a:r>
          <a:r>
            <a:rPr lang="en-US" sz="3200" dirty="0"/>
            <a:t> </a:t>
          </a:r>
          <a:r>
            <a:rPr lang="en-US" sz="3200" dirty="0" err="1"/>
            <a:t>phương</a:t>
          </a:r>
          <a:r>
            <a:rPr lang="en-US" sz="3200" dirty="0"/>
            <a:t> </a:t>
          </a:r>
          <a:r>
            <a:rPr lang="en-US" sz="3200" dirty="0" err="1"/>
            <a:t>tiện</a:t>
          </a:r>
          <a:r>
            <a:rPr lang="en-US" sz="3200" dirty="0"/>
            <a:t> (</a:t>
          </a:r>
          <a:r>
            <a:rPr lang="en-US" sz="3200" dirty="0" err="1"/>
            <a:t>ví</a:t>
          </a:r>
          <a:r>
            <a:rPr lang="en-US" sz="3200" dirty="0"/>
            <a:t> </a:t>
          </a:r>
          <a:r>
            <a:rPr lang="en-US" sz="3200" dirty="0" err="1"/>
            <a:t>dụ</a:t>
          </a:r>
          <a:r>
            <a:rPr lang="en-US" sz="3200" dirty="0"/>
            <a:t>?)</a:t>
          </a:r>
        </a:p>
      </dgm:t>
    </dgm:pt>
    <dgm:pt modelId="{2B1318B8-8A92-4962-85C3-E8FCCE56C510}" type="parTrans" cxnId="{D16E027A-370C-48C1-BCB7-A8DF12435C19}">
      <dgm:prSet/>
      <dgm:spPr/>
      <dgm:t>
        <a:bodyPr/>
        <a:lstStyle/>
        <a:p>
          <a:endParaRPr lang="en-US" sz="2000"/>
        </a:p>
      </dgm:t>
    </dgm:pt>
    <dgm:pt modelId="{63BDD973-C089-434E-8183-647D5C9905FF}" type="sibTrans" cxnId="{D16E027A-370C-48C1-BCB7-A8DF12435C19}">
      <dgm:prSet/>
      <dgm:spPr/>
      <dgm:t>
        <a:bodyPr/>
        <a:lstStyle/>
        <a:p>
          <a:endParaRPr lang="en-US" sz="2000"/>
        </a:p>
      </dgm:t>
    </dgm:pt>
    <dgm:pt modelId="{56573AF3-FAFD-4B12-81D4-7F82F9739457}">
      <dgm:prSet custT="1"/>
      <dgm:spPr/>
      <dgm:t>
        <a:bodyPr/>
        <a:lstStyle/>
        <a:p>
          <a:r>
            <a:rPr lang="en-US" sz="2400"/>
            <a:t>Hệ thống truyền dữ liệu đã được lưu trữ</a:t>
          </a:r>
        </a:p>
      </dgm:t>
    </dgm:pt>
    <dgm:pt modelId="{5F3DCDA8-C613-4172-9E59-FB34F181D80F}" type="parTrans" cxnId="{5CB04527-60B2-42F9-89B8-B82CF59F2704}">
      <dgm:prSet/>
      <dgm:spPr/>
      <dgm:t>
        <a:bodyPr/>
        <a:lstStyle/>
        <a:p>
          <a:endParaRPr lang="en-US" sz="2000"/>
        </a:p>
      </dgm:t>
    </dgm:pt>
    <dgm:pt modelId="{00538976-3CEF-40D6-9E1A-EC43E1F2B75F}" type="sibTrans" cxnId="{5CB04527-60B2-42F9-89B8-B82CF59F2704}">
      <dgm:prSet/>
      <dgm:spPr/>
      <dgm:t>
        <a:bodyPr/>
        <a:lstStyle/>
        <a:p>
          <a:endParaRPr lang="en-US" sz="2000"/>
        </a:p>
      </dgm:t>
    </dgm:pt>
    <dgm:pt modelId="{D4CD9C6C-5CFE-4EC7-9685-F02565A8B1E2}">
      <dgm:prSet custT="1"/>
      <dgm:spPr/>
      <dgm:t>
        <a:bodyPr/>
        <a:lstStyle/>
        <a:p>
          <a:r>
            <a:rPr lang="en-US" sz="3200" dirty="0" err="1"/>
            <a:t>Dữ</a:t>
          </a:r>
          <a:r>
            <a:rPr lang="en-US" sz="3200" dirty="0"/>
            <a:t> </a:t>
          </a:r>
          <a:r>
            <a:rPr lang="en-US" sz="3200" dirty="0" err="1"/>
            <a:t>liệu</a:t>
          </a:r>
          <a:r>
            <a:rPr lang="en-US" sz="3200" dirty="0"/>
            <a:t> </a:t>
          </a:r>
          <a:r>
            <a:rPr lang="en-US" sz="3200" dirty="0" err="1"/>
            <a:t>được</a:t>
          </a:r>
          <a:r>
            <a:rPr lang="en-US" sz="3200" dirty="0"/>
            <a:t> </a:t>
          </a:r>
          <a:r>
            <a:rPr lang="en-US" sz="3200" dirty="0" err="1"/>
            <a:t>nén</a:t>
          </a:r>
          <a:r>
            <a:rPr lang="en-US" sz="3200" dirty="0"/>
            <a:t> </a:t>
          </a:r>
          <a:r>
            <a:rPr lang="en-US" sz="3200" dirty="0" err="1"/>
            <a:t>và</a:t>
          </a:r>
          <a:r>
            <a:rPr lang="en-US" sz="3200" dirty="0"/>
            <a:t> </a:t>
          </a:r>
          <a:r>
            <a:rPr lang="en-US" sz="3200" dirty="0" err="1"/>
            <a:t>lưu</a:t>
          </a:r>
          <a:r>
            <a:rPr lang="en-US" sz="3200" dirty="0"/>
            <a:t> </a:t>
          </a:r>
          <a:r>
            <a:rPr lang="en-US" sz="3200" dirty="0" err="1"/>
            <a:t>ở</a:t>
          </a:r>
          <a:r>
            <a:rPr lang="en-US" sz="3200" dirty="0"/>
            <a:t> </a:t>
          </a:r>
          <a:r>
            <a:rPr lang="en-US" sz="3200" dirty="0" err="1"/>
            <a:t>máy</a:t>
          </a:r>
          <a:r>
            <a:rPr lang="en-US" sz="3200" dirty="0"/>
            <a:t> </a:t>
          </a:r>
          <a:r>
            <a:rPr lang="en-US" sz="3200" dirty="0" err="1"/>
            <a:t>chủ</a:t>
          </a:r>
          <a:r>
            <a:rPr lang="en-US" sz="3200" dirty="0"/>
            <a:t>. </a:t>
          </a:r>
          <a:r>
            <a:rPr lang="en-US" sz="3200" dirty="0" err="1"/>
            <a:t>Hệ</a:t>
          </a:r>
          <a:r>
            <a:rPr lang="en-US" sz="3200" dirty="0"/>
            <a:t> </a:t>
          </a:r>
          <a:r>
            <a:rPr lang="en-US" sz="3200" dirty="0" err="1"/>
            <a:t>thống</a:t>
          </a:r>
          <a:r>
            <a:rPr lang="en-US" sz="3200" dirty="0"/>
            <a:t> </a:t>
          </a:r>
          <a:r>
            <a:rPr lang="en-US" sz="3200" dirty="0" err="1"/>
            <a:t>truyền</a:t>
          </a:r>
          <a:r>
            <a:rPr lang="en-US" sz="3200" dirty="0"/>
            <a:t> </a:t>
          </a:r>
          <a:r>
            <a:rPr lang="en-US" sz="3200" dirty="0" err="1"/>
            <a:t>dữ</a:t>
          </a:r>
          <a:r>
            <a:rPr lang="en-US" sz="3200" dirty="0"/>
            <a:t> </a:t>
          </a:r>
          <a:r>
            <a:rPr lang="en-US" sz="3200" dirty="0" err="1"/>
            <a:t>liệu</a:t>
          </a:r>
          <a:r>
            <a:rPr lang="en-US" sz="3200" dirty="0"/>
            <a:t> </a:t>
          </a:r>
          <a:r>
            <a:rPr lang="en-US" sz="3200" dirty="0" err="1"/>
            <a:t>này</a:t>
          </a:r>
          <a:r>
            <a:rPr lang="en-US" sz="3200" dirty="0"/>
            <a:t> </a:t>
          </a:r>
          <a:r>
            <a:rPr lang="en-US" sz="3200" dirty="0" err="1"/>
            <a:t>đến</a:t>
          </a:r>
          <a:r>
            <a:rPr lang="en-US" sz="3200" dirty="0"/>
            <a:t> </a:t>
          </a:r>
          <a:r>
            <a:rPr lang="en-US" sz="3200" dirty="0" err="1"/>
            <a:t>một</a:t>
          </a:r>
          <a:r>
            <a:rPr lang="en-US" sz="3200" dirty="0"/>
            <a:t> </a:t>
          </a:r>
          <a:r>
            <a:rPr lang="en-US" sz="3200" dirty="0" err="1"/>
            <a:t>hoặc</a:t>
          </a:r>
          <a:r>
            <a:rPr lang="en-US" sz="3200" dirty="0"/>
            <a:t> </a:t>
          </a:r>
          <a:r>
            <a:rPr lang="en-US" sz="3200" dirty="0" err="1"/>
            <a:t>nhiều</a:t>
          </a:r>
          <a:r>
            <a:rPr lang="en-US" sz="3200" dirty="0"/>
            <a:t> </a:t>
          </a:r>
          <a:r>
            <a:rPr lang="en-US" sz="3200" dirty="0" err="1"/>
            <a:t>thiết</a:t>
          </a:r>
          <a:r>
            <a:rPr lang="en-US" sz="3200" dirty="0"/>
            <a:t> </a:t>
          </a:r>
          <a:r>
            <a:rPr lang="en-US" sz="3200" dirty="0" err="1"/>
            <a:t>bị</a:t>
          </a:r>
          <a:r>
            <a:rPr lang="en-US" sz="3200" dirty="0"/>
            <a:t> </a:t>
          </a:r>
          <a:r>
            <a:rPr lang="en-US" sz="3200" dirty="0" err="1"/>
            <a:t>nhận</a:t>
          </a:r>
          <a:r>
            <a:rPr lang="en-US" sz="3200" dirty="0"/>
            <a:t> (</a:t>
          </a:r>
          <a:r>
            <a:rPr lang="en-US" sz="3200" dirty="0" err="1"/>
            <a:t>ví</a:t>
          </a:r>
          <a:r>
            <a:rPr lang="en-US" sz="3200" dirty="0"/>
            <a:t> </a:t>
          </a:r>
          <a:r>
            <a:rPr lang="en-US" sz="3200" dirty="0" err="1"/>
            <a:t>dụ</a:t>
          </a:r>
          <a:r>
            <a:rPr lang="en-US" sz="3200" dirty="0"/>
            <a:t>?)</a:t>
          </a:r>
        </a:p>
      </dgm:t>
    </dgm:pt>
    <dgm:pt modelId="{91E0E1C6-DAAC-44D7-9C04-34D7C513EFED}" type="parTrans" cxnId="{11A5D9D4-4603-4797-B769-3ADFF15120C7}">
      <dgm:prSet/>
      <dgm:spPr/>
      <dgm:t>
        <a:bodyPr/>
        <a:lstStyle/>
        <a:p>
          <a:endParaRPr lang="en-US" sz="2000"/>
        </a:p>
      </dgm:t>
    </dgm:pt>
    <dgm:pt modelId="{77BFD26E-23D2-4698-8B70-933C282D588A}" type="sibTrans" cxnId="{11A5D9D4-4603-4797-B769-3ADFF15120C7}">
      <dgm:prSet/>
      <dgm:spPr/>
      <dgm:t>
        <a:bodyPr/>
        <a:lstStyle/>
        <a:p>
          <a:endParaRPr lang="en-US" sz="2000"/>
        </a:p>
      </dgm:t>
    </dgm:pt>
    <dgm:pt modelId="{27E39DF4-7106-405A-9A8E-F81153BFA779}">
      <dgm:prSet custT="1"/>
      <dgm:spPr/>
      <dgm:t>
        <a:bodyPr/>
        <a:lstStyle/>
        <a:p>
          <a:r>
            <a:rPr lang="en-US" sz="2400"/>
            <a:t>Khác biệt giữa hai hệ thống</a:t>
          </a:r>
        </a:p>
      </dgm:t>
    </dgm:pt>
    <dgm:pt modelId="{F995D412-A158-49DB-B182-AA8AF1B8D7E4}" type="parTrans" cxnId="{5B719A0B-3E0D-458E-A179-99050C1A8B4F}">
      <dgm:prSet/>
      <dgm:spPr/>
      <dgm:t>
        <a:bodyPr/>
        <a:lstStyle/>
        <a:p>
          <a:endParaRPr lang="en-US" sz="2000"/>
        </a:p>
      </dgm:t>
    </dgm:pt>
    <dgm:pt modelId="{4EACE58D-F432-4EEE-A982-C352B0F6009D}" type="sibTrans" cxnId="{5B719A0B-3E0D-458E-A179-99050C1A8B4F}">
      <dgm:prSet/>
      <dgm:spPr/>
      <dgm:t>
        <a:bodyPr/>
        <a:lstStyle/>
        <a:p>
          <a:endParaRPr lang="en-US" sz="2000"/>
        </a:p>
      </dgm:t>
    </dgm:pt>
    <dgm:pt modelId="{71170580-BB14-4FF1-B373-108E14B0A78A}">
      <dgm:prSet custT="1"/>
      <dgm:spPr/>
      <dgm:t>
        <a:bodyPr/>
        <a:lstStyle/>
        <a:p>
          <a:r>
            <a:rPr lang="en-US" sz="2400" b="1" dirty="0"/>
            <a:t>Thu </a:t>
          </a:r>
          <a:r>
            <a:rPr lang="en-US" sz="2400" b="1" dirty="0" err="1"/>
            <a:t>nhận</a:t>
          </a:r>
          <a:r>
            <a:rPr lang="en-US" sz="2400" b="1" dirty="0"/>
            <a:t> </a:t>
          </a:r>
          <a:r>
            <a:rPr lang="en-US" sz="2400" b="1" dirty="0" err="1"/>
            <a:t>dữ</a:t>
          </a:r>
          <a:r>
            <a:rPr lang="en-US" sz="2400" b="1" dirty="0"/>
            <a:t> </a:t>
          </a:r>
          <a:r>
            <a:rPr lang="en-US" sz="2400" b="1" dirty="0" err="1"/>
            <a:t>liệu</a:t>
          </a:r>
          <a:r>
            <a:rPr lang="en-US" sz="2400" dirty="0"/>
            <a:t>: </a:t>
          </a:r>
          <a:r>
            <a:rPr lang="en-US" sz="2400" dirty="0" err="1"/>
            <a:t>Thời</a:t>
          </a:r>
          <a:r>
            <a:rPr lang="en-US" sz="2400" dirty="0"/>
            <a:t> </a:t>
          </a:r>
          <a:r>
            <a:rPr lang="en-US" sz="2400" dirty="0" err="1"/>
            <a:t>gian</a:t>
          </a:r>
          <a:r>
            <a:rPr lang="en-US" sz="2400" dirty="0"/>
            <a:t> </a:t>
          </a:r>
          <a:r>
            <a:rPr lang="en-US" sz="2400" dirty="0" err="1"/>
            <a:t>thực</a:t>
          </a:r>
          <a:r>
            <a:rPr lang="en-US" sz="2400" dirty="0"/>
            <a:t> so </a:t>
          </a:r>
          <a:r>
            <a:rPr lang="en-US" sz="2400" dirty="0" err="1"/>
            <a:t>với</a:t>
          </a:r>
          <a:r>
            <a:rPr lang="en-US" sz="2400" dirty="0"/>
            <a:t> </a:t>
          </a:r>
          <a:r>
            <a:rPr lang="en-US" sz="2400" dirty="0" err="1"/>
            <a:t>thu</a:t>
          </a:r>
          <a:r>
            <a:rPr lang="en-US" sz="2400" dirty="0"/>
            <a:t> </a:t>
          </a:r>
          <a:r>
            <a:rPr lang="en-US" sz="2400" dirty="0" err="1"/>
            <a:t>nhận</a:t>
          </a:r>
          <a:r>
            <a:rPr lang="en-US" sz="2400" dirty="0"/>
            <a:t> </a:t>
          </a:r>
          <a:r>
            <a:rPr lang="en-US" sz="2400" dirty="0" err="1"/>
            <a:t>từ</a:t>
          </a:r>
          <a:r>
            <a:rPr lang="en-US" sz="2400" dirty="0"/>
            <a:t> </a:t>
          </a:r>
          <a:r>
            <a:rPr lang="en-US" sz="2400" dirty="0" err="1"/>
            <a:t>trước</a:t>
          </a:r>
          <a:r>
            <a:rPr lang="en-US" sz="2400" dirty="0"/>
            <a:t>.</a:t>
          </a:r>
        </a:p>
      </dgm:t>
    </dgm:pt>
    <dgm:pt modelId="{D740BD76-748C-49EB-A791-A6AF3673DD33}" type="parTrans" cxnId="{C47C0AFD-1A32-4CAC-A325-21E02D6C4EE2}">
      <dgm:prSet/>
      <dgm:spPr/>
      <dgm:t>
        <a:bodyPr/>
        <a:lstStyle/>
        <a:p>
          <a:endParaRPr lang="en-US" sz="2000"/>
        </a:p>
      </dgm:t>
    </dgm:pt>
    <dgm:pt modelId="{4EC21D97-5A91-4FD2-979D-F92F34C0374E}" type="sibTrans" cxnId="{C47C0AFD-1A32-4CAC-A325-21E02D6C4EE2}">
      <dgm:prSet/>
      <dgm:spPr/>
      <dgm:t>
        <a:bodyPr/>
        <a:lstStyle/>
        <a:p>
          <a:endParaRPr lang="en-US" sz="2000"/>
        </a:p>
      </dgm:t>
    </dgm:pt>
    <dgm:pt modelId="{88F70EF2-DBFB-42B9-837D-68D279EE94D2}">
      <dgm:prSet custT="1"/>
      <dgm:spPr/>
      <dgm:t>
        <a:bodyPr/>
        <a:lstStyle/>
        <a:p>
          <a:r>
            <a:rPr lang="en-US" sz="2400" b="1" dirty="0" err="1"/>
            <a:t>Nén</a:t>
          </a:r>
          <a:r>
            <a:rPr lang="en-US" sz="2400" b="1" dirty="0"/>
            <a:t> </a:t>
          </a:r>
          <a:r>
            <a:rPr lang="en-US" sz="2400" b="1" dirty="0" err="1"/>
            <a:t>dữ</a:t>
          </a:r>
          <a:r>
            <a:rPr lang="en-US" sz="2400" b="1" dirty="0"/>
            <a:t> </a:t>
          </a:r>
          <a:r>
            <a:rPr lang="en-US" sz="2400" b="1" dirty="0" err="1"/>
            <a:t>liệu</a:t>
          </a:r>
          <a:r>
            <a:rPr lang="en-US" sz="2400" b="1" dirty="0"/>
            <a:t>: </a:t>
          </a:r>
          <a:r>
            <a:rPr lang="en-US" sz="2400" dirty="0" err="1"/>
            <a:t>Nén</a:t>
          </a:r>
          <a:r>
            <a:rPr lang="en-US" sz="2400" dirty="0"/>
            <a:t> </a:t>
          </a:r>
          <a:r>
            <a:rPr lang="en-US" sz="2400" dirty="0" err="1"/>
            <a:t>thời</a:t>
          </a:r>
          <a:r>
            <a:rPr lang="en-US" sz="2400" dirty="0"/>
            <a:t> </a:t>
          </a:r>
          <a:r>
            <a:rPr lang="en-US" sz="2400" dirty="0" err="1"/>
            <a:t>gian</a:t>
          </a:r>
          <a:r>
            <a:rPr lang="en-US" sz="2400" dirty="0"/>
            <a:t> </a:t>
          </a:r>
          <a:r>
            <a:rPr lang="en-US" sz="2400" dirty="0" err="1"/>
            <a:t>thực</a:t>
          </a:r>
          <a:r>
            <a:rPr lang="en-US" sz="2400" dirty="0"/>
            <a:t>/</a:t>
          </a:r>
          <a:r>
            <a:rPr lang="en-US" sz="2400" dirty="0" err="1"/>
            <a:t>nén</a:t>
          </a:r>
          <a:r>
            <a:rPr lang="en-US" sz="2400" dirty="0"/>
            <a:t> </a:t>
          </a:r>
          <a:r>
            <a:rPr lang="en-US" sz="2400" dirty="0" err="1"/>
            <a:t>ngoại</a:t>
          </a:r>
          <a:r>
            <a:rPr lang="en-US" sz="2400" dirty="0"/>
            <a:t> </a:t>
          </a:r>
          <a:r>
            <a:rPr lang="en-US" sz="2400" dirty="0" err="1"/>
            <a:t>tuyến</a:t>
          </a:r>
          <a:r>
            <a:rPr lang="en-US" sz="2400" dirty="0"/>
            <a:t>?, </a:t>
          </a:r>
          <a:r>
            <a:rPr lang="en-US" sz="2400" dirty="0" err="1"/>
            <a:t>nén</a:t>
          </a:r>
          <a:r>
            <a:rPr lang="en-US" sz="2400" dirty="0"/>
            <a:t> </a:t>
          </a:r>
          <a:r>
            <a:rPr lang="en-US" sz="2400" dirty="0" err="1"/>
            <a:t>có</a:t>
          </a:r>
          <a:r>
            <a:rPr lang="en-US" sz="2400" dirty="0"/>
            <a:t> </a:t>
          </a:r>
          <a:r>
            <a:rPr lang="en-US" sz="2400" dirty="0" err="1"/>
            <a:t>thể</a:t>
          </a:r>
          <a:r>
            <a:rPr lang="en-US" sz="2400" dirty="0"/>
            <a:t> </a:t>
          </a:r>
          <a:r>
            <a:rPr lang="en-US" sz="2400" dirty="0" err="1"/>
            <a:t>hiệu</a:t>
          </a:r>
          <a:r>
            <a:rPr lang="en-US" sz="2400" dirty="0"/>
            <a:t> </a:t>
          </a:r>
          <a:r>
            <a:rPr lang="en-US" sz="2400" dirty="0" err="1"/>
            <a:t>chỉnh</a:t>
          </a:r>
          <a:r>
            <a:rPr lang="en-US" sz="2400" dirty="0"/>
            <a:t> </a:t>
          </a:r>
          <a:r>
            <a:rPr lang="en-US" sz="2400" dirty="0" err="1"/>
            <a:t>trong</a:t>
          </a:r>
          <a:r>
            <a:rPr lang="en-US" sz="2400" dirty="0"/>
            <a:t> </a:t>
          </a:r>
          <a:r>
            <a:rPr lang="en-US" sz="2400" dirty="0" err="1"/>
            <a:t>quá</a:t>
          </a:r>
          <a:r>
            <a:rPr lang="en-US" sz="2400" dirty="0"/>
            <a:t> </a:t>
          </a:r>
          <a:r>
            <a:rPr lang="en-US" sz="2400" dirty="0" err="1"/>
            <a:t>trình</a:t>
          </a:r>
          <a:r>
            <a:rPr lang="en-US" sz="2400" dirty="0"/>
            <a:t> </a:t>
          </a:r>
          <a:r>
            <a:rPr lang="en-US" sz="2400" dirty="0" err="1"/>
            <a:t>truyền</a:t>
          </a:r>
          <a:r>
            <a:rPr lang="en-US" sz="2400" dirty="0"/>
            <a:t>?</a:t>
          </a:r>
        </a:p>
      </dgm:t>
    </dgm:pt>
    <dgm:pt modelId="{55C05156-F26F-43B0-8A14-DB883C427AE1}" type="parTrans" cxnId="{18000121-253C-40EA-BDD2-58CFEA9FB623}">
      <dgm:prSet/>
      <dgm:spPr/>
      <dgm:t>
        <a:bodyPr/>
        <a:lstStyle/>
        <a:p>
          <a:endParaRPr lang="en-US" sz="2000"/>
        </a:p>
      </dgm:t>
    </dgm:pt>
    <dgm:pt modelId="{55CE3BE5-2DA9-4937-8254-138EE9B53B13}" type="sibTrans" cxnId="{18000121-253C-40EA-BDD2-58CFEA9FB623}">
      <dgm:prSet/>
      <dgm:spPr/>
      <dgm:t>
        <a:bodyPr/>
        <a:lstStyle/>
        <a:p>
          <a:endParaRPr lang="en-US" sz="2000"/>
        </a:p>
      </dgm:t>
    </dgm:pt>
    <dgm:pt modelId="{ED34FF20-0C7D-B14F-A0FD-8126029F9514}" type="pres">
      <dgm:prSet presAssocID="{3EA3B01B-F05E-43A8-A0DE-61EC36CD9D3E}" presName="Name0" presStyleCnt="0">
        <dgm:presLayoutVars>
          <dgm:dir/>
          <dgm:animLvl val="lvl"/>
          <dgm:resizeHandles val="exact"/>
        </dgm:presLayoutVars>
      </dgm:prSet>
      <dgm:spPr/>
    </dgm:pt>
    <dgm:pt modelId="{2B80FFE5-85FB-EA42-BC32-77633BE69BBC}" type="pres">
      <dgm:prSet presAssocID="{9FCA2E57-0C56-4293-91E5-2C9973A1D195}" presName="linNode" presStyleCnt="0"/>
      <dgm:spPr/>
    </dgm:pt>
    <dgm:pt modelId="{4E6768D8-B4EB-484D-92DA-1A5AC992C654}" type="pres">
      <dgm:prSet presAssocID="{9FCA2E57-0C56-4293-91E5-2C9973A1D195}" presName="parentText" presStyleLbl="alignNode1" presStyleIdx="0" presStyleCnt="3">
        <dgm:presLayoutVars>
          <dgm:chMax val="1"/>
          <dgm:bulletEnabled/>
        </dgm:presLayoutVars>
      </dgm:prSet>
      <dgm:spPr/>
    </dgm:pt>
    <dgm:pt modelId="{FDC46E47-80C0-F846-B96E-8BE4CDC956F4}" type="pres">
      <dgm:prSet presAssocID="{9FCA2E57-0C56-4293-91E5-2C9973A1D195}" presName="descendantText" presStyleLbl="alignAccFollowNode1" presStyleIdx="0" presStyleCnt="3">
        <dgm:presLayoutVars>
          <dgm:bulletEnabled/>
        </dgm:presLayoutVars>
      </dgm:prSet>
      <dgm:spPr/>
    </dgm:pt>
    <dgm:pt modelId="{4EDE6238-EA31-C54A-A2D8-1195DC4EB060}" type="pres">
      <dgm:prSet presAssocID="{8190CD47-86B3-4888-B84D-96909FC2BB2C}" presName="sp" presStyleCnt="0"/>
      <dgm:spPr/>
    </dgm:pt>
    <dgm:pt modelId="{2FD6385D-B2AC-0E4D-A3D7-1BF883C630C3}" type="pres">
      <dgm:prSet presAssocID="{56573AF3-FAFD-4B12-81D4-7F82F9739457}" presName="linNode" presStyleCnt="0"/>
      <dgm:spPr/>
    </dgm:pt>
    <dgm:pt modelId="{8253320B-13A6-514C-84A3-B670FF824016}" type="pres">
      <dgm:prSet presAssocID="{56573AF3-FAFD-4B12-81D4-7F82F9739457}" presName="parentText" presStyleLbl="alignNode1" presStyleIdx="1" presStyleCnt="3">
        <dgm:presLayoutVars>
          <dgm:chMax val="1"/>
          <dgm:bulletEnabled/>
        </dgm:presLayoutVars>
      </dgm:prSet>
      <dgm:spPr/>
    </dgm:pt>
    <dgm:pt modelId="{66C7DDEE-3080-6E4E-A459-AA7562FE11BD}" type="pres">
      <dgm:prSet presAssocID="{56573AF3-FAFD-4B12-81D4-7F82F9739457}" presName="descendantText" presStyleLbl="alignAccFollowNode1" presStyleIdx="1" presStyleCnt="3">
        <dgm:presLayoutVars>
          <dgm:bulletEnabled/>
        </dgm:presLayoutVars>
      </dgm:prSet>
      <dgm:spPr/>
    </dgm:pt>
    <dgm:pt modelId="{1EEA1359-F8FD-6440-95C7-782861949168}" type="pres">
      <dgm:prSet presAssocID="{00538976-3CEF-40D6-9E1A-EC43E1F2B75F}" presName="sp" presStyleCnt="0"/>
      <dgm:spPr/>
    </dgm:pt>
    <dgm:pt modelId="{34CBA439-73B2-2F4C-952D-81DEC3E74988}" type="pres">
      <dgm:prSet presAssocID="{27E39DF4-7106-405A-9A8E-F81153BFA779}" presName="linNode" presStyleCnt="0"/>
      <dgm:spPr/>
    </dgm:pt>
    <dgm:pt modelId="{6C94A0CA-48C5-0A42-9680-83A1BE0A90F7}" type="pres">
      <dgm:prSet presAssocID="{27E39DF4-7106-405A-9A8E-F81153BFA779}" presName="parentText" presStyleLbl="alignNode1" presStyleIdx="2" presStyleCnt="3">
        <dgm:presLayoutVars>
          <dgm:chMax val="1"/>
          <dgm:bulletEnabled/>
        </dgm:presLayoutVars>
      </dgm:prSet>
      <dgm:spPr/>
    </dgm:pt>
    <dgm:pt modelId="{AB8C6127-C1F1-C342-BBEC-632EAD4F8563}" type="pres">
      <dgm:prSet presAssocID="{27E39DF4-7106-405A-9A8E-F81153BFA779}" presName="descendantText" presStyleLbl="alignAccFollowNode1" presStyleIdx="2" presStyleCnt="3">
        <dgm:presLayoutVars>
          <dgm:bulletEnabled/>
        </dgm:presLayoutVars>
      </dgm:prSet>
      <dgm:spPr/>
    </dgm:pt>
  </dgm:ptLst>
  <dgm:cxnLst>
    <dgm:cxn modelId="{D9FE5600-16A0-5F45-B262-1901F8986EF6}" type="presOf" srcId="{56573AF3-FAFD-4B12-81D4-7F82F9739457}" destId="{8253320B-13A6-514C-84A3-B670FF824016}" srcOrd="0" destOrd="0" presId="urn:microsoft.com/office/officeart/2016/7/layout/VerticalSolidActionList"/>
    <dgm:cxn modelId="{5B719A0B-3E0D-458E-A179-99050C1A8B4F}" srcId="{3EA3B01B-F05E-43A8-A0DE-61EC36CD9D3E}" destId="{27E39DF4-7106-405A-9A8E-F81153BFA779}" srcOrd="2" destOrd="0" parTransId="{F995D412-A158-49DB-B182-AA8AF1B8D7E4}" sibTransId="{4EACE58D-F432-4EEE-A982-C352B0F6009D}"/>
    <dgm:cxn modelId="{18000121-253C-40EA-BDD2-58CFEA9FB623}" srcId="{27E39DF4-7106-405A-9A8E-F81153BFA779}" destId="{88F70EF2-DBFB-42B9-837D-68D279EE94D2}" srcOrd="1" destOrd="0" parTransId="{55C05156-F26F-43B0-8A14-DB883C427AE1}" sibTransId="{55CE3BE5-2DA9-4937-8254-138EE9B53B13}"/>
    <dgm:cxn modelId="{97778323-A723-1C40-892D-54241648F3B1}" type="presOf" srcId="{27E39DF4-7106-405A-9A8E-F81153BFA779}" destId="{6C94A0CA-48C5-0A42-9680-83A1BE0A90F7}" srcOrd="0" destOrd="0" presId="urn:microsoft.com/office/officeart/2016/7/layout/VerticalSolidActionList"/>
    <dgm:cxn modelId="{5CB04527-60B2-42F9-89B8-B82CF59F2704}" srcId="{3EA3B01B-F05E-43A8-A0DE-61EC36CD9D3E}" destId="{56573AF3-FAFD-4B12-81D4-7F82F9739457}" srcOrd="1" destOrd="0" parTransId="{5F3DCDA8-C613-4172-9E59-FB34F181D80F}" sibTransId="{00538976-3CEF-40D6-9E1A-EC43E1F2B75F}"/>
    <dgm:cxn modelId="{8CEF272F-46C3-A246-A84B-F840292E57DF}" type="presOf" srcId="{88F70EF2-DBFB-42B9-837D-68D279EE94D2}" destId="{AB8C6127-C1F1-C342-BBEC-632EAD4F8563}" srcOrd="0" destOrd="1" presId="urn:microsoft.com/office/officeart/2016/7/layout/VerticalSolidActionList"/>
    <dgm:cxn modelId="{F895023F-7179-CA47-A727-8C88FA6EC88E}" type="presOf" srcId="{CBD32705-6E9F-46A2-B87F-58DE34295BF0}" destId="{FDC46E47-80C0-F846-B96E-8BE4CDC956F4}" srcOrd="0" destOrd="0" presId="urn:microsoft.com/office/officeart/2016/7/layout/VerticalSolidActionList"/>
    <dgm:cxn modelId="{A209955C-D46C-1E4D-AE26-D0A0CE9824BD}" type="presOf" srcId="{9FCA2E57-0C56-4293-91E5-2C9973A1D195}" destId="{4E6768D8-B4EB-484D-92DA-1A5AC992C654}" srcOrd="0" destOrd="0" presId="urn:microsoft.com/office/officeart/2016/7/layout/VerticalSolidActionList"/>
    <dgm:cxn modelId="{D7F37D66-EA76-1F45-BD41-B76E129924A3}" type="presOf" srcId="{D4CD9C6C-5CFE-4EC7-9685-F02565A8B1E2}" destId="{66C7DDEE-3080-6E4E-A459-AA7562FE11BD}" srcOrd="0" destOrd="0" presId="urn:microsoft.com/office/officeart/2016/7/layout/VerticalSolidActionList"/>
    <dgm:cxn modelId="{F7675175-E359-0B4F-861A-3B7F5D5B1BC5}" type="presOf" srcId="{71170580-BB14-4FF1-B373-108E14B0A78A}" destId="{AB8C6127-C1F1-C342-BBEC-632EAD4F8563}" srcOrd="0" destOrd="0" presId="urn:microsoft.com/office/officeart/2016/7/layout/VerticalSolidActionList"/>
    <dgm:cxn modelId="{D16E027A-370C-48C1-BCB7-A8DF12435C19}" srcId="{9FCA2E57-0C56-4293-91E5-2C9973A1D195}" destId="{CBD32705-6E9F-46A2-B87F-58DE34295BF0}" srcOrd="0" destOrd="0" parTransId="{2B1318B8-8A92-4962-85C3-E8FCCE56C510}" sibTransId="{63BDD973-C089-434E-8183-647D5C9905FF}"/>
    <dgm:cxn modelId="{1427F69A-FCB5-FC42-80BF-D3843E58221B}" type="presOf" srcId="{3EA3B01B-F05E-43A8-A0DE-61EC36CD9D3E}" destId="{ED34FF20-0C7D-B14F-A0FD-8126029F9514}" srcOrd="0" destOrd="0" presId="urn:microsoft.com/office/officeart/2016/7/layout/VerticalSolidActionList"/>
    <dgm:cxn modelId="{B17E019E-C6E1-4281-9B91-2478CEDAEA8E}" srcId="{3EA3B01B-F05E-43A8-A0DE-61EC36CD9D3E}" destId="{9FCA2E57-0C56-4293-91E5-2C9973A1D195}" srcOrd="0" destOrd="0" parTransId="{D41C6663-B8C1-49D7-A15C-F3B04CFB9DB4}" sibTransId="{8190CD47-86B3-4888-B84D-96909FC2BB2C}"/>
    <dgm:cxn modelId="{11A5D9D4-4603-4797-B769-3ADFF15120C7}" srcId="{56573AF3-FAFD-4B12-81D4-7F82F9739457}" destId="{D4CD9C6C-5CFE-4EC7-9685-F02565A8B1E2}" srcOrd="0" destOrd="0" parTransId="{91E0E1C6-DAAC-44D7-9C04-34D7C513EFED}" sibTransId="{77BFD26E-23D2-4698-8B70-933C282D588A}"/>
    <dgm:cxn modelId="{C47C0AFD-1A32-4CAC-A325-21E02D6C4EE2}" srcId="{27E39DF4-7106-405A-9A8E-F81153BFA779}" destId="{71170580-BB14-4FF1-B373-108E14B0A78A}" srcOrd="0" destOrd="0" parTransId="{D740BD76-748C-49EB-A791-A6AF3673DD33}" sibTransId="{4EC21D97-5A91-4FD2-979D-F92F34C0374E}"/>
    <dgm:cxn modelId="{6627D33E-03F4-6940-AE63-602FA7A093DB}" type="presParOf" srcId="{ED34FF20-0C7D-B14F-A0FD-8126029F9514}" destId="{2B80FFE5-85FB-EA42-BC32-77633BE69BBC}" srcOrd="0" destOrd="0" presId="urn:microsoft.com/office/officeart/2016/7/layout/VerticalSolidActionList"/>
    <dgm:cxn modelId="{E9068088-60C7-9A4B-9D11-1AE6A9EC547C}" type="presParOf" srcId="{2B80FFE5-85FB-EA42-BC32-77633BE69BBC}" destId="{4E6768D8-B4EB-484D-92DA-1A5AC992C654}" srcOrd="0" destOrd="0" presId="urn:microsoft.com/office/officeart/2016/7/layout/VerticalSolidActionList"/>
    <dgm:cxn modelId="{CAE358CC-90A1-3E42-BADE-82B281E84A24}" type="presParOf" srcId="{2B80FFE5-85FB-EA42-BC32-77633BE69BBC}" destId="{FDC46E47-80C0-F846-B96E-8BE4CDC956F4}" srcOrd="1" destOrd="0" presId="urn:microsoft.com/office/officeart/2016/7/layout/VerticalSolidActionList"/>
    <dgm:cxn modelId="{D80D41B0-D557-6444-91F8-566ACA753E1C}" type="presParOf" srcId="{ED34FF20-0C7D-B14F-A0FD-8126029F9514}" destId="{4EDE6238-EA31-C54A-A2D8-1195DC4EB060}" srcOrd="1" destOrd="0" presId="urn:microsoft.com/office/officeart/2016/7/layout/VerticalSolidActionList"/>
    <dgm:cxn modelId="{56C7D451-5493-8142-B3A5-1EF4CC3D419E}" type="presParOf" srcId="{ED34FF20-0C7D-B14F-A0FD-8126029F9514}" destId="{2FD6385D-B2AC-0E4D-A3D7-1BF883C630C3}" srcOrd="2" destOrd="0" presId="urn:microsoft.com/office/officeart/2016/7/layout/VerticalSolidActionList"/>
    <dgm:cxn modelId="{73011F99-6A08-F545-ABBC-0E63BF6938F6}" type="presParOf" srcId="{2FD6385D-B2AC-0E4D-A3D7-1BF883C630C3}" destId="{8253320B-13A6-514C-84A3-B670FF824016}" srcOrd="0" destOrd="0" presId="urn:microsoft.com/office/officeart/2016/7/layout/VerticalSolidActionList"/>
    <dgm:cxn modelId="{62CCD0F0-E4E2-E940-AFB8-F14A70F982F2}" type="presParOf" srcId="{2FD6385D-B2AC-0E4D-A3D7-1BF883C630C3}" destId="{66C7DDEE-3080-6E4E-A459-AA7562FE11BD}" srcOrd="1" destOrd="0" presId="urn:microsoft.com/office/officeart/2016/7/layout/VerticalSolidActionList"/>
    <dgm:cxn modelId="{A82CFA9C-AC03-D847-99E3-2FE4239C5356}" type="presParOf" srcId="{ED34FF20-0C7D-B14F-A0FD-8126029F9514}" destId="{1EEA1359-F8FD-6440-95C7-782861949168}" srcOrd="3" destOrd="0" presId="urn:microsoft.com/office/officeart/2016/7/layout/VerticalSolidActionList"/>
    <dgm:cxn modelId="{DA424F7F-17AB-F840-98C8-9D0A85BE9E2C}" type="presParOf" srcId="{ED34FF20-0C7D-B14F-A0FD-8126029F9514}" destId="{34CBA439-73B2-2F4C-952D-81DEC3E74988}" srcOrd="4" destOrd="0" presId="urn:microsoft.com/office/officeart/2016/7/layout/VerticalSolidActionList"/>
    <dgm:cxn modelId="{F57444D9-8423-B045-81C8-64FC9309EDEB}" type="presParOf" srcId="{34CBA439-73B2-2F4C-952D-81DEC3E74988}" destId="{6C94A0CA-48C5-0A42-9680-83A1BE0A90F7}" srcOrd="0" destOrd="0" presId="urn:microsoft.com/office/officeart/2016/7/layout/VerticalSolidActionList"/>
    <dgm:cxn modelId="{33EB0845-F51B-7B42-B1D0-52D888F8C8D1}" type="presParOf" srcId="{34CBA439-73B2-2F4C-952D-81DEC3E74988}" destId="{AB8C6127-C1F1-C342-BBEC-632EAD4F8563}"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D9DA11-31DD-438C-82E4-C0174447CD56}" type="doc">
      <dgm:prSet loTypeId="urn:microsoft.com/office/officeart/2005/8/layout/process1" loCatId="process" qsTypeId="urn:microsoft.com/office/officeart/2005/8/quickstyle/simple1" qsCatId="simple" csTypeId="urn:microsoft.com/office/officeart/2005/8/colors/colorful1" csCatId="colorful" phldr="1"/>
      <dgm:spPr/>
    </dgm:pt>
    <dgm:pt modelId="{E3691932-8C96-4DBA-912B-7BF8CD9B92A4}">
      <dgm:prSet phldrT="[Text]"/>
      <dgm:spPr/>
      <dgm:t>
        <a:bodyPr/>
        <a:lstStyle/>
        <a:p>
          <a:r>
            <a:rPr lang="en-US"/>
            <a:t>Hello World!</a:t>
          </a:r>
        </a:p>
      </dgm:t>
    </dgm:pt>
    <dgm:pt modelId="{14EE5EF6-9063-4CAE-8D44-427981151173}" type="parTrans" cxnId="{0A459EC2-8008-4A92-94E7-C4ED30758B7E}">
      <dgm:prSet/>
      <dgm:spPr/>
      <dgm:t>
        <a:bodyPr/>
        <a:lstStyle/>
        <a:p>
          <a:endParaRPr lang="en-US"/>
        </a:p>
      </dgm:t>
    </dgm:pt>
    <dgm:pt modelId="{6939EF2E-7A3A-4E16-83EF-ED634E2CD21F}" type="sibTrans" cxnId="{0A459EC2-8008-4A92-94E7-C4ED30758B7E}">
      <dgm:prSet/>
      <dgm:spPr/>
      <dgm:t>
        <a:bodyPr/>
        <a:lstStyle/>
        <a:p>
          <a:endParaRPr lang="en-US"/>
        </a:p>
      </dgm:t>
    </dgm:pt>
    <dgm:pt modelId="{FC713331-5BB4-4D0A-9C51-65D504D95E20}">
      <dgm:prSet phldrT="[Text]"/>
      <dgm:spPr/>
      <dgm:t>
        <a:bodyPr/>
        <a:lstStyle/>
        <a:p>
          <a:r>
            <a:rPr lang="en-US"/>
            <a:t>Checksum Functions</a:t>
          </a:r>
        </a:p>
      </dgm:t>
    </dgm:pt>
    <dgm:pt modelId="{61F4E1D6-982E-4A00-812C-A31DA221EAE2}" type="parTrans" cxnId="{1D514F1B-D1B5-467D-B951-FD1FD47BDF90}">
      <dgm:prSet/>
      <dgm:spPr/>
      <dgm:t>
        <a:bodyPr/>
        <a:lstStyle/>
        <a:p>
          <a:endParaRPr lang="en-US"/>
        </a:p>
      </dgm:t>
    </dgm:pt>
    <dgm:pt modelId="{79C8993D-6131-47C6-8C4B-F6C95680F8B8}" type="sibTrans" cxnId="{1D514F1B-D1B5-467D-B951-FD1FD47BDF90}">
      <dgm:prSet/>
      <dgm:spPr/>
      <dgm:t>
        <a:bodyPr/>
        <a:lstStyle/>
        <a:p>
          <a:endParaRPr lang="en-US"/>
        </a:p>
      </dgm:t>
    </dgm:pt>
    <dgm:pt modelId="{92E5716B-4605-48D7-B0E5-8F6285CB5D46}">
      <dgm:prSet phldrT="[Text]"/>
      <dgm:spPr/>
      <dgm:t>
        <a:bodyPr/>
        <a:lstStyle/>
        <a:p>
          <a:r>
            <a:rPr lang="en-US"/>
            <a:t>123456789</a:t>
          </a:r>
        </a:p>
      </dgm:t>
    </dgm:pt>
    <dgm:pt modelId="{8F55DB80-ED37-4776-8F01-8D02BC618AFA}" type="parTrans" cxnId="{B1C92E7F-D408-4C22-9485-CFB28B10A4E5}">
      <dgm:prSet/>
      <dgm:spPr/>
      <dgm:t>
        <a:bodyPr/>
        <a:lstStyle/>
        <a:p>
          <a:endParaRPr lang="en-US"/>
        </a:p>
      </dgm:t>
    </dgm:pt>
    <dgm:pt modelId="{70448D1D-3778-46C4-B360-15491A8A731D}" type="sibTrans" cxnId="{B1C92E7F-D408-4C22-9485-CFB28B10A4E5}">
      <dgm:prSet/>
      <dgm:spPr/>
      <dgm:t>
        <a:bodyPr/>
        <a:lstStyle/>
        <a:p>
          <a:endParaRPr lang="en-US"/>
        </a:p>
      </dgm:t>
    </dgm:pt>
    <dgm:pt modelId="{884160F3-36AF-42C3-AF15-0116A9A139E8}" type="pres">
      <dgm:prSet presAssocID="{FBD9DA11-31DD-438C-82E4-C0174447CD56}" presName="Name0" presStyleCnt="0">
        <dgm:presLayoutVars>
          <dgm:dir/>
          <dgm:resizeHandles val="exact"/>
        </dgm:presLayoutVars>
      </dgm:prSet>
      <dgm:spPr/>
    </dgm:pt>
    <dgm:pt modelId="{81B7BDBB-3CF1-413F-91C8-264CF86864E1}" type="pres">
      <dgm:prSet presAssocID="{E3691932-8C96-4DBA-912B-7BF8CD9B92A4}" presName="node" presStyleLbl="node1" presStyleIdx="0" presStyleCnt="3">
        <dgm:presLayoutVars>
          <dgm:bulletEnabled val="1"/>
        </dgm:presLayoutVars>
      </dgm:prSet>
      <dgm:spPr/>
    </dgm:pt>
    <dgm:pt modelId="{0433F977-2F1D-4E39-A2DE-318EA223AC99}" type="pres">
      <dgm:prSet presAssocID="{6939EF2E-7A3A-4E16-83EF-ED634E2CD21F}" presName="sibTrans" presStyleLbl="sibTrans2D1" presStyleIdx="0" presStyleCnt="2"/>
      <dgm:spPr/>
    </dgm:pt>
    <dgm:pt modelId="{3D6274C4-3F33-4B23-997E-144177212D07}" type="pres">
      <dgm:prSet presAssocID="{6939EF2E-7A3A-4E16-83EF-ED634E2CD21F}" presName="connectorText" presStyleLbl="sibTrans2D1" presStyleIdx="0" presStyleCnt="2"/>
      <dgm:spPr/>
    </dgm:pt>
    <dgm:pt modelId="{A38D20AC-C0E5-4118-8ABF-88D99C1DE53B}" type="pres">
      <dgm:prSet presAssocID="{FC713331-5BB4-4D0A-9C51-65D504D95E20}" presName="node" presStyleLbl="node1" presStyleIdx="1" presStyleCnt="3">
        <dgm:presLayoutVars>
          <dgm:bulletEnabled val="1"/>
        </dgm:presLayoutVars>
      </dgm:prSet>
      <dgm:spPr/>
    </dgm:pt>
    <dgm:pt modelId="{746C9CD2-CC85-4AC9-8F76-8D482016C196}" type="pres">
      <dgm:prSet presAssocID="{79C8993D-6131-47C6-8C4B-F6C95680F8B8}" presName="sibTrans" presStyleLbl="sibTrans2D1" presStyleIdx="1" presStyleCnt="2"/>
      <dgm:spPr/>
    </dgm:pt>
    <dgm:pt modelId="{FB16C790-F39A-4C24-8C7F-DBF689A85030}" type="pres">
      <dgm:prSet presAssocID="{79C8993D-6131-47C6-8C4B-F6C95680F8B8}" presName="connectorText" presStyleLbl="sibTrans2D1" presStyleIdx="1" presStyleCnt="2"/>
      <dgm:spPr/>
    </dgm:pt>
    <dgm:pt modelId="{52F85B3E-DA31-4DED-90B5-AF1E5A20E3C2}" type="pres">
      <dgm:prSet presAssocID="{92E5716B-4605-48D7-B0E5-8F6285CB5D46}" presName="node" presStyleLbl="node1" presStyleIdx="2" presStyleCnt="3">
        <dgm:presLayoutVars>
          <dgm:bulletEnabled val="1"/>
        </dgm:presLayoutVars>
      </dgm:prSet>
      <dgm:spPr/>
    </dgm:pt>
  </dgm:ptLst>
  <dgm:cxnLst>
    <dgm:cxn modelId="{C65A310B-1F22-4594-8AED-74A5056B30F7}" type="presOf" srcId="{FBD9DA11-31DD-438C-82E4-C0174447CD56}" destId="{884160F3-36AF-42C3-AF15-0116A9A139E8}" srcOrd="0" destOrd="0" presId="urn:microsoft.com/office/officeart/2005/8/layout/process1"/>
    <dgm:cxn modelId="{1D514F1B-D1B5-467D-B951-FD1FD47BDF90}" srcId="{FBD9DA11-31DD-438C-82E4-C0174447CD56}" destId="{FC713331-5BB4-4D0A-9C51-65D504D95E20}" srcOrd="1" destOrd="0" parTransId="{61F4E1D6-982E-4A00-812C-A31DA221EAE2}" sibTransId="{79C8993D-6131-47C6-8C4B-F6C95680F8B8}"/>
    <dgm:cxn modelId="{90B78832-6F15-4011-A79A-0FB34B7806BF}" type="presOf" srcId="{E3691932-8C96-4DBA-912B-7BF8CD9B92A4}" destId="{81B7BDBB-3CF1-413F-91C8-264CF86864E1}" srcOrd="0" destOrd="0" presId="urn:microsoft.com/office/officeart/2005/8/layout/process1"/>
    <dgm:cxn modelId="{2F64B03B-F67E-4D27-A76F-FE3B709CE01D}" type="presOf" srcId="{92E5716B-4605-48D7-B0E5-8F6285CB5D46}" destId="{52F85B3E-DA31-4DED-90B5-AF1E5A20E3C2}" srcOrd="0" destOrd="0" presId="urn:microsoft.com/office/officeart/2005/8/layout/process1"/>
    <dgm:cxn modelId="{A8CD084F-CFFA-4230-93ED-AE271A053495}" type="presOf" srcId="{6939EF2E-7A3A-4E16-83EF-ED634E2CD21F}" destId="{0433F977-2F1D-4E39-A2DE-318EA223AC99}" srcOrd="0" destOrd="0" presId="urn:microsoft.com/office/officeart/2005/8/layout/process1"/>
    <dgm:cxn modelId="{A55D616F-C7B5-4110-9F75-8E497D6039D3}" type="presOf" srcId="{FC713331-5BB4-4D0A-9C51-65D504D95E20}" destId="{A38D20AC-C0E5-4118-8ABF-88D99C1DE53B}" srcOrd="0" destOrd="0" presId="urn:microsoft.com/office/officeart/2005/8/layout/process1"/>
    <dgm:cxn modelId="{B1C92E7F-D408-4C22-9485-CFB28B10A4E5}" srcId="{FBD9DA11-31DD-438C-82E4-C0174447CD56}" destId="{92E5716B-4605-48D7-B0E5-8F6285CB5D46}" srcOrd="2" destOrd="0" parTransId="{8F55DB80-ED37-4776-8F01-8D02BC618AFA}" sibTransId="{70448D1D-3778-46C4-B360-15491A8A731D}"/>
    <dgm:cxn modelId="{C4801F9C-D459-494C-8B7F-FB92C03D4583}" type="presOf" srcId="{79C8993D-6131-47C6-8C4B-F6C95680F8B8}" destId="{746C9CD2-CC85-4AC9-8F76-8D482016C196}" srcOrd="0" destOrd="0" presId="urn:microsoft.com/office/officeart/2005/8/layout/process1"/>
    <dgm:cxn modelId="{9FA508AE-164B-4203-8AC3-66B70814C84B}" type="presOf" srcId="{79C8993D-6131-47C6-8C4B-F6C95680F8B8}" destId="{FB16C790-F39A-4C24-8C7F-DBF689A85030}" srcOrd="1" destOrd="0" presId="urn:microsoft.com/office/officeart/2005/8/layout/process1"/>
    <dgm:cxn modelId="{0A459EC2-8008-4A92-94E7-C4ED30758B7E}" srcId="{FBD9DA11-31DD-438C-82E4-C0174447CD56}" destId="{E3691932-8C96-4DBA-912B-7BF8CD9B92A4}" srcOrd="0" destOrd="0" parTransId="{14EE5EF6-9063-4CAE-8D44-427981151173}" sibTransId="{6939EF2E-7A3A-4E16-83EF-ED634E2CD21F}"/>
    <dgm:cxn modelId="{41DFDBC9-0F17-4C98-926A-27CB69932276}" type="presOf" srcId="{6939EF2E-7A3A-4E16-83EF-ED634E2CD21F}" destId="{3D6274C4-3F33-4B23-997E-144177212D07}" srcOrd="1" destOrd="0" presId="urn:microsoft.com/office/officeart/2005/8/layout/process1"/>
    <dgm:cxn modelId="{7FBC4DD9-E365-4FFE-A79B-448DDCCF3F9C}" type="presParOf" srcId="{884160F3-36AF-42C3-AF15-0116A9A139E8}" destId="{81B7BDBB-3CF1-413F-91C8-264CF86864E1}" srcOrd="0" destOrd="0" presId="urn:microsoft.com/office/officeart/2005/8/layout/process1"/>
    <dgm:cxn modelId="{96F0A365-DA98-4039-AAC1-CDB465E3D1C6}" type="presParOf" srcId="{884160F3-36AF-42C3-AF15-0116A9A139E8}" destId="{0433F977-2F1D-4E39-A2DE-318EA223AC99}" srcOrd="1" destOrd="0" presId="urn:microsoft.com/office/officeart/2005/8/layout/process1"/>
    <dgm:cxn modelId="{34E38F37-C565-438E-A69F-B2717BC1CECC}" type="presParOf" srcId="{0433F977-2F1D-4E39-A2DE-318EA223AC99}" destId="{3D6274C4-3F33-4B23-997E-144177212D07}" srcOrd="0" destOrd="0" presId="urn:microsoft.com/office/officeart/2005/8/layout/process1"/>
    <dgm:cxn modelId="{5850D6CD-E1F7-405C-957D-1C87C8D89327}" type="presParOf" srcId="{884160F3-36AF-42C3-AF15-0116A9A139E8}" destId="{A38D20AC-C0E5-4118-8ABF-88D99C1DE53B}" srcOrd="2" destOrd="0" presId="urn:microsoft.com/office/officeart/2005/8/layout/process1"/>
    <dgm:cxn modelId="{67073C05-62F4-4BB8-8415-A86FD950B15C}" type="presParOf" srcId="{884160F3-36AF-42C3-AF15-0116A9A139E8}" destId="{746C9CD2-CC85-4AC9-8F76-8D482016C196}" srcOrd="3" destOrd="0" presId="urn:microsoft.com/office/officeart/2005/8/layout/process1"/>
    <dgm:cxn modelId="{391ECB92-891D-4F3B-8043-0AA319D2A1E4}" type="presParOf" srcId="{746C9CD2-CC85-4AC9-8F76-8D482016C196}" destId="{FB16C790-F39A-4C24-8C7F-DBF689A85030}" srcOrd="0" destOrd="0" presId="urn:microsoft.com/office/officeart/2005/8/layout/process1"/>
    <dgm:cxn modelId="{49953D4E-44E2-4BF5-A55B-432BA1817755}" type="presParOf" srcId="{884160F3-36AF-42C3-AF15-0116A9A139E8}" destId="{52F85B3E-DA31-4DED-90B5-AF1E5A20E3C2}" srcOrd="4"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D8C4796-1BA2-4912-BCDA-E17DC235CB0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E44B4FAA-2B76-49B5-898E-8660E0014D0E}">
      <dgm:prSet/>
      <dgm:spPr/>
      <dgm:t>
        <a:bodyPr/>
        <a:lstStyle/>
        <a:p>
          <a:r>
            <a:rPr lang="en-US"/>
            <a:t>Thiết bị số:</a:t>
          </a:r>
        </a:p>
      </dgm:t>
    </dgm:pt>
    <dgm:pt modelId="{F921E40B-3951-48E5-8453-3DC72FC5CD83}" type="parTrans" cxnId="{F05FEE59-DD2C-418B-A854-C95A3EFC600E}">
      <dgm:prSet/>
      <dgm:spPr/>
      <dgm:t>
        <a:bodyPr/>
        <a:lstStyle/>
        <a:p>
          <a:endParaRPr lang="en-US"/>
        </a:p>
      </dgm:t>
    </dgm:pt>
    <dgm:pt modelId="{A58C891F-7ED3-421F-8126-5A58C63FDC9F}" type="sibTrans" cxnId="{F05FEE59-DD2C-418B-A854-C95A3EFC600E}">
      <dgm:prSet/>
      <dgm:spPr/>
      <dgm:t>
        <a:bodyPr/>
        <a:lstStyle/>
        <a:p>
          <a:endParaRPr lang="en-US"/>
        </a:p>
      </dgm:t>
    </dgm:pt>
    <dgm:pt modelId="{2877B98A-ABE0-45DD-8763-3A043AB96486}">
      <dgm:prSet/>
      <dgm:spPr/>
      <dgm:t>
        <a:bodyPr/>
        <a:lstStyle/>
        <a:p>
          <a:r>
            <a:rPr lang="en-US" dirty="0" err="1"/>
            <a:t>Máy</a:t>
          </a:r>
          <a:r>
            <a:rPr lang="en-US" dirty="0"/>
            <a:t> </a:t>
          </a:r>
          <a:r>
            <a:rPr lang="en-US" dirty="0" err="1"/>
            <a:t>tính</a:t>
          </a:r>
          <a:endParaRPr lang="en-US" dirty="0"/>
        </a:p>
      </dgm:t>
    </dgm:pt>
    <dgm:pt modelId="{D2F018B6-7674-400D-AE15-32CB315B9684}" type="parTrans" cxnId="{E21C5732-DC91-49B1-85BF-67DB8445EABE}">
      <dgm:prSet/>
      <dgm:spPr/>
      <dgm:t>
        <a:bodyPr/>
        <a:lstStyle/>
        <a:p>
          <a:endParaRPr lang="en-US"/>
        </a:p>
      </dgm:t>
    </dgm:pt>
    <dgm:pt modelId="{A8475395-D64A-486A-941E-E7E4F634ED65}" type="sibTrans" cxnId="{E21C5732-DC91-49B1-85BF-67DB8445EABE}">
      <dgm:prSet/>
      <dgm:spPr/>
      <dgm:t>
        <a:bodyPr/>
        <a:lstStyle/>
        <a:p>
          <a:endParaRPr lang="en-US"/>
        </a:p>
      </dgm:t>
    </dgm:pt>
    <dgm:pt modelId="{9A017774-9BEC-49C3-B992-AEB400486214}">
      <dgm:prSet/>
      <dgm:spPr/>
      <dgm:t>
        <a:bodyPr/>
        <a:lstStyle/>
        <a:p>
          <a:r>
            <a:rPr lang="en-US" dirty="0" err="1"/>
            <a:t>Thiết</a:t>
          </a:r>
          <a:r>
            <a:rPr lang="en-US" dirty="0"/>
            <a:t> </a:t>
          </a:r>
          <a:r>
            <a:rPr lang="en-US" dirty="0" err="1"/>
            <a:t>bị</a:t>
          </a:r>
          <a:r>
            <a:rPr lang="en-US" dirty="0"/>
            <a:t> </a:t>
          </a:r>
          <a:r>
            <a:rPr lang="en-US" dirty="0" err="1"/>
            <a:t>số</a:t>
          </a:r>
          <a:r>
            <a:rPr lang="en-US" dirty="0"/>
            <a:t> </a:t>
          </a:r>
          <a:r>
            <a:rPr lang="en-US" dirty="0" err="1"/>
            <a:t>hóa</a:t>
          </a:r>
          <a:r>
            <a:rPr lang="en-US" dirty="0"/>
            <a:t> </a:t>
          </a:r>
          <a:r>
            <a:rPr lang="en-US" dirty="0" err="1"/>
            <a:t>cho</a:t>
          </a:r>
          <a:r>
            <a:rPr lang="en-US" dirty="0"/>
            <a:t> audio </a:t>
          </a:r>
          <a:r>
            <a:rPr lang="en-US" dirty="0" err="1"/>
            <a:t>và</a:t>
          </a:r>
          <a:r>
            <a:rPr lang="en-US" dirty="0"/>
            <a:t> video.</a:t>
          </a:r>
        </a:p>
      </dgm:t>
    </dgm:pt>
    <dgm:pt modelId="{E33ED6D0-3541-4BB2-9DDD-33BAAAAD5E0F}" type="parTrans" cxnId="{C04E316F-7630-4D17-B721-98578123E2B4}">
      <dgm:prSet/>
      <dgm:spPr/>
      <dgm:t>
        <a:bodyPr/>
        <a:lstStyle/>
        <a:p>
          <a:endParaRPr lang="en-US"/>
        </a:p>
      </dgm:t>
    </dgm:pt>
    <dgm:pt modelId="{BD5266B3-2E46-462F-96E4-E37C0DD042CF}" type="sibTrans" cxnId="{C04E316F-7630-4D17-B721-98578123E2B4}">
      <dgm:prSet/>
      <dgm:spPr/>
      <dgm:t>
        <a:bodyPr/>
        <a:lstStyle/>
        <a:p>
          <a:endParaRPr lang="en-US"/>
        </a:p>
      </dgm:t>
    </dgm:pt>
    <dgm:pt modelId="{1595353B-6026-44EB-B774-3D1BC5137F0C}">
      <dgm:prSet/>
      <dgm:spPr/>
      <dgm:t>
        <a:bodyPr/>
        <a:lstStyle/>
        <a:p>
          <a:r>
            <a:rPr lang="en-US"/>
            <a:t>Thiết bị tương tự:</a:t>
          </a:r>
        </a:p>
      </dgm:t>
    </dgm:pt>
    <dgm:pt modelId="{D8A99714-8401-47DA-807C-D2998B4EE105}" type="parTrans" cxnId="{28F618AB-E047-4AC1-8CD3-183709B4387E}">
      <dgm:prSet/>
      <dgm:spPr/>
      <dgm:t>
        <a:bodyPr/>
        <a:lstStyle/>
        <a:p>
          <a:endParaRPr lang="en-US"/>
        </a:p>
      </dgm:t>
    </dgm:pt>
    <dgm:pt modelId="{12B3FED9-8091-4A1F-9337-306E5E98F53F}" type="sibTrans" cxnId="{28F618AB-E047-4AC1-8CD3-183709B4387E}">
      <dgm:prSet/>
      <dgm:spPr/>
      <dgm:t>
        <a:bodyPr/>
        <a:lstStyle/>
        <a:p>
          <a:endParaRPr lang="en-US"/>
        </a:p>
      </dgm:t>
    </dgm:pt>
    <dgm:pt modelId="{E6C639EA-4E49-494A-8053-A7D72AE6AAB2}">
      <dgm:prSet/>
      <dgm:spPr/>
      <dgm:t>
        <a:bodyPr/>
        <a:lstStyle/>
        <a:p>
          <a:r>
            <a:rPr lang="en-US" dirty="0" err="1"/>
            <a:t>Máy</a:t>
          </a:r>
          <a:r>
            <a:rPr lang="en-US" dirty="0"/>
            <a:t> quay </a:t>
          </a:r>
          <a:r>
            <a:rPr lang="en-US" dirty="0" err="1"/>
            <a:t>phim</a:t>
          </a:r>
          <a:endParaRPr lang="en-US" dirty="0"/>
        </a:p>
      </dgm:t>
    </dgm:pt>
    <dgm:pt modelId="{285C39C7-8830-4F52-ABF8-7AB1CC6218D0}" type="parTrans" cxnId="{FF187E81-585C-4C9F-9B67-93A1A104AA79}">
      <dgm:prSet/>
      <dgm:spPr/>
      <dgm:t>
        <a:bodyPr/>
        <a:lstStyle/>
        <a:p>
          <a:endParaRPr lang="en-US"/>
        </a:p>
      </dgm:t>
    </dgm:pt>
    <dgm:pt modelId="{8EF3D2A2-7CC2-41ED-AB48-6BFD8421068D}" type="sibTrans" cxnId="{FF187E81-585C-4C9F-9B67-93A1A104AA79}">
      <dgm:prSet/>
      <dgm:spPr/>
      <dgm:t>
        <a:bodyPr/>
        <a:lstStyle/>
        <a:p>
          <a:endParaRPr lang="en-US"/>
        </a:p>
      </dgm:t>
    </dgm:pt>
    <dgm:pt modelId="{465EADE0-BF68-4791-AF0C-C544ED49CCEA}">
      <dgm:prSet/>
      <dgm:spPr/>
      <dgm:t>
        <a:bodyPr/>
        <a:lstStyle/>
        <a:p>
          <a:r>
            <a:rPr lang="en-US" dirty="0"/>
            <a:t>Micro, Loa</a:t>
          </a:r>
        </a:p>
      </dgm:t>
    </dgm:pt>
    <dgm:pt modelId="{FD9A536B-52DA-4078-99C2-32D63F67AE60}" type="parTrans" cxnId="{1581FF00-D985-4DA7-92D2-9CBB43B1DE4A}">
      <dgm:prSet/>
      <dgm:spPr/>
      <dgm:t>
        <a:bodyPr/>
        <a:lstStyle/>
        <a:p>
          <a:endParaRPr lang="en-US"/>
        </a:p>
      </dgm:t>
    </dgm:pt>
    <dgm:pt modelId="{3864C8E9-AE28-45D8-874C-5746A7D48BB5}" type="sibTrans" cxnId="{1581FF00-D985-4DA7-92D2-9CBB43B1DE4A}">
      <dgm:prSet/>
      <dgm:spPr/>
      <dgm:t>
        <a:bodyPr/>
        <a:lstStyle/>
        <a:p>
          <a:endParaRPr lang="en-US"/>
        </a:p>
      </dgm:t>
    </dgm:pt>
    <dgm:pt modelId="{354AEAAD-3B6A-47BE-A3C7-427313931A3B}">
      <dgm:prSet/>
      <dgm:spPr/>
      <dgm:t>
        <a:bodyPr/>
        <a:lstStyle/>
        <a:p>
          <a:r>
            <a:rPr lang="en-US" dirty="0" err="1"/>
            <a:t>Máy</a:t>
          </a:r>
          <a:r>
            <a:rPr lang="en-US" dirty="0"/>
            <a:t> </a:t>
          </a:r>
          <a:r>
            <a:rPr lang="en-US" dirty="0" err="1"/>
            <a:t>nghe</a:t>
          </a:r>
          <a:r>
            <a:rPr lang="en-US" dirty="0"/>
            <a:t> </a:t>
          </a:r>
          <a:r>
            <a:rPr lang="en-US" dirty="0" err="1"/>
            <a:t>nhạc</a:t>
          </a:r>
          <a:endParaRPr lang="en-US" dirty="0"/>
        </a:p>
      </dgm:t>
    </dgm:pt>
    <dgm:pt modelId="{1D5C6CDF-3007-42AE-AD98-5F1089D2B25A}" type="parTrans" cxnId="{2AF34C4B-BF56-42DD-ABAF-F33146085286}">
      <dgm:prSet/>
      <dgm:spPr/>
      <dgm:t>
        <a:bodyPr/>
        <a:lstStyle/>
        <a:p>
          <a:endParaRPr lang="en-US"/>
        </a:p>
      </dgm:t>
    </dgm:pt>
    <dgm:pt modelId="{EB991A06-4B12-47FF-8A27-06EFDFF6091B}" type="sibTrans" cxnId="{2AF34C4B-BF56-42DD-ABAF-F33146085286}">
      <dgm:prSet/>
      <dgm:spPr/>
      <dgm:t>
        <a:bodyPr/>
        <a:lstStyle/>
        <a:p>
          <a:endParaRPr lang="en-US"/>
        </a:p>
      </dgm:t>
    </dgm:pt>
    <dgm:pt modelId="{61D5AF6A-F0F2-4FF9-9A39-D3E8ED47DB10}">
      <dgm:prSet/>
      <dgm:spPr/>
      <dgm:t>
        <a:bodyPr/>
        <a:lstStyle/>
        <a:p>
          <a:r>
            <a:rPr lang="en-US"/>
            <a:t>Thiết bị đồng bộ:</a:t>
          </a:r>
        </a:p>
      </dgm:t>
    </dgm:pt>
    <dgm:pt modelId="{FF86BB6F-91E5-4479-9BEB-3D2D47BBFADC}" type="parTrans" cxnId="{EFD0D44F-4269-487F-9274-777C4F1B35B5}">
      <dgm:prSet/>
      <dgm:spPr/>
      <dgm:t>
        <a:bodyPr/>
        <a:lstStyle/>
        <a:p>
          <a:endParaRPr lang="en-US"/>
        </a:p>
      </dgm:t>
    </dgm:pt>
    <dgm:pt modelId="{04FA3CAB-2986-46A9-A011-0408CB488BB5}" type="sibTrans" cxnId="{EFD0D44F-4269-487F-9274-777C4F1B35B5}">
      <dgm:prSet/>
      <dgm:spPr/>
      <dgm:t>
        <a:bodyPr/>
        <a:lstStyle/>
        <a:p>
          <a:endParaRPr lang="en-US"/>
        </a:p>
      </dgm:t>
    </dgm:pt>
    <dgm:pt modelId="{EB14578A-81CE-4139-8D42-60145C91B0C5}">
      <dgm:prSet/>
      <dgm:spPr/>
      <dgm:t>
        <a:bodyPr/>
        <a:lstStyle/>
        <a:p>
          <a:r>
            <a:rPr lang="en-US" dirty="0" err="1"/>
            <a:t>Hỗ</a:t>
          </a:r>
          <a:r>
            <a:rPr lang="en-US" dirty="0"/>
            <a:t> </a:t>
          </a:r>
          <a:r>
            <a:rPr lang="en-US" dirty="0" err="1"/>
            <a:t>trợ</a:t>
          </a:r>
          <a:r>
            <a:rPr lang="en-US" dirty="0"/>
            <a:t> </a:t>
          </a:r>
          <a:r>
            <a:rPr lang="en-US" dirty="0" err="1"/>
            <a:t>đồng</a:t>
          </a:r>
          <a:r>
            <a:rPr lang="en-US" dirty="0"/>
            <a:t> </a:t>
          </a:r>
          <a:r>
            <a:rPr lang="en-US" dirty="0" err="1"/>
            <a:t>bộ</a:t>
          </a:r>
          <a:r>
            <a:rPr lang="en-US" dirty="0"/>
            <a:t> </a:t>
          </a:r>
          <a:r>
            <a:rPr lang="en-US" dirty="0" err="1"/>
            <a:t>về</a:t>
          </a:r>
          <a:r>
            <a:rPr lang="en-US" dirty="0"/>
            <a:t> </a:t>
          </a:r>
          <a:r>
            <a:rPr lang="en-US" dirty="0" err="1"/>
            <a:t>thời</a:t>
          </a:r>
          <a:r>
            <a:rPr lang="en-US" dirty="0"/>
            <a:t> </a:t>
          </a:r>
          <a:r>
            <a:rPr lang="en-US" dirty="0" err="1"/>
            <a:t>gian</a:t>
          </a:r>
          <a:endParaRPr lang="en-US" dirty="0"/>
        </a:p>
      </dgm:t>
    </dgm:pt>
    <dgm:pt modelId="{617F6A02-8134-4D1C-80FE-AEE5E1EB03FD}" type="parTrans" cxnId="{F35CE08E-28B4-423B-BE9D-8A8165F5CBE5}">
      <dgm:prSet/>
      <dgm:spPr/>
      <dgm:t>
        <a:bodyPr/>
        <a:lstStyle/>
        <a:p>
          <a:endParaRPr lang="en-US"/>
        </a:p>
      </dgm:t>
    </dgm:pt>
    <dgm:pt modelId="{03CFFB00-83BC-495A-9127-2B90A7C7BAC4}" type="sibTrans" cxnId="{F35CE08E-28B4-423B-BE9D-8A8165F5CBE5}">
      <dgm:prSet/>
      <dgm:spPr/>
      <dgm:t>
        <a:bodyPr/>
        <a:lstStyle/>
        <a:p>
          <a:endParaRPr lang="en-US"/>
        </a:p>
      </dgm:t>
    </dgm:pt>
    <dgm:pt modelId="{8925F1ED-8120-42C3-ADCF-54FD795BBE57}">
      <dgm:prSet/>
      <dgm:spPr/>
      <dgm:t>
        <a:bodyPr/>
        <a:lstStyle/>
        <a:p>
          <a:r>
            <a:rPr lang="en-US"/>
            <a:t>Thiết bị tương tác:</a:t>
          </a:r>
        </a:p>
      </dgm:t>
    </dgm:pt>
    <dgm:pt modelId="{30494846-A9AB-4B28-AC53-F6E98593C3A8}" type="parTrans" cxnId="{2B8607EC-7855-402F-B041-56A7F596E2B7}">
      <dgm:prSet/>
      <dgm:spPr/>
      <dgm:t>
        <a:bodyPr/>
        <a:lstStyle/>
        <a:p>
          <a:endParaRPr lang="en-US"/>
        </a:p>
      </dgm:t>
    </dgm:pt>
    <dgm:pt modelId="{26D9567E-53B8-4EDA-9715-BBE6757C7A31}" type="sibTrans" cxnId="{2B8607EC-7855-402F-B041-56A7F596E2B7}">
      <dgm:prSet/>
      <dgm:spPr/>
      <dgm:t>
        <a:bodyPr/>
        <a:lstStyle/>
        <a:p>
          <a:endParaRPr lang="en-US"/>
        </a:p>
      </dgm:t>
    </dgm:pt>
    <dgm:pt modelId="{9B62F223-B354-4AAF-B575-100F121A4D85}">
      <dgm:prSet/>
      <dgm:spPr/>
      <dgm:t>
        <a:bodyPr/>
        <a:lstStyle/>
        <a:p>
          <a:r>
            <a:rPr lang="en-US" dirty="0" err="1"/>
            <a:t>Chuột</a:t>
          </a:r>
          <a:r>
            <a:rPr lang="en-US" dirty="0"/>
            <a:t>, </a:t>
          </a:r>
          <a:r>
            <a:rPr lang="en-US" dirty="0" err="1"/>
            <a:t>bàn</a:t>
          </a:r>
          <a:r>
            <a:rPr lang="en-US" dirty="0"/>
            <a:t> </a:t>
          </a:r>
          <a:r>
            <a:rPr lang="en-US" dirty="0" err="1"/>
            <a:t>phím</a:t>
          </a:r>
          <a:r>
            <a:rPr lang="en-US" dirty="0"/>
            <a:t> </a:t>
          </a:r>
          <a:r>
            <a:rPr lang="en-US" dirty="0" err="1"/>
            <a:t>v.v</a:t>
          </a:r>
          <a:r>
            <a:rPr lang="en-US" dirty="0"/>
            <a:t>…</a:t>
          </a:r>
        </a:p>
      </dgm:t>
    </dgm:pt>
    <dgm:pt modelId="{DAEF7318-0F43-4077-B60A-37A26F29F287}" type="parTrans" cxnId="{C9BC291B-DA84-417D-AF6E-35ADE165EFD6}">
      <dgm:prSet/>
      <dgm:spPr/>
      <dgm:t>
        <a:bodyPr/>
        <a:lstStyle/>
        <a:p>
          <a:endParaRPr lang="en-US"/>
        </a:p>
      </dgm:t>
    </dgm:pt>
    <dgm:pt modelId="{D6C7404C-2BBA-482F-A95D-0F7D0C8C64EA}" type="sibTrans" cxnId="{C9BC291B-DA84-417D-AF6E-35ADE165EFD6}">
      <dgm:prSet/>
      <dgm:spPr/>
      <dgm:t>
        <a:bodyPr/>
        <a:lstStyle/>
        <a:p>
          <a:endParaRPr lang="en-US"/>
        </a:p>
      </dgm:t>
    </dgm:pt>
    <dgm:pt modelId="{96AB5C09-E363-9345-989A-B37590A82DCF}" type="pres">
      <dgm:prSet presAssocID="{7D8C4796-1BA2-4912-BCDA-E17DC235CB00}" presName="linear" presStyleCnt="0">
        <dgm:presLayoutVars>
          <dgm:animLvl val="lvl"/>
          <dgm:resizeHandles val="exact"/>
        </dgm:presLayoutVars>
      </dgm:prSet>
      <dgm:spPr/>
    </dgm:pt>
    <dgm:pt modelId="{CFE8CE15-88AB-A642-A436-27695A2FC7CD}" type="pres">
      <dgm:prSet presAssocID="{E44B4FAA-2B76-49B5-898E-8660E0014D0E}" presName="parentText" presStyleLbl="node1" presStyleIdx="0" presStyleCnt="4">
        <dgm:presLayoutVars>
          <dgm:chMax val="0"/>
          <dgm:bulletEnabled val="1"/>
        </dgm:presLayoutVars>
      </dgm:prSet>
      <dgm:spPr/>
    </dgm:pt>
    <dgm:pt modelId="{440A47A3-D7B8-6349-9058-7E65E6E9B3FC}" type="pres">
      <dgm:prSet presAssocID="{E44B4FAA-2B76-49B5-898E-8660E0014D0E}" presName="childText" presStyleLbl="revTx" presStyleIdx="0" presStyleCnt="4">
        <dgm:presLayoutVars>
          <dgm:bulletEnabled val="1"/>
        </dgm:presLayoutVars>
      </dgm:prSet>
      <dgm:spPr/>
    </dgm:pt>
    <dgm:pt modelId="{F6C90CA2-F955-1C4D-85E9-12C83BC36D21}" type="pres">
      <dgm:prSet presAssocID="{1595353B-6026-44EB-B774-3D1BC5137F0C}" presName="parentText" presStyleLbl="node1" presStyleIdx="1" presStyleCnt="4">
        <dgm:presLayoutVars>
          <dgm:chMax val="0"/>
          <dgm:bulletEnabled val="1"/>
        </dgm:presLayoutVars>
      </dgm:prSet>
      <dgm:spPr/>
    </dgm:pt>
    <dgm:pt modelId="{17C04753-1138-8D46-906A-E82FF87585F3}" type="pres">
      <dgm:prSet presAssocID="{1595353B-6026-44EB-B774-3D1BC5137F0C}" presName="childText" presStyleLbl="revTx" presStyleIdx="1" presStyleCnt="4">
        <dgm:presLayoutVars>
          <dgm:bulletEnabled val="1"/>
        </dgm:presLayoutVars>
      </dgm:prSet>
      <dgm:spPr/>
    </dgm:pt>
    <dgm:pt modelId="{F7EAD319-C992-C04E-8F06-48E40D66FEE2}" type="pres">
      <dgm:prSet presAssocID="{61D5AF6A-F0F2-4FF9-9A39-D3E8ED47DB10}" presName="parentText" presStyleLbl="node1" presStyleIdx="2" presStyleCnt="4">
        <dgm:presLayoutVars>
          <dgm:chMax val="0"/>
          <dgm:bulletEnabled val="1"/>
        </dgm:presLayoutVars>
      </dgm:prSet>
      <dgm:spPr/>
    </dgm:pt>
    <dgm:pt modelId="{492C64EB-BEA0-F247-86C1-518739AA2E43}" type="pres">
      <dgm:prSet presAssocID="{61D5AF6A-F0F2-4FF9-9A39-D3E8ED47DB10}" presName="childText" presStyleLbl="revTx" presStyleIdx="2" presStyleCnt="4">
        <dgm:presLayoutVars>
          <dgm:bulletEnabled val="1"/>
        </dgm:presLayoutVars>
      </dgm:prSet>
      <dgm:spPr/>
    </dgm:pt>
    <dgm:pt modelId="{C3BF4C43-AFD7-C74A-B0D8-C5721386F5D0}" type="pres">
      <dgm:prSet presAssocID="{8925F1ED-8120-42C3-ADCF-54FD795BBE57}" presName="parentText" presStyleLbl="node1" presStyleIdx="3" presStyleCnt="4">
        <dgm:presLayoutVars>
          <dgm:chMax val="0"/>
          <dgm:bulletEnabled val="1"/>
        </dgm:presLayoutVars>
      </dgm:prSet>
      <dgm:spPr/>
    </dgm:pt>
    <dgm:pt modelId="{B0D2C270-5682-4F49-B50E-B1E5AEEBC587}" type="pres">
      <dgm:prSet presAssocID="{8925F1ED-8120-42C3-ADCF-54FD795BBE57}" presName="childText" presStyleLbl="revTx" presStyleIdx="3" presStyleCnt="4">
        <dgm:presLayoutVars>
          <dgm:bulletEnabled val="1"/>
        </dgm:presLayoutVars>
      </dgm:prSet>
      <dgm:spPr/>
    </dgm:pt>
  </dgm:ptLst>
  <dgm:cxnLst>
    <dgm:cxn modelId="{1581FF00-D985-4DA7-92D2-9CBB43B1DE4A}" srcId="{1595353B-6026-44EB-B774-3D1BC5137F0C}" destId="{465EADE0-BF68-4791-AF0C-C544ED49CCEA}" srcOrd="1" destOrd="0" parTransId="{FD9A536B-52DA-4078-99C2-32D63F67AE60}" sibTransId="{3864C8E9-AE28-45D8-874C-5746A7D48BB5}"/>
    <dgm:cxn modelId="{C9BC291B-DA84-417D-AF6E-35ADE165EFD6}" srcId="{8925F1ED-8120-42C3-ADCF-54FD795BBE57}" destId="{9B62F223-B354-4AAF-B575-100F121A4D85}" srcOrd="0" destOrd="0" parTransId="{DAEF7318-0F43-4077-B60A-37A26F29F287}" sibTransId="{D6C7404C-2BBA-482F-A95D-0F7D0C8C64EA}"/>
    <dgm:cxn modelId="{E8C26821-909D-204F-A690-28351F9B8C8D}" type="presOf" srcId="{2877B98A-ABE0-45DD-8763-3A043AB96486}" destId="{440A47A3-D7B8-6349-9058-7E65E6E9B3FC}" srcOrd="0" destOrd="0" presId="urn:microsoft.com/office/officeart/2005/8/layout/vList2"/>
    <dgm:cxn modelId="{40F9C025-1818-A04B-85B3-99C62E14224C}" type="presOf" srcId="{61D5AF6A-F0F2-4FF9-9A39-D3E8ED47DB10}" destId="{F7EAD319-C992-C04E-8F06-48E40D66FEE2}" srcOrd="0" destOrd="0" presId="urn:microsoft.com/office/officeart/2005/8/layout/vList2"/>
    <dgm:cxn modelId="{E21C5732-DC91-49B1-85BF-67DB8445EABE}" srcId="{E44B4FAA-2B76-49B5-898E-8660E0014D0E}" destId="{2877B98A-ABE0-45DD-8763-3A043AB96486}" srcOrd="0" destOrd="0" parTransId="{D2F018B6-7674-400D-AE15-32CB315B9684}" sibTransId="{A8475395-D64A-486A-941E-E7E4F634ED65}"/>
    <dgm:cxn modelId="{2AF34C4B-BF56-42DD-ABAF-F33146085286}" srcId="{1595353B-6026-44EB-B774-3D1BC5137F0C}" destId="{354AEAAD-3B6A-47BE-A3C7-427313931A3B}" srcOrd="2" destOrd="0" parTransId="{1D5C6CDF-3007-42AE-AD98-5F1089D2B25A}" sibTransId="{EB991A06-4B12-47FF-8A27-06EFDFF6091B}"/>
    <dgm:cxn modelId="{3CE67B4F-AE2E-324F-8C3B-FF29BACF0C79}" type="presOf" srcId="{9A017774-9BEC-49C3-B992-AEB400486214}" destId="{440A47A3-D7B8-6349-9058-7E65E6E9B3FC}" srcOrd="0" destOrd="1" presId="urn:microsoft.com/office/officeart/2005/8/layout/vList2"/>
    <dgm:cxn modelId="{EFD0D44F-4269-487F-9274-777C4F1B35B5}" srcId="{7D8C4796-1BA2-4912-BCDA-E17DC235CB00}" destId="{61D5AF6A-F0F2-4FF9-9A39-D3E8ED47DB10}" srcOrd="2" destOrd="0" parTransId="{FF86BB6F-91E5-4479-9BEB-3D2D47BBFADC}" sibTransId="{04FA3CAB-2986-46A9-A011-0408CB488BB5}"/>
    <dgm:cxn modelId="{637BEE4F-7094-B34E-8A81-DFC692EA1CBA}" type="presOf" srcId="{EB14578A-81CE-4139-8D42-60145C91B0C5}" destId="{492C64EB-BEA0-F247-86C1-518739AA2E43}" srcOrd="0" destOrd="0" presId="urn:microsoft.com/office/officeart/2005/8/layout/vList2"/>
    <dgm:cxn modelId="{1099DD56-74D9-3D45-9766-117FC5597C29}" type="presOf" srcId="{8925F1ED-8120-42C3-ADCF-54FD795BBE57}" destId="{C3BF4C43-AFD7-C74A-B0D8-C5721386F5D0}" srcOrd="0" destOrd="0" presId="urn:microsoft.com/office/officeart/2005/8/layout/vList2"/>
    <dgm:cxn modelId="{BBDC6657-DCDA-7D4B-9812-D5F2BBD265DC}" type="presOf" srcId="{9B62F223-B354-4AAF-B575-100F121A4D85}" destId="{B0D2C270-5682-4F49-B50E-B1E5AEEBC587}" srcOrd="0" destOrd="0" presId="urn:microsoft.com/office/officeart/2005/8/layout/vList2"/>
    <dgm:cxn modelId="{F05FEE59-DD2C-418B-A854-C95A3EFC600E}" srcId="{7D8C4796-1BA2-4912-BCDA-E17DC235CB00}" destId="{E44B4FAA-2B76-49B5-898E-8660E0014D0E}" srcOrd="0" destOrd="0" parTransId="{F921E40B-3951-48E5-8453-3DC72FC5CD83}" sibTransId="{A58C891F-7ED3-421F-8126-5A58C63FDC9F}"/>
    <dgm:cxn modelId="{41667F66-3B61-F84B-84F4-34DD4AF734F8}" type="presOf" srcId="{465EADE0-BF68-4791-AF0C-C544ED49CCEA}" destId="{17C04753-1138-8D46-906A-E82FF87585F3}" srcOrd="0" destOrd="1" presId="urn:microsoft.com/office/officeart/2005/8/layout/vList2"/>
    <dgm:cxn modelId="{C04E316F-7630-4D17-B721-98578123E2B4}" srcId="{E44B4FAA-2B76-49B5-898E-8660E0014D0E}" destId="{9A017774-9BEC-49C3-B992-AEB400486214}" srcOrd="1" destOrd="0" parTransId="{E33ED6D0-3541-4BB2-9DDD-33BAAAAD5E0F}" sibTransId="{BD5266B3-2E46-462F-96E4-E37C0DD042CF}"/>
    <dgm:cxn modelId="{FF187E81-585C-4C9F-9B67-93A1A104AA79}" srcId="{1595353B-6026-44EB-B774-3D1BC5137F0C}" destId="{E6C639EA-4E49-494A-8053-A7D72AE6AAB2}" srcOrd="0" destOrd="0" parTransId="{285C39C7-8830-4F52-ABF8-7AB1CC6218D0}" sibTransId="{8EF3D2A2-7CC2-41ED-AB48-6BFD8421068D}"/>
    <dgm:cxn modelId="{60E08A83-0369-1643-A7B8-9DBBF3090A1E}" type="presOf" srcId="{E6C639EA-4E49-494A-8053-A7D72AE6AAB2}" destId="{17C04753-1138-8D46-906A-E82FF87585F3}" srcOrd="0" destOrd="0" presId="urn:microsoft.com/office/officeart/2005/8/layout/vList2"/>
    <dgm:cxn modelId="{F35CE08E-28B4-423B-BE9D-8A8165F5CBE5}" srcId="{61D5AF6A-F0F2-4FF9-9A39-D3E8ED47DB10}" destId="{EB14578A-81CE-4139-8D42-60145C91B0C5}" srcOrd="0" destOrd="0" parTransId="{617F6A02-8134-4D1C-80FE-AEE5E1EB03FD}" sibTransId="{03CFFB00-83BC-495A-9127-2B90A7C7BAC4}"/>
    <dgm:cxn modelId="{B5C7F395-829C-564D-9FF0-50CBC5234DED}" type="presOf" srcId="{7D8C4796-1BA2-4912-BCDA-E17DC235CB00}" destId="{96AB5C09-E363-9345-989A-B37590A82DCF}" srcOrd="0" destOrd="0" presId="urn:microsoft.com/office/officeart/2005/8/layout/vList2"/>
    <dgm:cxn modelId="{93F1F89D-74FD-5842-8D3C-20B968000916}" type="presOf" srcId="{E44B4FAA-2B76-49B5-898E-8660E0014D0E}" destId="{CFE8CE15-88AB-A642-A436-27695A2FC7CD}" srcOrd="0" destOrd="0" presId="urn:microsoft.com/office/officeart/2005/8/layout/vList2"/>
    <dgm:cxn modelId="{28F618AB-E047-4AC1-8CD3-183709B4387E}" srcId="{7D8C4796-1BA2-4912-BCDA-E17DC235CB00}" destId="{1595353B-6026-44EB-B774-3D1BC5137F0C}" srcOrd="1" destOrd="0" parTransId="{D8A99714-8401-47DA-807C-D2998B4EE105}" sibTransId="{12B3FED9-8091-4A1F-9337-306E5E98F53F}"/>
    <dgm:cxn modelId="{37C853C9-60C4-0F4C-AD47-C16CFDB5EC2B}" type="presOf" srcId="{354AEAAD-3B6A-47BE-A3C7-427313931A3B}" destId="{17C04753-1138-8D46-906A-E82FF87585F3}" srcOrd="0" destOrd="2" presId="urn:microsoft.com/office/officeart/2005/8/layout/vList2"/>
    <dgm:cxn modelId="{FBB7F2CF-C4C2-9240-9C31-50AB9B5B3267}" type="presOf" srcId="{1595353B-6026-44EB-B774-3D1BC5137F0C}" destId="{F6C90CA2-F955-1C4D-85E9-12C83BC36D21}" srcOrd="0" destOrd="0" presId="urn:microsoft.com/office/officeart/2005/8/layout/vList2"/>
    <dgm:cxn modelId="{2B8607EC-7855-402F-B041-56A7F596E2B7}" srcId="{7D8C4796-1BA2-4912-BCDA-E17DC235CB00}" destId="{8925F1ED-8120-42C3-ADCF-54FD795BBE57}" srcOrd="3" destOrd="0" parTransId="{30494846-A9AB-4B28-AC53-F6E98593C3A8}" sibTransId="{26D9567E-53B8-4EDA-9715-BBE6757C7A31}"/>
    <dgm:cxn modelId="{45D2DDE6-51E2-D948-9751-D2382947BE51}" type="presParOf" srcId="{96AB5C09-E363-9345-989A-B37590A82DCF}" destId="{CFE8CE15-88AB-A642-A436-27695A2FC7CD}" srcOrd="0" destOrd="0" presId="urn:microsoft.com/office/officeart/2005/8/layout/vList2"/>
    <dgm:cxn modelId="{1FAA9878-2C2C-D940-940E-0C496F03EF63}" type="presParOf" srcId="{96AB5C09-E363-9345-989A-B37590A82DCF}" destId="{440A47A3-D7B8-6349-9058-7E65E6E9B3FC}" srcOrd="1" destOrd="0" presId="urn:microsoft.com/office/officeart/2005/8/layout/vList2"/>
    <dgm:cxn modelId="{0C5A76CA-5939-0349-B81B-883E01A18D1C}" type="presParOf" srcId="{96AB5C09-E363-9345-989A-B37590A82DCF}" destId="{F6C90CA2-F955-1C4D-85E9-12C83BC36D21}" srcOrd="2" destOrd="0" presId="urn:microsoft.com/office/officeart/2005/8/layout/vList2"/>
    <dgm:cxn modelId="{355230DB-397C-CE42-94AF-AF5A7DC336DC}" type="presParOf" srcId="{96AB5C09-E363-9345-989A-B37590A82DCF}" destId="{17C04753-1138-8D46-906A-E82FF87585F3}" srcOrd="3" destOrd="0" presId="urn:microsoft.com/office/officeart/2005/8/layout/vList2"/>
    <dgm:cxn modelId="{68F10D84-2B2E-8F47-92B8-55AACA56AEB3}" type="presParOf" srcId="{96AB5C09-E363-9345-989A-B37590A82DCF}" destId="{F7EAD319-C992-C04E-8F06-48E40D66FEE2}" srcOrd="4" destOrd="0" presId="urn:microsoft.com/office/officeart/2005/8/layout/vList2"/>
    <dgm:cxn modelId="{5746D531-6476-D449-8E1D-8ED211385233}" type="presParOf" srcId="{96AB5C09-E363-9345-989A-B37590A82DCF}" destId="{492C64EB-BEA0-F247-86C1-518739AA2E43}" srcOrd="5" destOrd="0" presId="urn:microsoft.com/office/officeart/2005/8/layout/vList2"/>
    <dgm:cxn modelId="{5A9CB318-563A-E342-97D9-7EA8446AB1D5}" type="presParOf" srcId="{96AB5C09-E363-9345-989A-B37590A82DCF}" destId="{C3BF4C43-AFD7-C74A-B0D8-C5721386F5D0}" srcOrd="6" destOrd="0" presId="urn:microsoft.com/office/officeart/2005/8/layout/vList2"/>
    <dgm:cxn modelId="{D68C4B52-89AE-9B4A-8EAA-81D4850C7750}" type="presParOf" srcId="{96AB5C09-E363-9345-989A-B37590A82DCF}" destId="{B0D2C270-5682-4F49-B50E-B1E5AEEBC587}"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D9DA11-31DD-438C-82E4-C0174447CD56}" type="doc">
      <dgm:prSet loTypeId="urn:microsoft.com/office/officeart/2005/8/layout/process1" loCatId="process" qsTypeId="urn:microsoft.com/office/officeart/2005/8/quickstyle/simple1" qsCatId="simple" csTypeId="urn:microsoft.com/office/officeart/2005/8/colors/colorful1" csCatId="colorful" phldr="1"/>
      <dgm:spPr/>
    </dgm:pt>
    <dgm:pt modelId="{E3691932-8C96-4DBA-912B-7BF8CD9B92A4}">
      <dgm:prSet phldrT="[Text]"/>
      <dgm:spPr/>
      <dgm:t>
        <a:bodyPr/>
        <a:lstStyle/>
        <a:p>
          <a:r>
            <a:rPr lang="en-US"/>
            <a:t>Hello World!</a:t>
          </a:r>
        </a:p>
      </dgm:t>
    </dgm:pt>
    <dgm:pt modelId="{14EE5EF6-9063-4CAE-8D44-427981151173}" type="parTrans" cxnId="{0A459EC2-8008-4A92-94E7-C4ED30758B7E}">
      <dgm:prSet/>
      <dgm:spPr/>
      <dgm:t>
        <a:bodyPr/>
        <a:lstStyle/>
        <a:p>
          <a:endParaRPr lang="en-US"/>
        </a:p>
      </dgm:t>
    </dgm:pt>
    <dgm:pt modelId="{6939EF2E-7A3A-4E16-83EF-ED634E2CD21F}" type="sibTrans" cxnId="{0A459EC2-8008-4A92-94E7-C4ED30758B7E}">
      <dgm:prSet/>
      <dgm:spPr/>
      <dgm:t>
        <a:bodyPr/>
        <a:lstStyle/>
        <a:p>
          <a:endParaRPr lang="en-US"/>
        </a:p>
      </dgm:t>
    </dgm:pt>
    <dgm:pt modelId="{FC713331-5BB4-4D0A-9C51-65D504D95E20}">
      <dgm:prSet phldrT="[Text]"/>
      <dgm:spPr/>
      <dgm:t>
        <a:bodyPr/>
        <a:lstStyle/>
        <a:p>
          <a:r>
            <a:rPr lang="en-US"/>
            <a:t>Checksum Functions</a:t>
          </a:r>
        </a:p>
      </dgm:t>
    </dgm:pt>
    <dgm:pt modelId="{61F4E1D6-982E-4A00-812C-A31DA221EAE2}" type="parTrans" cxnId="{1D514F1B-D1B5-467D-B951-FD1FD47BDF90}">
      <dgm:prSet/>
      <dgm:spPr/>
      <dgm:t>
        <a:bodyPr/>
        <a:lstStyle/>
        <a:p>
          <a:endParaRPr lang="en-US"/>
        </a:p>
      </dgm:t>
    </dgm:pt>
    <dgm:pt modelId="{79C8993D-6131-47C6-8C4B-F6C95680F8B8}" type="sibTrans" cxnId="{1D514F1B-D1B5-467D-B951-FD1FD47BDF90}">
      <dgm:prSet/>
      <dgm:spPr/>
      <dgm:t>
        <a:bodyPr/>
        <a:lstStyle/>
        <a:p>
          <a:endParaRPr lang="en-US"/>
        </a:p>
      </dgm:t>
    </dgm:pt>
    <dgm:pt modelId="{92E5716B-4605-48D7-B0E5-8F6285CB5D46}">
      <dgm:prSet phldrT="[Text]"/>
      <dgm:spPr/>
      <dgm:t>
        <a:bodyPr/>
        <a:lstStyle/>
        <a:p>
          <a:r>
            <a:rPr lang="en-US"/>
            <a:t>123456789</a:t>
          </a:r>
        </a:p>
      </dgm:t>
    </dgm:pt>
    <dgm:pt modelId="{8F55DB80-ED37-4776-8F01-8D02BC618AFA}" type="parTrans" cxnId="{B1C92E7F-D408-4C22-9485-CFB28B10A4E5}">
      <dgm:prSet/>
      <dgm:spPr/>
      <dgm:t>
        <a:bodyPr/>
        <a:lstStyle/>
        <a:p>
          <a:endParaRPr lang="en-US"/>
        </a:p>
      </dgm:t>
    </dgm:pt>
    <dgm:pt modelId="{70448D1D-3778-46C4-B360-15491A8A731D}" type="sibTrans" cxnId="{B1C92E7F-D408-4C22-9485-CFB28B10A4E5}">
      <dgm:prSet/>
      <dgm:spPr/>
      <dgm:t>
        <a:bodyPr/>
        <a:lstStyle/>
        <a:p>
          <a:endParaRPr lang="en-US"/>
        </a:p>
      </dgm:t>
    </dgm:pt>
    <dgm:pt modelId="{884160F3-36AF-42C3-AF15-0116A9A139E8}" type="pres">
      <dgm:prSet presAssocID="{FBD9DA11-31DD-438C-82E4-C0174447CD56}" presName="Name0" presStyleCnt="0">
        <dgm:presLayoutVars>
          <dgm:dir/>
          <dgm:resizeHandles val="exact"/>
        </dgm:presLayoutVars>
      </dgm:prSet>
      <dgm:spPr/>
    </dgm:pt>
    <dgm:pt modelId="{81B7BDBB-3CF1-413F-91C8-264CF86864E1}" type="pres">
      <dgm:prSet presAssocID="{E3691932-8C96-4DBA-912B-7BF8CD9B92A4}" presName="node" presStyleLbl="node1" presStyleIdx="0" presStyleCnt="3">
        <dgm:presLayoutVars>
          <dgm:bulletEnabled val="1"/>
        </dgm:presLayoutVars>
      </dgm:prSet>
      <dgm:spPr/>
    </dgm:pt>
    <dgm:pt modelId="{0433F977-2F1D-4E39-A2DE-318EA223AC99}" type="pres">
      <dgm:prSet presAssocID="{6939EF2E-7A3A-4E16-83EF-ED634E2CD21F}" presName="sibTrans" presStyleLbl="sibTrans2D1" presStyleIdx="0" presStyleCnt="2"/>
      <dgm:spPr/>
    </dgm:pt>
    <dgm:pt modelId="{3D6274C4-3F33-4B23-997E-144177212D07}" type="pres">
      <dgm:prSet presAssocID="{6939EF2E-7A3A-4E16-83EF-ED634E2CD21F}" presName="connectorText" presStyleLbl="sibTrans2D1" presStyleIdx="0" presStyleCnt="2"/>
      <dgm:spPr/>
    </dgm:pt>
    <dgm:pt modelId="{A38D20AC-C0E5-4118-8ABF-88D99C1DE53B}" type="pres">
      <dgm:prSet presAssocID="{FC713331-5BB4-4D0A-9C51-65D504D95E20}" presName="node" presStyleLbl="node1" presStyleIdx="1" presStyleCnt="3">
        <dgm:presLayoutVars>
          <dgm:bulletEnabled val="1"/>
        </dgm:presLayoutVars>
      </dgm:prSet>
      <dgm:spPr/>
    </dgm:pt>
    <dgm:pt modelId="{746C9CD2-CC85-4AC9-8F76-8D482016C196}" type="pres">
      <dgm:prSet presAssocID="{79C8993D-6131-47C6-8C4B-F6C95680F8B8}" presName="sibTrans" presStyleLbl="sibTrans2D1" presStyleIdx="1" presStyleCnt="2"/>
      <dgm:spPr/>
    </dgm:pt>
    <dgm:pt modelId="{FB16C790-F39A-4C24-8C7F-DBF689A85030}" type="pres">
      <dgm:prSet presAssocID="{79C8993D-6131-47C6-8C4B-F6C95680F8B8}" presName="connectorText" presStyleLbl="sibTrans2D1" presStyleIdx="1" presStyleCnt="2"/>
      <dgm:spPr/>
    </dgm:pt>
    <dgm:pt modelId="{52F85B3E-DA31-4DED-90B5-AF1E5A20E3C2}" type="pres">
      <dgm:prSet presAssocID="{92E5716B-4605-48D7-B0E5-8F6285CB5D46}" presName="node" presStyleLbl="node1" presStyleIdx="2" presStyleCnt="3">
        <dgm:presLayoutVars>
          <dgm:bulletEnabled val="1"/>
        </dgm:presLayoutVars>
      </dgm:prSet>
      <dgm:spPr/>
    </dgm:pt>
  </dgm:ptLst>
  <dgm:cxnLst>
    <dgm:cxn modelId="{C65A310B-1F22-4594-8AED-74A5056B30F7}" type="presOf" srcId="{FBD9DA11-31DD-438C-82E4-C0174447CD56}" destId="{884160F3-36AF-42C3-AF15-0116A9A139E8}" srcOrd="0" destOrd="0" presId="urn:microsoft.com/office/officeart/2005/8/layout/process1"/>
    <dgm:cxn modelId="{1D514F1B-D1B5-467D-B951-FD1FD47BDF90}" srcId="{FBD9DA11-31DD-438C-82E4-C0174447CD56}" destId="{FC713331-5BB4-4D0A-9C51-65D504D95E20}" srcOrd="1" destOrd="0" parTransId="{61F4E1D6-982E-4A00-812C-A31DA221EAE2}" sibTransId="{79C8993D-6131-47C6-8C4B-F6C95680F8B8}"/>
    <dgm:cxn modelId="{90B78832-6F15-4011-A79A-0FB34B7806BF}" type="presOf" srcId="{E3691932-8C96-4DBA-912B-7BF8CD9B92A4}" destId="{81B7BDBB-3CF1-413F-91C8-264CF86864E1}" srcOrd="0" destOrd="0" presId="urn:microsoft.com/office/officeart/2005/8/layout/process1"/>
    <dgm:cxn modelId="{2F64B03B-F67E-4D27-A76F-FE3B709CE01D}" type="presOf" srcId="{92E5716B-4605-48D7-B0E5-8F6285CB5D46}" destId="{52F85B3E-DA31-4DED-90B5-AF1E5A20E3C2}" srcOrd="0" destOrd="0" presId="urn:microsoft.com/office/officeart/2005/8/layout/process1"/>
    <dgm:cxn modelId="{A8CD084F-CFFA-4230-93ED-AE271A053495}" type="presOf" srcId="{6939EF2E-7A3A-4E16-83EF-ED634E2CD21F}" destId="{0433F977-2F1D-4E39-A2DE-318EA223AC99}" srcOrd="0" destOrd="0" presId="urn:microsoft.com/office/officeart/2005/8/layout/process1"/>
    <dgm:cxn modelId="{A55D616F-C7B5-4110-9F75-8E497D6039D3}" type="presOf" srcId="{FC713331-5BB4-4D0A-9C51-65D504D95E20}" destId="{A38D20AC-C0E5-4118-8ABF-88D99C1DE53B}" srcOrd="0" destOrd="0" presId="urn:microsoft.com/office/officeart/2005/8/layout/process1"/>
    <dgm:cxn modelId="{B1C92E7F-D408-4C22-9485-CFB28B10A4E5}" srcId="{FBD9DA11-31DD-438C-82E4-C0174447CD56}" destId="{92E5716B-4605-48D7-B0E5-8F6285CB5D46}" srcOrd="2" destOrd="0" parTransId="{8F55DB80-ED37-4776-8F01-8D02BC618AFA}" sibTransId="{70448D1D-3778-46C4-B360-15491A8A731D}"/>
    <dgm:cxn modelId="{C4801F9C-D459-494C-8B7F-FB92C03D4583}" type="presOf" srcId="{79C8993D-6131-47C6-8C4B-F6C95680F8B8}" destId="{746C9CD2-CC85-4AC9-8F76-8D482016C196}" srcOrd="0" destOrd="0" presId="urn:microsoft.com/office/officeart/2005/8/layout/process1"/>
    <dgm:cxn modelId="{9FA508AE-164B-4203-8AC3-66B70814C84B}" type="presOf" srcId="{79C8993D-6131-47C6-8C4B-F6C95680F8B8}" destId="{FB16C790-F39A-4C24-8C7F-DBF689A85030}" srcOrd="1" destOrd="0" presId="urn:microsoft.com/office/officeart/2005/8/layout/process1"/>
    <dgm:cxn modelId="{0A459EC2-8008-4A92-94E7-C4ED30758B7E}" srcId="{FBD9DA11-31DD-438C-82E4-C0174447CD56}" destId="{E3691932-8C96-4DBA-912B-7BF8CD9B92A4}" srcOrd="0" destOrd="0" parTransId="{14EE5EF6-9063-4CAE-8D44-427981151173}" sibTransId="{6939EF2E-7A3A-4E16-83EF-ED634E2CD21F}"/>
    <dgm:cxn modelId="{41DFDBC9-0F17-4C98-926A-27CB69932276}" type="presOf" srcId="{6939EF2E-7A3A-4E16-83EF-ED634E2CD21F}" destId="{3D6274C4-3F33-4B23-997E-144177212D07}" srcOrd="1" destOrd="0" presId="urn:microsoft.com/office/officeart/2005/8/layout/process1"/>
    <dgm:cxn modelId="{7FBC4DD9-E365-4FFE-A79B-448DDCCF3F9C}" type="presParOf" srcId="{884160F3-36AF-42C3-AF15-0116A9A139E8}" destId="{81B7BDBB-3CF1-413F-91C8-264CF86864E1}" srcOrd="0" destOrd="0" presId="urn:microsoft.com/office/officeart/2005/8/layout/process1"/>
    <dgm:cxn modelId="{96F0A365-DA98-4039-AAC1-CDB465E3D1C6}" type="presParOf" srcId="{884160F3-36AF-42C3-AF15-0116A9A139E8}" destId="{0433F977-2F1D-4E39-A2DE-318EA223AC99}" srcOrd="1" destOrd="0" presId="urn:microsoft.com/office/officeart/2005/8/layout/process1"/>
    <dgm:cxn modelId="{34E38F37-C565-438E-A69F-B2717BC1CECC}" type="presParOf" srcId="{0433F977-2F1D-4E39-A2DE-318EA223AC99}" destId="{3D6274C4-3F33-4B23-997E-144177212D07}" srcOrd="0" destOrd="0" presId="urn:microsoft.com/office/officeart/2005/8/layout/process1"/>
    <dgm:cxn modelId="{5850D6CD-E1F7-405C-957D-1C87C8D89327}" type="presParOf" srcId="{884160F3-36AF-42C3-AF15-0116A9A139E8}" destId="{A38D20AC-C0E5-4118-8ABF-88D99C1DE53B}" srcOrd="2" destOrd="0" presId="urn:microsoft.com/office/officeart/2005/8/layout/process1"/>
    <dgm:cxn modelId="{67073C05-62F4-4BB8-8415-A86FD950B15C}" type="presParOf" srcId="{884160F3-36AF-42C3-AF15-0116A9A139E8}" destId="{746C9CD2-CC85-4AC9-8F76-8D482016C196}" srcOrd="3" destOrd="0" presId="urn:microsoft.com/office/officeart/2005/8/layout/process1"/>
    <dgm:cxn modelId="{391ECB92-891D-4F3B-8043-0AA319D2A1E4}" type="presParOf" srcId="{746C9CD2-CC85-4AC9-8F76-8D482016C196}" destId="{FB16C790-F39A-4C24-8C7F-DBF689A85030}" srcOrd="0" destOrd="0" presId="urn:microsoft.com/office/officeart/2005/8/layout/process1"/>
    <dgm:cxn modelId="{49953D4E-44E2-4BF5-A55B-432BA1817755}" type="presParOf" srcId="{884160F3-36AF-42C3-AF15-0116A9A139E8}" destId="{52F85B3E-DA31-4DED-90B5-AF1E5A20E3C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D9DA11-31DD-438C-82E4-C0174447CD56}" type="doc">
      <dgm:prSet loTypeId="urn:microsoft.com/office/officeart/2005/8/layout/process1" loCatId="process" qsTypeId="urn:microsoft.com/office/officeart/2005/8/quickstyle/simple1" qsCatId="simple" csTypeId="urn:microsoft.com/office/officeart/2005/8/colors/colorful1" csCatId="colorful" phldr="1"/>
      <dgm:spPr/>
    </dgm:pt>
    <dgm:pt modelId="{E3691932-8C96-4DBA-912B-7BF8CD9B92A4}">
      <dgm:prSet phldrT="[Text]"/>
      <dgm:spPr/>
      <dgm:t>
        <a:bodyPr/>
        <a:lstStyle/>
        <a:p>
          <a:r>
            <a:rPr lang="en-US"/>
            <a:t>Hello World!</a:t>
          </a:r>
        </a:p>
      </dgm:t>
    </dgm:pt>
    <dgm:pt modelId="{14EE5EF6-9063-4CAE-8D44-427981151173}" type="parTrans" cxnId="{0A459EC2-8008-4A92-94E7-C4ED30758B7E}">
      <dgm:prSet/>
      <dgm:spPr/>
      <dgm:t>
        <a:bodyPr/>
        <a:lstStyle/>
        <a:p>
          <a:endParaRPr lang="en-US"/>
        </a:p>
      </dgm:t>
    </dgm:pt>
    <dgm:pt modelId="{6939EF2E-7A3A-4E16-83EF-ED634E2CD21F}" type="sibTrans" cxnId="{0A459EC2-8008-4A92-94E7-C4ED30758B7E}">
      <dgm:prSet/>
      <dgm:spPr/>
      <dgm:t>
        <a:bodyPr/>
        <a:lstStyle/>
        <a:p>
          <a:endParaRPr lang="en-US"/>
        </a:p>
      </dgm:t>
    </dgm:pt>
    <dgm:pt modelId="{FC713331-5BB4-4D0A-9C51-65D504D95E20}">
      <dgm:prSet phldrT="[Text]"/>
      <dgm:spPr/>
      <dgm:t>
        <a:bodyPr/>
        <a:lstStyle/>
        <a:p>
          <a:r>
            <a:rPr lang="en-US"/>
            <a:t>Checksum Functions</a:t>
          </a:r>
        </a:p>
      </dgm:t>
    </dgm:pt>
    <dgm:pt modelId="{61F4E1D6-982E-4A00-812C-A31DA221EAE2}" type="parTrans" cxnId="{1D514F1B-D1B5-467D-B951-FD1FD47BDF90}">
      <dgm:prSet/>
      <dgm:spPr/>
      <dgm:t>
        <a:bodyPr/>
        <a:lstStyle/>
        <a:p>
          <a:endParaRPr lang="en-US"/>
        </a:p>
      </dgm:t>
    </dgm:pt>
    <dgm:pt modelId="{79C8993D-6131-47C6-8C4B-F6C95680F8B8}" type="sibTrans" cxnId="{1D514F1B-D1B5-467D-B951-FD1FD47BDF90}">
      <dgm:prSet/>
      <dgm:spPr/>
      <dgm:t>
        <a:bodyPr/>
        <a:lstStyle/>
        <a:p>
          <a:endParaRPr lang="en-US"/>
        </a:p>
      </dgm:t>
    </dgm:pt>
    <dgm:pt modelId="{92E5716B-4605-48D7-B0E5-8F6285CB5D46}">
      <dgm:prSet phldrT="[Text]"/>
      <dgm:spPr/>
      <dgm:t>
        <a:bodyPr/>
        <a:lstStyle/>
        <a:p>
          <a:r>
            <a:rPr lang="en-US"/>
            <a:t>123456789</a:t>
          </a:r>
        </a:p>
      </dgm:t>
    </dgm:pt>
    <dgm:pt modelId="{8F55DB80-ED37-4776-8F01-8D02BC618AFA}" type="parTrans" cxnId="{B1C92E7F-D408-4C22-9485-CFB28B10A4E5}">
      <dgm:prSet/>
      <dgm:spPr/>
      <dgm:t>
        <a:bodyPr/>
        <a:lstStyle/>
        <a:p>
          <a:endParaRPr lang="en-US"/>
        </a:p>
      </dgm:t>
    </dgm:pt>
    <dgm:pt modelId="{70448D1D-3778-46C4-B360-15491A8A731D}" type="sibTrans" cxnId="{B1C92E7F-D408-4C22-9485-CFB28B10A4E5}">
      <dgm:prSet/>
      <dgm:spPr/>
      <dgm:t>
        <a:bodyPr/>
        <a:lstStyle/>
        <a:p>
          <a:endParaRPr lang="en-US"/>
        </a:p>
      </dgm:t>
    </dgm:pt>
    <dgm:pt modelId="{884160F3-36AF-42C3-AF15-0116A9A139E8}" type="pres">
      <dgm:prSet presAssocID="{FBD9DA11-31DD-438C-82E4-C0174447CD56}" presName="Name0" presStyleCnt="0">
        <dgm:presLayoutVars>
          <dgm:dir/>
          <dgm:resizeHandles val="exact"/>
        </dgm:presLayoutVars>
      </dgm:prSet>
      <dgm:spPr/>
    </dgm:pt>
    <dgm:pt modelId="{81B7BDBB-3CF1-413F-91C8-264CF86864E1}" type="pres">
      <dgm:prSet presAssocID="{E3691932-8C96-4DBA-912B-7BF8CD9B92A4}" presName="node" presStyleLbl="node1" presStyleIdx="0" presStyleCnt="3">
        <dgm:presLayoutVars>
          <dgm:bulletEnabled val="1"/>
        </dgm:presLayoutVars>
      </dgm:prSet>
      <dgm:spPr/>
    </dgm:pt>
    <dgm:pt modelId="{0433F977-2F1D-4E39-A2DE-318EA223AC99}" type="pres">
      <dgm:prSet presAssocID="{6939EF2E-7A3A-4E16-83EF-ED634E2CD21F}" presName="sibTrans" presStyleLbl="sibTrans2D1" presStyleIdx="0" presStyleCnt="2"/>
      <dgm:spPr/>
    </dgm:pt>
    <dgm:pt modelId="{3D6274C4-3F33-4B23-997E-144177212D07}" type="pres">
      <dgm:prSet presAssocID="{6939EF2E-7A3A-4E16-83EF-ED634E2CD21F}" presName="connectorText" presStyleLbl="sibTrans2D1" presStyleIdx="0" presStyleCnt="2"/>
      <dgm:spPr/>
    </dgm:pt>
    <dgm:pt modelId="{A38D20AC-C0E5-4118-8ABF-88D99C1DE53B}" type="pres">
      <dgm:prSet presAssocID="{FC713331-5BB4-4D0A-9C51-65D504D95E20}" presName="node" presStyleLbl="node1" presStyleIdx="1" presStyleCnt="3">
        <dgm:presLayoutVars>
          <dgm:bulletEnabled val="1"/>
        </dgm:presLayoutVars>
      </dgm:prSet>
      <dgm:spPr/>
    </dgm:pt>
    <dgm:pt modelId="{746C9CD2-CC85-4AC9-8F76-8D482016C196}" type="pres">
      <dgm:prSet presAssocID="{79C8993D-6131-47C6-8C4B-F6C95680F8B8}" presName="sibTrans" presStyleLbl="sibTrans2D1" presStyleIdx="1" presStyleCnt="2"/>
      <dgm:spPr/>
    </dgm:pt>
    <dgm:pt modelId="{FB16C790-F39A-4C24-8C7F-DBF689A85030}" type="pres">
      <dgm:prSet presAssocID="{79C8993D-6131-47C6-8C4B-F6C95680F8B8}" presName="connectorText" presStyleLbl="sibTrans2D1" presStyleIdx="1" presStyleCnt="2"/>
      <dgm:spPr/>
    </dgm:pt>
    <dgm:pt modelId="{52F85B3E-DA31-4DED-90B5-AF1E5A20E3C2}" type="pres">
      <dgm:prSet presAssocID="{92E5716B-4605-48D7-B0E5-8F6285CB5D46}" presName="node" presStyleLbl="node1" presStyleIdx="2" presStyleCnt="3">
        <dgm:presLayoutVars>
          <dgm:bulletEnabled val="1"/>
        </dgm:presLayoutVars>
      </dgm:prSet>
      <dgm:spPr/>
    </dgm:pt>
  </dgm:ptLst>
  <dgm:cxnLst>
    <dgm:cxn modelId="{C65A310B-1F22-4594-8AED-74A5056B30F7}" type="presOf" srcId="{FBD9DA11-31DD-438C-82E4-C0174447CD56}" destId="{884160F3-36AF-42C3-AF15-0116A9A139E8}" srcOrd="0" destOrd="0" presId="urn:microsoft.com/office/officeart/2005/8/layout/process1"/>
    <dgm:cxn modelId="{1D514F1B-D1B5-467D-B951-FD1FD47BDF90}" srcId="{FBD9DA11-31DD-438C-82E4-C0174447CD56}" destId="{FC713331-5BB4-4D0A-9C51-65D504D95E20}" srcOrd="1" destOrd="0" parTransId="{61F4E1D6-982E-4A00-812C-A31DA221EAE2}" sibTransId="{79C8993D-6131-47C6-8C4B-F6C95680F8B8}"/>
    <dgm:cxn modelId="{90B78832-6F15-4011-A79A-0FB34B7806BF}" type="presOf" srcId="{E3691932-8C96-4DBA-912B-7BF8CD9B92A4}" destId="{81B7BDBB-3CF1-413F-91C8-264CF86864E1}" srcOrd="0" destOrd="0" presId="urn:microsoft.com/office/officeart/2005/8/layout/process1"/>
    <dgm:cxn modelId="{2F64B03B-F67E-4D27-A76F-FE3B709CE01D}" type="presOf" srcId="{92E5716B-4605-48D7-B0E5-8F6285CB5D46}" destId="{52F85B3E-DA31-4DED-90B5-AF1E5A20E3C2}" srcOrd="0" destOrd="0" presId="urn:microsoft.com/office/officeart/2005/8/layout/process1"/>
    <dgm:cxn modelId="{A8CD084F-CFFA-4230-93ED-AE271A053495}" type="presOf" srcId="{6939EF2E-7A3A-4E16-83EF-ED634E2CD21F}" destId="{0433F977-2F1D-4E39-A2DE-318EA223AC99}" srcOrd="0" destOrd="0" presId="urn:microsoft.com/office/officeart/2005/8/layout/process1"/>
    <dgm:cxn modelId="{A55D616F-C7B5-4110-9F75-8E497D6039D3}" type="presOf" srcId="{FC713331-5BB4-4D0A-9C51-65D504D95E20}" destId="{A38D20AC-C0E5-4118-8ABF-88D99C1DE53B}" srcOrd="0" destOrd="0" presId="urn:microsoft.com/office/officeart/2005/8/layout/process1"/>
    <dgm:cxn modelId="{B1C92E7F-D408-4C22-9485-CFB28B10A4E5}" srcId="{FBD9DA11-31DD-438C-82E4-C0174447CD56}" destId="{92E5716B-4605-48D7-B0E5-8F6285CB5D46}" srcOrd="2" destOrd="0" parTransId="{8F55DB80-ED37-4776-8F01-8D02BC618AFA}" sibTransId="{70448D1D-3778-46C4-B360-15491A8A731D}"/>
    <dgm:cxn modelId="{C4801F9C-D459-494C-8B7F-FB92C03D4583}" type="presOf" srcId="{79C8993D-6131-47C6-8C4B-F6C95680F8B8}" destId="{746C9CD2-CC85-4AC9-8F76-8D482016C196}" srcOrd="0" destOrd="0" presId="urn:microsoft.com/office/officeart/2005/8/layout/process1"/>
    <dgm:cxn modelId="{9FA508AE-164B-4203-8AC3-66B70814C84B}" type="presOf" srcId="{79C8993D-6131-47C6-8C4B-F6C95680F8B8}" destId="{FB16C790-F39A-4C24-8C7F-DBF689A85030}" srcOrd="1" destOrd="0" presId="urn:microsoft.com/office/officeart/2005/8/layout/process1"/>
    <dgm:cxn modelId="{0A459EC2-8008-4A92-94E7-C4ED30758B7E}" srcId="{FBD9DA11-31DD-438C-82E4-C0174447CD56}" destId="{E3691932-8C96-4DBA-912B-7BF8CD9B92A4}" srcOrd="0" destOrd="0" parTransId="{14EE5EF6-9063-4CAE-8D44-427981151173}" sibTransId="{6939EF2E-7A3A-4E16-83EF-ED634E2CD21F}"/>
    <dgm:cxn modelId="{41DFDBC9-0F17-4C98-926A-27CB69932276}" type="presOf" srcId="{6939EF2E-7A3A-4E16-83EF-ED634E2CD21F}" destId="{3D6274C4-3F33-4B23-997E-144177212D07}" srcOrd="1" destOrd="0" presId="urn:microsoft.com/office/officeart/2005/8/layout/process1"/>
    <dgm:cxn modelId="{7FBC4DD9-E365-4FFE-A79B-448DDCCF3F9C}" type="presParOf" srcId="{884160F3-36AF-42C3-AF15-0116A9A139E8}" destId="{81B7BDBB-3CF1-413F-91C8-264CF86864E1}" srcOrd="0" destOrd="0" presId="urn:microsoft.com/office/officeart/2005/8/layout/process1"/>
    <dgm:cxn modelId="{96F0A365-DA98-4039-AAC1-CDB465E3D1C6}" type="presParOf" srcId="{884160F3-36AF-42C3-AF15-0116A9A139E8}" destId="{0433F977-2F1D-4E39-A2DE-318EA223AC99}" srcOrd="1" destOrd="0" presId="urn:microsoft.com/office/officeart/2005/8/layout/process1"/>
    <dgm:cxn modelId="{34E38F37-C565-438E-A69F-B2717BC1CECC}" type="presParOf" srcId="{0433F977-2F1D-4E39-A2DE-318EA223AC99}" destId="{3D6274C4-3F33-4B23-997E-144177212D07}" srcOrd="0" destOrd="0" presId="urn:microsoft.com/office/officeart/2005/8/layout/process1"/>
    <dgm:cxn modelId="{5850D6CD-E1F7-405C-957D-1C87C8D89327}" type="presParOf" srcId="{884160F3-36AF-42C3-AF15-0116A9A139E8}" destId="{A38D20AC-C0E5-4118-8ABF-88D99C1DE53B}" srcOrd="2" destOrd="0" presId="urn:microsoft.com/office/officeart/2005/8/layout/process1"/>
    <dgm:cxn modelId="{67073C05-62F4-4BB8-8415-A86FD950B15C}" type="presParOf" srcId="{884160F3-36AF-42C3-AF15-0116A9A139E8}" destId="{746C9CD2-CC85-4AC9-8F76-8D482016C196}" srcOrd="3" destOrd="0" presId="urn:microsoft.com/office/officeart/2005/8/layout/process1"/>
    <dgm:cxn modelId="{391ECB92-891D-4F3B-8043-0AA319D2A1E4}" type="presParOf" srcId="{746C9CD2-CC85-4AC9-8F76-8D482016C196}" destId="{FB16C790-F39A-4C24-8C7F-DBF689A85030}" srcOrd="0" destOrd="0" presId="urn:microsoft.com/office/officeart/2005/8/layout/process1"/>
    <dgm:cxn modelId="{49953D4E-44E2-4BF5-A55B-432BA1817755}" type="presParOf" srcId="{884160F3-36AF-42C3-AF15-0116A9A139E8}" destId="{52F85B3E-DA31-4DED-90B5-AF1E5A20E3C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F7E1E3-6C2B-47E6-A080-74FCCB9715B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D7BE091-9869-4058-A9CF-0872835CCB73}">
      <dgm:prSet custT="1"/>
      <dgm:spPr/>
      <dgm:t>
        <a:bodyPr/>
        <a:lstStyle/>
        <a:p>
          <a:pPr>
            <a:lnSpc>
              <a:spcPct val="100000"/>
            </a:lnSpc>
          </a:pPr>
          <a:r>
            <a:rPr lang="en-US" sz="3200" dirty="0" err="1"/>
            <a:t>Được</a:t>
          </a:r>
          <a:r>
            <a:rPr lang="en-US" sz="3200" dirty="0"/>
            <a:t> </a:t>
          </a:r>
          <a:r>
            <a:rPr lang="en-US" sz="3200" dirty="0" err="1"/>
            <a:t>định</a:t>
          </a:r>
          <a:r>
            <a:rPr lang="en-US" sz="3200" dirty="0"/>
            <a:t> </a:t>
          </a:r>
          <a:r>
            <a:rPr lang="en-US" sz="3200" dirty="0" err="1"/>
            <a:t>nghĩa</a:t>
          </a:r>
          <a:r>
            <a:rPr lang="en-US" sz="3200" dirty="0"/>
            <a:t> </a:t>
          </a:r>
          <a:r>
            <a:rPr lang="en-US" sz="3200" dirty="0" err="1"/>
            <a:t>là</a:t>
          </a:r>
          <a:r>
            <a:rPr lang="en-US" sz="3200" dirty="0"/>
            <a:t> </a:t>
          </a:r>
          <a:r>
            <a:rPr lang="en-US" sz="3200" dirty="0" err="1"/>
            <a:t>môi</a:t>
          </a:r>
          <a:r>
            <a:rPr lang="en-US" sz="3200" dirty="0"/>
            <a:t> </a:t>
          </a:r>
          <a:r>
            <a:rPr lang="en-US" sz="3200" dirty="0" err="1"/>
            <a:t>trường</a:t>
          </a:r>
          <a:r>
            <a:rPr lang="en-US" sz="3200" dirty="0"/>
            <a:t> </a:t>
          </a:r>
          <a:r>
            <a:rPr lang="en-US" sz="3200" dirty="0" err="1"/>
            <a:t>truyền</a:t>
          </a:r>
          <a:r>
            <a:rPr lang="en-US" sz="3200" dirty="0"/>
            <a:t> </a:t>
          </a:r>
          <a:r>
            <a:rPr lang="en-US" sz="3200" dirty="0" err="1"/>
            <a:t>dẫn</a:t>
          </a:r>
          <a:r>
            <a:rPr lang="en-US" sz="3200" dirty="0"/>
            <a:t>. </a:t>
          </a:r>
        </a:p>
        <a:p>
          <a:pPr>
            <a:lnSpc>
              <a:spcPct val="100000"/>
            </a:lnSpc>
          </a:pPr>
          <a:r>
            <a:rPr lang="en-US" sz="3200" b="1" dirty="0">
              <a:solidFill>
                <a:srgbClr val="00B050"/>
              </a:solidFill>
            </a:rPr>
            <a:t>// </a:t>
          </a:r>
          <a:r>
            <a:rPr lang="en-US" sz="3200" b="1" dirty="0" err="1">
              <a:solidFill>
                <a:srgbClr val="00B050"/>
              </a:solidFill>
            </a:rPr>
            <a:t>Truyền</a:t>
          </a:r>
          <a:r>
            <a:rPr lang="en-US" sz="3200" b="1" dirty="0">
              <a:solidFill>
                <a:srgbClr val="00B050"/>
              </a:solidFill>
            </a:rPr>
            <a:t> </a:t>
          </a:r>
          <a:r>
            <a:rPr lang="en-US" sz="3200" b="1" dirty="0" err="1">
              <a:solidFill>
                <a:srgbClr val="00B050"/>
              </a:solidFill>
            </a:rPr>
            <a:t>dẫn</a:t>
          </a:r>
          <a:r>
            <a:rPr lang="en-US" sz="3200" b="1" dirty="0">
              <a:solidFill>
                <a:srgbClr val="00B050"/>
              </a:solidFill>
            </a:rPr>
            <a:t> </a:t>
          </a:r>
          <a:r>
            <a:rPr lang="en-US" sz="3200" b="1" dirty="0" err="1">
              <a:solidFill>
                <a:srgbClr val="00B050"/>
              </a:solidFill>
            </a:rPr>
            <a:t>cái</a:t>
          </a:r>
          <a:r>
            <a:rPr lang="en-US" sz="3200" b="1" dirty="0">
              <a:solidFill>
                <a:srgbClr val="00B050"/>
              </a:solidFill>
            </a:rPr>
            <a:t> </a:t>
          </a:r>
          <a:r>
            <a:rPr lang="en-US" sz="3200" b="1" dirty="0" err="1">
              <a:solidFill>
                <a:srgbClr val="00B050"/>
              </a:solidFill>
            </a:rPr>
            <a:t>gì</a:t>
          </a:r>
          <a:r>
            <a:rPr lang="en-US" sz="3200" b="1" dirty="0">
              <a:solidFill>
                <a:srgbClr val="00B050"/>
              </a:solidFill>
            </a:rPr>
            <a:t>? </a:t>
          </a:r>
        </a:p>
      </dgm:t>
    </dgm:pt>
    <dgm:pt modelId="{F747460A-DD2E-433B-B5FD-68B693818F01}" type="parTrans" cxnId="{ED2E6DC6-F3C0-45D9-BE54-A6EF924D3FBA}">
      <dgm:prSet/>
      <dgm:spPr/>
      <dgm:t>
        <a:bodyPr/>
        <a:lstStyle/>
        <a:p>
          <a:endParaRPr lang="en-US"/>
        </a:p>
      </dgm:t>
    </dgm:pt>
    <dgm:pt modelId="{139698B5-6F56-4D9C-9651-F90AFE8F2E3E}" type="sibTrans" cxnId="{ED2E6DC6-F3C0-45D9-BE54-A6EF924D3FBA}">
      <dgm:prSet/>
      <dgm:spPr/>
      <dgm:t>
        <a:bodyPr/>
        <a:lstStyle/>
        <a:p>
          <a:endParaRPr lang="en-US"/>
        </a:p>
      </dgm:t>
    </dgm:pt>
    <dgm:pt modelId="{BD19CD62-9FB4-44F2-BA46-8F898EA5A9AD}">
      <dgm:prSet custT="1"/>
      <dgm:spPr/>
      <dgm:t>
        <a:bodyPr/>
        <a:lstStyle/>
        <a:p>
          <a:pPr>
            <a:lnSpc>
              <a:spcPct val="100000"/>
            </a:lnSpc>
          </a:pPr>
          <a:r>
            <a:rPr lang="en-US" sz="3600" dirty="0"/>
            <a:t>Bao </a:t>
          </a:r>
          <a:r>
            <a:rPr lang="en-US" sz="3600" dirty="0" err="1"/>
            <a:t>gồm</a:t>
          </a:r>
          <a:r>
            <a:rPr lang="en-US" sz="3600" dirty="0"/>
            <a:t>: </a:t>
          </a:r>
        </a:p>
      </dgm:t>
    </dgm:pt>
    <dgm:pt modelId="{2DEC68D3-E6A3-48C1-B487-58075AFFB4EA}" type="parTrans" cxnId="{45E79219-E0FD-47EB-8145-38D487D11000}">
      <dgm:prSet/>
      <dgm:spPr/>
      <dgm:t>
        <a:bodyPr/>
        <a:lstStyle/>
        <a:p>
          <a:endParaRPr lang="en-US"/>
        </a:p>
      </dgm:t>
    </dgm:pt>
    <dgm:pt modelId="{BE586D02-FE30-4F11-9445-9197A36BEE43}" type="sibTrans" cxnId="{45E79219-E0FD-47EB-8145-38D487D11000}">
      <dgm:prSet/>
      <dgm:spPr/>
      <dgm:t>
        <a:bodyPr/>
        <a:lstStyle/>
        <a:p>
          <a:endParaRPr lang="en-US"/>
        </a:p>
      </dgm:t>
    </dgm:pt>
    <dgm:pt modelId="{6CABB6EB-C881-41DA-BE07-7171341F48FB}">
      <dgm:prSet custT="1"/>
      <dgm:spPr/>
      <dgm:t>
        <a:bodyPr/>
        <a:lstStyle/>
        <a:p>
          <a:pPr>
            <a:lnSpc>
              <a:spcPct val="100000"/>
            </a:lnSpc>
          </a:pPr>
          <a:r>
            <a:rPr lang="en-US" sz="2800" b="1" dirty="0" err="1">
              <a:solidFill>
                <a:srgbClr val="FF0000"/>
              </a:solidFill>
            </a:rPr>
            <a:t>Hữu</a:t>
          </a:r>
          <a:r>
            <a:rPr lang="en-US" sz="2800" b="1" dirty="0">
              <a:solidFill>
                <a:srgbClr val="FF0000"/>
              </a:solidFill>
            </a:rPr>
            <a:t> </a:t>
          </a:r>
          <a:r>
            <a:rPr lang="en-US" sz="2800" b="1" dirty="0" err="1">
              <a:solidFill>
                <a:srgbClr val="FF0000"/>
              </a:solidFill>
            </a:rPr>
            <a:t>tuyến</a:t>
          </a:r>
          <a:r>
            <a:rPr lang="en-US" sz="2800" b="1" dirty="0">
              <a:solidFill>
                <a:srgbClr val="FF0000"/>
              </a:solidFill>
            </a:rPr>
            <a:t> (Bounded media)</a:t>
          </a:r>
        </a:p>
      </dgm:t>
    </dgm:pt>
    <dgm:pt modelId="{7274B8BE-1D61-4D4B-AE0C-C29D2C55298F}" type="parTrans" cxnId="{E731D4E9-F84B-4511-88A7-0B87C720AE10}">
      <dgm:prSet/>
      <dgm:spPr/>
      <dgm:t>
        <a:bodyPr/>
        <a:lstStyle/>
        <a:p>
          <a:endParaRPr lang="en-US"/>
        </a:p>
      </dgm:t>
    </dgm:pt>
    <dgm:pt modelId="{E94CEFDA-D321-44FC-B543-D8E7FA3ED18F}" type="sibTrans" cxnId="{E731D4E9-F84B-4511-88A7-0B87C720AE10}">
      <dgm:prSet/>
      <dgm:spPr/>
      <dgm:t>
        <a:bodyPr/>
        <a:lstStyle/>
        <a:p>
          <a:endParaRPr lang="en-US"/>
        </a:p>
      </dgm:t>
    </dgm:pt>
    <dgm:pt modelId="{0A26C778-057C-4F2E-8AA0-C4F3E8BA63C3}">
      <dgm:prSet custT="1"/>
      <dgm:spPr/>
      <dgm:t>
        <a:bodyPr/>
        <a:lstStyle/>
        <a:p>
          <a:pPr>
            <a:lnSpc>
              <a:spcPct val="100000"/>
            </a:lnSpc>
          </a:pPr>
          <a:r>
            <a:rPr lang="en-US" sz="2800" b="1" dirty="0" err="1">
              <a:solidFill>
                <a:srgbClr val="FF0000"/>
              </a:solidFill>
            </a:rPr>
            <a:t>Vô</a:t>
          </a:r>
          <a:r>
            <a:rPr lang="en-US" sz="2800" b="1" dirty="0">
              <a:solidFill>
                <a:srgbClr val="FF0000"/>
              </a:solidFill>
            </a:rPr>
            <a:t> </a:t>
          </a:r>
          <a:r>
            <a:rPr lang="en-US" sz="2800" b="1" dirty="0" err="1">
              <a:solidFill>
                <a:srgbClr val="FF0000"/>
              </a:solidFill>
            </a:rPr>
            <a:t>tuyến</a:t>
          </a:r>
          <a:r>
            <a:rPr lang="en-US" sz="2800" b="1" dirty="0">
              <a:solidFill>
                <a:srgbClr val="FF0000"/>
              </a:solidFill>
            </a:rPr>
            <a:t> (Boundless media)</a:t>
          </a:r>
          <a:r>
            <a:rPr lang="en-US" sz="1800" dirty="0"/>
            <a:t>	</a:t>
          </a:r>
        </a:p>
      </dgm:t>
    </dgm:pt>
    <dgm:pt modelId="{AEEB588E-2CE4-4C9D-9D39-6522DF7C5941}" type="parTrans" cxnId="{1103105F-EA5A-4495-8F35-F25B92CE6825}">
      <dgm:prSet/>
      <dgm:spPr/>
      <dgm:t>
        <a:bodyPr/>
        <a:lstStyle/>
        <a:p>
          <a:endParaRPr lang="en-US"/>
        </a:p>
      </dgm:t>
    </dgm:pt>
    <dgm:pt modelId="{A350F1B1-9D50-44FA-B172-8013EA92F1ED}" type="sibTrans" cxnId="{1103105F-EA5A-4495-8F35-F25B92CE6825}">
      <dgm:prSet/>
      <dgm:spPr/>
      <dgm:t>
        <a:bodyPr/>
        <a:lstStyle/>
        <a:p>
          <a:endParaRPr lang="en-US"/>
        </a:p>
      </dgm:t>
    </dgm:pt>
    <dgm:pt modelId="{F5F9EF8C-3D5B-4058-AD02-67D556BC236E}" type="pres">
      <dgm:prSet presAssocID="{2EF7E1E3-6C2B-47E6-A080-74FCCB9715BE}" presName="root" presStyleCnt="0">
        <dgm:presLayoutVars>
          <dgm:dir/>
          <dgm:resizeHandles val="exact"/>
        </dgm:presLayoutVars>
      </dgm:prSet>
      <dgm:spPr/>
    </dgm:pt>
    <dgm:pt modelId="{2378F94C-9C15-4BCC-A166-98FB2C7F65C2}" type="pres">
      <dgm:prSet presAssocID="{2D7BE091-9869-4058-A9CF-0872835CCB73}" presName="compNode" presStyleCnt="0"/>
      <dgm:spPr/>
    </dgm:pt>
    <dgm:pt modelId="{A4DA3B9F-85C5-479B-A8BA-3EA51CCF1DA0}" type="pres">
      <dgm:prSet presAssocID="{2D7BE091-9869-4058-A9CF-0872835CCB73}" presName="bgRect" presStyleLbl="bgShp" presStyleIdx="0" presStyleCnt="2"/>
      <dgm:spPr/>
    </dgm:pt>
    <dgm:pt modelId="{BDE6AE85-F390-428A-A943-917012D91754}" type="pres">
      <dgm:prSet presAssocID="{2D7BE091-9869-4058-A9CF-0872835CCB7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btitles"/>
        </a:ext>
      </dgm:extLst>
    </dgm:pt>
    <dgm:pt modelId="{7E3BC02B-0103-4635-AE1D-604C193B184A}" type="pres">
      <dgm:prSet presAssocID="{2D7BE091-9869-4058-A9CF-0872835CCB73}" presName="spaceRect" presStyleCnt="0"/>
      <dgm:spPr/>
    </dgm:pt>
    <dgm:pt modelId="{74BB91A8-3A9D-4FA6-B914-BCA9406D7339}" type="pres">
      <dgm:prSet presAssocID="{2D7BE091-9869-4058-A9CF-0872835CCB73}" presName="parTx" presStyleLbl="revTx" presStyleIdx="0" presStyleCnt="3">
        <dgm:presLayoutVars>
          <dgm:chMax val="0"/>
          <dgm:chPref val="0"/>
        </dgm:presLayoutVars>
      </dgm:prSet>
      <dgm:spPr/>
    </dgm:pt>
    <dgm:pt modelId="{808F1C4C-D79E-46A9-83D4-E5E299A5BB24}" type="pres">
      <dgm:prSet presAssocID="{139698B5-6F56-4D9C-9651-F90AFE8F2E3E}" presName="sibTrans" presStyleCnt="0"/>
      <dgm:spPr/>
    </dgm:pt>
    <dgm:pt modelId="{DA30ECE4-D404-4313-B968-5795AE6A9783}" type="pres">
      <dgm:prSet presAssocID="{BD19CD62-9FB4-44F2-BA46-8F898EA5A9AD}" presName="compNode" presStyleCnt="0"/>
      <dgm:spPr/>
    </dgm:pt>
    <dgm:pt modelId="{38450B6A-E03B-4EF9-99CC-F8E3B7907276}" type="pres">
      <dgm:prSet presAssocID="{BD19CD62-9FB4-44F2-BA46-8F898EA5A9AD}" presName="bgRect" presStyleLbl="bgShp" presStyleIdx="1" presStyleCnt="2"/>
      <dgm:spPr/>
    </dgm:pt>
    <dgm:pt modelId="{93315A4C-DEB6-4CDE-96F0-C8C5117C4936}" type="pres">
      <dgm:prSet presAssocID="{BD19CD62-9FB4-44F2-BA46-8F898EA5A9A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nabata Tree"/>
        </a:ext>
      </dgm:extLst>
    </dgm:pt>
    <dgm:pt modelId="{24008405-B943-4FE7-833D-E8B3B67FDBAE}" type="pres">
      <dgm:prSet presAssocID="{BD19CD62-9FB4-44F2-BA46-8F898EA5A9AD}" presName="spaceRect" presStyleCnt="0"/>
      <dgm:spPr/>
    </dgm:pt>
    <dgm:pt modelId="{7EFF453D-8BA0-40E5-A467-8FEADEAE7F82}" type="pres">
      <dgm:prSet presAssocID="{BD19CD62-9FB4-44F2-BA46-8F898EA5A9AD}" presName="parTx" presStyleLbl="revTx" presStyleIdx="1" presStyleCnt="3">
        <dgm:presLayoutVars>
          <dgm:chMax val="0"/>
          <dgm:chPref val="0"/>
        </dgm:presLayoutVars>
      </dgm:prSet>
      <dgm:spPr/>
    </dgm:pt>
    <dgm:pt modelId="{9144783E-408F-46CC-B5D2-306EEBA3DB8C}" type="pres">
      <dgm:prSet presAssocID="{BD19CD62-9FB4-44F2-BA46-8F898EA5A9AD}" presName="desTx" presStyleLbl="revTx" presStyleIdx="2" presStyleCnt="3" custScaleX="159808">
        <dgm:presLayoutVars/>
      </dgm:prSet>
      <dgm:spPr/>
    </dgm:pt>
  </dgm:ptLst>
  <dgm:cxnLst>
    <dgm:cxn modelId="{348BE704-0D8D-49A7-825A-76AE0AF01E4C}" type="presOf" srcId="{6CABB6EB-C881-41DA-BE07-7171341F48FB}" destId="{9144783E-408F-46CC-B5D2-306EEBA3DB8C}" srcOrd="0" destOrd="0" presId="urn:microsoft.com/office/officeart/2018/2/layout/IconVerticalSolidList"/>
    <dgm:cxn modelId="{45E79219-E0FD-47EB-8145-38D487D11000}" srcId="{2EF7E1E3-6C2B-47E6-A080-74FCCB9715BE}" destId="{BD19CD62-9FB4-44F2-BA46-8F898EA5A9AD}" srcOrd="1" destOrd="0" parTransId="{2DEC68D3-E6A3-48C1-B487-58075AFFB4EA}" sibTransId="{BE586D02-FE30-4F11-9445-9197A36BEE43}"/>
    <dgm:cxn modelId="{1BA66548-30C7-4E06-92A7-737EAF7B23C1}" type="presOf" srcId="{BD19CD62-9FB4-44F2-BA46-8F898EA5A9AD}" destId="{7EFF453D-8BA0-40E5-A467-8FEADEAE7F82}" srcOrd="0" destOrd="0" presId="urn:microsoft.com/office/officeart/2018/2/layout/IconVerticalSolidList"/>
    <dgm:cxn modelId="{1E63A85B-44C6-487B-8770-035D3A70CAE8}" type="presOf" srcId="{0A26C778-057C-4F2E-8AA0-C4F3E8BA63C3}" destId="{9144783E-408F-46CC-B5D2-306EEBA3DB8C}" srcOrd="0" destOrd="1" presId="urn:microsoft.com/office/officeart/2018/2/layout/IconVerticalSolidList"/>
    <dgm:cxn modelId="{1103105F-EA5A-4495-8F35-F25B92CE6825}" srcId="{BD19CD62-9FB4-44F2-BA46-8F898EA5A9AD}" destId="{0A26C778-057C-4F2E-8AA0-C4F3E8BA63C3}" srcOrd="1" destOrd="0" parTransId="{AEEB588E-2CE4-4C9D-9D39-6522DF7C5941}" sibTransId="{A350F1B1-9D50-44FA-B172-8013EA92F1ED}"/>
    <dgm:cxn modelId="{0C93B47B-CBB5-4F41-B60F-79BE3EBB3AD5}" type="presOf" srcId="{2D7BE091-9869-4058-A9CF-0872835CCB73}" destId="{74BB91A8-3A9D-4FA6-B914-BCA9406D7339}" srcOrd="0" destOrd="0" presId="urn:microsoft.com/office/officeart/2018/2/layout/IconVerticalSolidList"/>
    <dgm:cxn modelId="{360E8A84-5C9F-401D-A4EB-CBB48877545F}" type="presOf" srcId="{2EF7E1E3-6C2B-47E6-A080-74FCCB9715BE}" destId="{F5F9EF8C-3D5B-4058-AD02-67D556BC236E}" srcOrd="0" destOrd="0" presId="urn:microsoft.com/office/officeart/2018/2/layout/IconVerticalSolidList"/>
    <dgm:cxn modelId="{ED2E6DC6-F3C0-45D9-BE54-A6EF924D3FBA}" srcId="{2EF7E1E3-6C2B-47E6-A080-74FCCB9715BE}" destId="{2D7BE091-9869-4058-A9CF-0872835CCB73}" srcOrd="0" destOrd="0" parTransId="{F747460A-DD2E-433B-B5FD-68B693818F01}" sibTransId="{139698B5-6F56-4D9C-9651-F90AFE8F2E3E}"/>
    <dgm:cxn modelId="{E731D4E9-F84B-4511-88A7-0B87C720AE10}" srcId="{BD19CD62-9FB4-44F2-BA46-8F898EA5A9AD}" destId="{6CABB6EB-C881-41DA-BE07-7171341F48FB}" srcOrd="0" destOrd="0" parTransId="{7274B8BE-1D61-4D4B-AE0C-C29D2C55298F}" sibTransId="{E94CEFDA-D321-44FC-B543-D8E7FA3ED18F}"/>
    <dgm:cxn modelId="{5D1A0F2F-B24B-4E44-96B2-1DC092EDAFD2}" type="presParOf" srcId="{F5F9EF8C-3D5B-4058-AD02-67D556BC236E}" destId="{2378F94C-9C15-4BCC-A166-98FB2C7F65C2}" srcOrd="0" destOrd="0" presId="urn:microsoft.com/office/officeart/2018/2/layout/IconVerticalSolidList"/>
    <dgm:cxn modelId="{B7E4705D-01B3-4A41-B954-001D913015DD}" type="presParOf" srcId="{2378F94C-9C15-4BCC-A166-98FB2C7F65C2}" destId="{A4DA3B9F-85C5-479B-A8BA-3EA51CCF1DA0}" srcOrd="0" destOrd="0" presId="urn:microsoft.com/office/officeart/2018/2/layout/IconVerticalSolidList"/>
    <dgm:cxn modelId="{5531F3BA-04FC-48BE-A302-F0BBBCA8D4E1}" type="presParOf" srcId="{2378F94C-9C15-4BCC-A166-98FB2C7F65C2}" destId="{BDE6AE85-F390-428A-A943-917012D91754}" srcOrd="1" destOrd="0" presId="urn:microsoft.com/office/officeart/2018/2/layout/IconVerticalSolidList"/>
    <dgm:cxn modelId="{B3D8C64E-B1EA-4631-AC19-D6F631A5A868}" type="presParOf" srcId="{2378F94C-9C15-4BCC-A166-98FB2C7F65C2}" destId="{7E3BC02B-0103-4635-AE1D-604C193B184A}" srcOrd="2" destOrd="0" presId="urn:microsoft.com/office/officeart/2018/2/layout/IconVerticalSolidList"/>
    <dgm:cxn modelId="{478986FD-5B67-4355-A682-86B00F2EC946}" type="presParOf" srcId="{2378F94C-9C15-4BCC-A166-98FB2C7F65C2}" destId="{74BB91A8-3A9D-4FA6-B914-BCA9406D7339}" srcOrd="3" destOrd="0" presId="urn:microsoft.com/office/officeart/2018/2/layout/IconVerticalSolidList"/>
    <dgm:cxn modelId="{DC465C85-2E06-4E4E-AA4F-F7198E6AF06C}" type="presParOf" srcId="{F5F9EF8C-3D5B-4058-AD02-67D556BC236E}" destId="{808F1C4C-D79E-46A9-83D4-E5E299A5BB24}" srcOrd="1" destOrd="0" presId="urn:microsoft.com/office/officeart/2018/2/layout/IconVerticalSolidList"/>
    <dgm:cxn modelId="{3523C238-E86A-4B88-A685-066CF72F73FA}" type="presParOf" srcId="{F5F9EF8C-3D5B-4058-AD02-67D556BC236E}" destId="{DA30ECE4-D404-4313-B968-5795AE6A9783}" srcOrd="2" destOrd="0" presId="urn:microsoft.com/office/officeart/2018/2/layout/IconVerticalSolidList"/>
    <dgm:cxn modelId="{76A53F89-0958-48F5-A18F-1C6F040BE19E}" type="presParOf" srcId="{DA30ECE4-D404-4313-B968-5795AE6A9783}" destId="{38450B6A-E03B-4EF9-99CC-F8E3B7907276}" srcOrd="0" destOrd="0" presId="urn:microsoft.com/office/officeart/2018/2/layout/IconVerticalSolidList"/>
    <dgm:cxn modelId="{9A91FB47-32AE-4C50-8E59-46DB3848B5D3}" type="presParOf" srcId="{DA30ECE4-D404-4313-B968-5795AE6A9783}" destId="{93315A4C-DEB6-4CDE-96F0-C8C5117C4936}" srcOrd="1" destOrd="0" presId="urn:microsoft.com/office/officeart/2018/2/layout/IconVerticalSolidList"/>
    <dgm:cxn modelId="{A54CE239-F427-48D0-BDAF-274BB3C56A46}" type="presParOf" srcId="{DA30ECE4-D404-4313-B968-5795AE6A9783}" destId="{24008405-B943-4FE7-833D-E8B3B67FDBAE}" srcOrd="2" destOrd="0" presId="urn:microsoft.com/office/officeart/2018/2/layout/IconVerticalSolidList"/>
    <dgm:cxn modelId="{38DD0565-756A-406F-B611-5386FB3C3174}" type="presParOf" srcId="{DA30ECE4-D404-4313-B968-5795AE6A9783}" destId="{7EFF453D-8BA0-40E5-A467-8FEADEAE7F82}" srcOrd="3" destOrd="0" presId="urn:microsoft.com/office/officeart/2018/2/layout/IconVerticalSolidList"/>
    <dgm:cxn modelId="{BDD05DB2-3D52-4A0C-A8C3-27D165C6A239}" type="presParOf" srcId="{DA30ECE4-D404-4313-B968-5795AE6A9783}" destId="{9144783E-408F-46CC-B5D2-306EEBA3DB8C}"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A94BD0-4221-4C06-89EF-766CC827C403}"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F8E0E16B-AB34-4479-8D84-862BBD426219}">
      <dgm:prSet/>
      <dgm:spPr/>
      <dgm:t>
        <a:bodyPr/>
        <a:lstStyle/>
        <a:p>
          <a:r>
            <a:rPr lang="vi-VN"/>
            <a:t>Phẩm chất cáp</a:t>
          </a:r>
          <a:endParaRPr lang="en-US"/>
        </a:p>
      </dgm:t>
    </dgm:pt>
    <dgm:pt modelId="{04D4F10E-7AFD-4472-B5DE-0A2A52264FDC}" type="parTrans" cxnId="{D54F9E2E-DC32-46B3-B88B-9AF074F81A69}">
      <dgm:prSet/>
      <dgm:spPr/>
      <dgm:t>
        <a:bodyPr/>
        <a:lstStyle/>
        <a:p>
          <a:endParaRPr lang="en-US"/>
        </a:p>
      </dgm:t>
    </dgm:pt>
    <dgm:pt modelId="{99EF605E-D135-4E46-A20C-C84899C3A3EC}" type="sibTrans" cxnId="{D54F9E2E-DC32-46B3-B88B-9AF074F81A69}">
      <dgm:prSet/>
      <dgm:spPr/>
      <dgm:t>
        <a:bodyPr/>
        <a:lstStyle/>
        <a:p>
          <a:endParaRPr lang="en-US"/>
        </a:p>
      </dgm:t>
    </dgm:pt>
    <dgm:pt modelId="{940D5A7C-8683-4678-B0AB-8310BC5045E4}">
      <dgm:prSet/>
      <dgm:spPr/>
      <dgm:t>
        <a:bodyPr/>
        <a:lstStyle/>
        <a:p>
          <a:r>
            <a:rPr lang="vi-VN"/>
            <a:t>Tốc độ truyền số liệu</a:t>
          </a:r>
          <a:endParaRPr lang="en-US"/>
        </a:p>
      </dgm:t>
    </dgm:pt>
    <dgm:pt modelId="{762D64C3-D881-4A79-9ECD-68EA73B3E454}" type="parTrans" cxnId="{FB32850F-A59A-42FD-8B90-1221C237D5BC}">
      <dgm:prSet/>
      <dgm:spPr/>
      <dgm:t>
        <a:bodyPr/>
        <a:lstStyle/>
        <a:p>
          <a:endParaRPr lang="en-US"/>
        </a:p>
      </dgm:t>
    </dgm:pt>
    <dgm:pt modelId="{F2644851-2416-4E88-B7FB-C8EF29D95778}" type="sibTrans" cxnId="{FB32850F-A59A-42FD-8B90-1221C237D5BC}">
      <dgm:prSet/>
      <dgm:spPr/>
      <dgm:t>
        <a:bodyPr/>
        <a:lstStyle/>
        <a:p>
          <a:endParaRPr lang="en-US"/>
        </a:p>
      </dgm:t>
    </dgm:pt>
    <dgm:pt modelId="{47A32C2B-C995-4B54-B9AD-B25BA6D22171}">
      <dgm:prSet/>
      <dgm:spPr/>
      <dgm:t>
        <a:bodyPr/>
        <a:lstStyle/>
        <a:p>
          <a:r>
            <a:rPr lang="vi-VN"/>
            <a:t>Truyền dẫn băng cơ bản (Baseband) và băng rộng (Broadband)</a:t>
          </a:r>
          <a:endParaRPr lang="en-US"/>
        </a:p>
      </dgm:t>
    </dgm:pt>
    <dgm:pt modelId="{A18BF4FD-22DF-4689-B772-4B8BB1AAD02F}" type="parTrans" cxnId="{105093F6-A5D6-4CE3-B4EA-9088E3A547C4}">
      <dgm:prSet/>
      <dgm:spPr/>
      <dgm:t>
        <a:bodyPr/>
        <a:lstStyle/>
        <a:p>
          <a:endParaRPr lang="en-US"/>
        </a:p>
      </dgm:t>
    </dgm:pt>
    <dgm:pt modelId="{20112993-C18C-4A55-940C-A55DB9048A22}" type="sibTrans" cxnId="{105093F6-A5D6-4CE3-B4EA-9088E3A547C4}">
      <dgm:prSet/>
      <dgm:spPr/>
      <dgm:t>
        <a:bodyPr/>
        <a:lstStyle/>
        <a:p>
          <a:endParaRPr lang="en-US"/>
        </a:p>
      </dgm:t>
    </dgm:pt>
    <dgm:pt modelId="{1520CD57-9088-4763-B2BE-7D754AA42CB3}">
      <dgm:prSet/>
      <dgm:spPr/>
      <dgm:t>
        <a:bodyPr/>
        <a:lstStyle/>
        <a:p>
          <a:r>
            <a:rPr lang="vi-VN"/>
            <a:t>Truyền dẫn digital và analog</a:t>
          </a:r>
          <a:endParaRPr lang="en-US"/>
        </a:p>
      </dgm:t>
    </dgm:pt>
    <dgm:pt modelId="{337DE86B-0C6F-49A9-B482-1366C90FEA97}" type="parTrans" cxnId="{AB559DDD-0197-46A2-BC01-99DF73BEEA2E}">
      <dgm:prSet/>
      <dgm:spPr/>
      <dgm:t>
        <a:bodyPr/>
        <a:lstStyle/>
        <a:p>
          <a:endParaRPr lang="en-US"/>
        </a:p>
      </dgm:t>
    </dgm:pt>
    <dgm:pt modelId="{7F1B6959-F7BD-4BB9-AE9C-6DA1A9D3E275}" type="sibTrans" cxnId="{AB559DDD-0197-46A2-BC01-99DF73BEEA2E}">
      <dgm:prSet/>
      <dgm:spPr/>
      <dgm:t>
        <a:bodyPr/>
        <a:lstStyle/>
        <a:p>
          <a:endParaRPr lang="en-US"/>
        </a:p>
      </dgm:t>
    </dgm:pt>
    <dgm:pt modelId="{AD8CA205-14C1-4157-87DE-33674608A5E2}">
      <dgm:prSet/>
      <dgm:spPr/>
      <dgm:t>
        <a:bodyPr/>
        <a:lstStyle/>
        <a:p>
          <a:r>
            <a:rPr lang="vi-VN"/>
            <a:t>Khoảng cách truyền dẫn và sự suy giảm của tín hiệu</a:t>
          </a:r>
          <a:endParaRPr lang="en-US"/>
        </a:p>
      </dgm:t>
    </dgm:pt>
    <dgm:pt modelId="{759A8671-F370-41F7-8D5A-088A3A618658}" type="parTrans" cxnId="{859A6C8D-6D23-48F5-969D-DBDD5C461073}">
      <dgm:prSet/>
      <dgm:spPr/>
      <dgm:t>
        <a:bodyPr/>
        <a:lstStyle/>
        <a:p>
          <a:endParaRPr lang="en-US"/>
        </a:p>
      </dgm:t>
    </dgm:pt>
    <dgm:pt modelId="{3596FA60-5DCD-409B-94D9-E70D6771C680}" type="sibTrans" cxnId="{859A6C8D-6D23-48F5-969D-DBDD5C461073}">
      <dgm:prSet/>
      <dgm:spPr/>
      <dgm:t>
        <a:bodyPr/>
        <a:lstStyle/>
        <a:p>
          <a:endParaRPr lang="en-US"/>
        </a:p>
      </dgm:t>
    </dgm:pt>
    <dgm:pt modelId="{1F3186F7-6AF3-457B-A9B9-92A161683F9F}">
      <dgm:prSet/>
      <dgm:spPr/>
      <dgm:t>
        <a:bodyPr/>
        <a:lstStyle/>
        <a:p>
          <a:r>
            <a:rPr lang="vi-VN"/>
            <a:t>Các đặc tả:</a:t>
          </a:r>
          <a:endParaRPr lang="en-US"/>
        </a:p>
      </dgm:t>
    </dgm:pt>
    <dgm:pt modelId="{BA421FBC-8089-421C-81CF-389F926B4A59}" type="parTrans" cxnId="{94A24023-D433-4202-BAAE-434E72633C83}">
      <dgm:prSet/>
      <dgm:spPr/>
      <dgm:t>
        <a:bodyPr/>
        <a:lstStyle/>
        <a:p>
          <a:endParaRPr lang="en-US"/>
        </a:p>
      </dgm:t>
    </dgm:pt>
    <dgm:pt modelId="{7DD72A7A-2831-4B27-B348-89BA71A64044}" type="sibTrans" cxnId="{94A24023-D433-4202-BAAE-434E72633C83}">
      <dgm:prSet/>
      <dgm:spPr/>
      <dgm:t>
        <a:bodyPr/>
        <a:lstStyle/>
        <a:p>
          <a:endParaRPr lang="en-US"/>
        </a:p>
      </dgm:t>
    </dgm:pt>
    <dgm:pt modelId="{BED3A828-72BC-4296-A93C-EB6BF1CA1AB0}">
      <dgm:prSet/>
      <dgm:spPr/>
      <dgm:t>
        <a:bodyPr/>
        <a:lstStyle/>
        <a:p>
          <a:r>
            <a:rPr lang="vi-VN"/>
            <a:t>Ethernet: 10BASE-T, 10BASE5, 10BASE2</a:t>
          </a:r>
          <a:endParaRPr lang="en-US"/>
        </a:p>
      </dgm:t>
    </dgm:pt>
    <dgm:pt modelId="{F587D978-F411-4C13-A7E9-D4EC16070C45}" type="parTrans" cxnId="{DB2A39B0-9B1B-4B80-B108-820AA6F0BD6A}">
      <dgm:prSet/>
      <dgm:spPr/>
      <dgm:t>
        <a:bodyPr/>
        <a:lstStyle/>
        <a:p>
          <a:endParaRPr lang="en-US"/>
        </a:p>
      </dgm:t>
    </dgm:pt>
    <dgm:pt modelId="{E49D9237-CA86-4B79-B219-9B51FEA9ED5E}" type="sibTrans" cxnId="{DB2A39B0-9B1B-4B80-B108-820AA6F0BD6A}">
      <dgm:prSet/>
      <dgm:spPr/>
      <dgm:t>
        <a:bodyPr/>
        <a:lstStyle/>
        <a:p>
          <a:endParaRPr lang="en-US"/>
        </a:p>
      </dgm:t>
    </dgm:pt>
    <dgm:pt modelId="{449734D5-3F61-4D3C-9787-A32738E7FE71}">
      <dgm:prSet/>
      <dgm:spPr/>
      <dgm:t>
        <a:bodyPr/>
        <a:lstStyle/>
        <a:p>
          <a:r>
            <a:rPr lang="vi-VN"/>
            <a:t>Fast Ethernet: 100BASE-T</a:t>
          </a:r>
          <a:endParaRPr lang="en-US"/>
        </a:p>
      </dgm:t>
    </dgm:pt>
    <dgm:pt modelId="{F3A1C607-6495-417F-87AE-F255CDA9B3AA}" type="parTrans" cxnId="{D3DEAA4E-8F02-4C03-9A3D-E64583548C0D}">
      <dgm:prSet/>
      <dgm:spPr/>
      <dgm:t>
        <a:bodyPr/>
        <a:lstStyle/>
        <a:p>
          <a:endParaRPr lang="en-US"/>
        </a:p>
      </dgm:t>
    </dgm:pt>
    <dgm:pt modelId="{8B93152B-B03B-460D-A41B-F7B0E0CCBF04}" type="sibTrans" cxnId="{D3DEAA4E-8F02-4C03-9A3D-E64583548C0D}">
      <dgm:prSet/>
      <dgm:spPr/>
      <dgm:t>
        <a:bodyPr/>
        <a:lstStyle/>
        <a:p>
          <a:endParaRPr lang="en-US"/>
        </a:p>
      </dgm:t>
    </dgm:pt>
    <dgm:pt modelId="{DBAD4173-AB23-3E40-844E-7A9A414C1A59}" type="pres">
      <dgm:prSet presAssocID="{79A94BD0-4221-4C06-89EF-766CC827C403}" presName="linear" presStyleCnt="0">
        <dgm:presLayoutVars>
          <dgm:dir/>
          <dgm:animLvl val="lvl"/>
          <dgm:resizeHandles val="exact"/>
        </dgm:presLayoutVars>
      </dgm:prSet>
      <dgm:spPr/>
    </dgm:pt>
    <dgm:pt modelId="{EF9A9BCE-021B-CD4F-ADB7-8F3DBA50543D}" type="pres">
      <dgm:prSet presAssocID="{F8E0E16B-AB34-4479-8D84-862BBD426219}" presName="parentLin" presStyleCnt="0"/>
      <dgm:spPr/>
    </dgm:pt>
    <dgm:pt modelId="{FCD3F574-0F5C-8842-B9A8-5E712FC5EE8B}" type="pres">
      <dgm:prSet presAssocID="{F8E0E16B-AB34-4479-8D84-862BBD426219}" presName="parentLeftMargin" presStyleLbl="node1" presStyleIdx="0" presStyleCnt="2"/>
      <dgm:spPr/>
    </dgm:pt>
    <dgm:pt modelId="{939CA3E8-B22B-3B43-BF5A-F2B502D5EB7E}" type="pres">
      <dgm:prSet presAssocID="{F8E0E16B-AB34-4479-8D84-862BBD426219}" presName="parentText" presStyleLbl="node1" presStyleIdx="0" presStyleCnt="2">
        <dgm:presLayoutVars>
          <dgm:chMax val="0"/>
          <dgm:bulletEnabled val="1"/>
        </dgm:presLayoutVars>
      </dgm:prSet>
      <dgm:spPr/>
    </dgm:pt>
    <dgm:pt modelId="{B86187A6-711B-E14B-8B7E-510847FDA007}" type="pres">
      <dgm:prSet presAssocID="{F8E0E16B-AB34-4479-8D84-862BBD426219}" presName="negativeSpace" presStyleCnt="0"/>
      <dgm:spPr/>
    </dgm:pt>
    <dgm:pt modelId="{73C8734C-B15A-7F41-A208-9DC5102DC3FA}" type="pres">
      <dgm:prSet presAssocID="{F8E0E16B-AB34-4479-8D84-862BBD426219}" presName="childText" presStyleLbl="conFgAcc1" presStyleIdx="0" presStyleCnt="2">
        <dgm:presLayoutVars>
          <dgm:bulletEnabled val="1"/>
        </dgm:presLayoutVars>
      </dgm:prSet>
      <dgm:spPr/>
    </dgm:pt>
    <dgm:pt modelId="{06E8740F-075F-F545-811B-8BA78A40F301}" type="pres">
      <dgm:prSet presAssocID="{99EF605E-D135-4E46-A20C-C84899C3A3EC}" presName="spaceBetweenRectangles" presStyleCnt="0"/>
      <dgm:spPr/>
    </dgm:pt>
    <dgm:pt modelId="{096A8C95-0DAA-534E-9963-17FCE0F18D4E}" type="pres">
      <dgm:prSet presAssocID="{1F3186F7-6AF3-457B-A9B9-92A161683F9F}" presName="parentLin" presStyleCnt="0"/>
      <dgm:spPr/>
    </dgm:pt>
    <dgm:pt modelId="{58501A2C-47B5-6845-8923-659CE1A2987B}" type="pres">
      <dgm:prSet presAssocID="{1F3186F7-6AF3-457B-A9B9-92A161683F9F}" presName="parentLeftMargin" presStyleLbl="node1" presStyleIdx="0" presStyleCnt="2"/>
      <dgm:spPr/>
    </dgm:pt>
    <dgm:pt modelId="{20A8D8C8-6FD2-FF4B-8EC6-67FC071D8452}" type="pres">
      <dgm:prSet presAssocID="{1F3186F7-6AF3-457B-A9B9-92A161683F9F}" presName="parentText" presStyleLbl="node1" presStyleIdx="1" presStyleCnt="2">
        <dgm:presLayoutVars>
          <dgm:chMax val="0"/>
          <dgm:bulletEnabled val="1"/>
        </dgm:presLayoutVars>
      </dgm:prSet>
      <dgm:spPr/>
    </dgm:pt>
    <dgm:pt modelId="{006E3233-F9DF-154F-9B5A-85C4C70CFE10}" type="pres">
      <dgm:prSet presAssocID="{1F3186F7-6AF3-457B-A9B9-92A161683F9F}" presName="negativeSpace" presStyleCnt="0"/>
      <dgm:spPr/>
    </dgm:pt>
    <dgm:pt modelId="{9CF3D1E4-FE86-BF48-A679-68F9D7C71BE6}" type="pres">
      <dgm:prSet presAssocID="{1F3186F7-6AF3-457B-A9B9-92A161683F9F}" presName="childText" presStyleLbl="conFgAcc1" presStyleIdx="1" presStyleCnt="2">
        <dgm:presLayoutVars>
          <dgm:bulletEnabled val="1"/>
        </dgm:presLayoutVars>
      </dgm:prSet>
      <dgm:spPr/>
    </dgm:pt>
  </dgm:ptLst>
  <dgm:cxnLst>
    <dgm:cxn modelId="{8B3EC909-AE8D-F841-8095-2A0A101F0406}" type="presOf" srcId="{1520CD57-9088-4763-B2BE-7D754AA42CB3}" destId="{73C8734C-B15A-7F41-A208-9DC5102DC3FA}" srcOrd="0" destOrd="2" presId="urn:microsoft.com/office/officeart/2005/8/layout/list1"/>
    <dgm:cxn modelId="{FB32850F-A59A-42FD-8B90-1221C237D5BC}" srcId="{F8E0E16B-AB34-4479-8D84-862BBD426219}" destId="{940D5A7C-8683-4678-B0AB-8310BC5045E4}" srcOrd="0" destOrd="0" parTransId="{762D64C3-D881-4A79-9ECD-68EA73B3E454}" sibTransId="{F2644851-2416-4E88-B7FB-C8EF29D95778}"/>
    <dgm:cxn modelId="{94A24023-D433-4202-BAAE-434E72633C83}" srcId="{79A94BD0-4221-4C06-89EF-766CC827C403}" destId="{1F3186F7-6AF3-457B-A9B9-92A161683F9F}" srcOrd="1" destOrd="0" parTransId="{BA421FBC-8089-421C-81CF-389F926B4A59}" sibTransId="{7DD72A7A-2831-4B27-B348-89BA71A64044}"/>
    <dgm:cxn modelId="{D54F9E2E-DC32-46B3-B88B-9AF074F81A69}" srcId="{79A94BD0-4221-4C06-89EF-766CC827C403}" destId="{F8E0E16B-AB34-4479-8D84-862BBD426219}" srcOrd="0" destOrd="0" parTransId="{04D4F10E-7AFD-4472-B5DE-0A2A52264FDC}" sibTransId="{99EF605E-D135-4E46-A20C-C84899C3A3EC}"/>
    <dgm:cxn modelId="{81D22030-E6AF-9C46-942A-E8CAC99ECB8A}" type="presOf" srcId="{AD8CA205-14C1-4157-87DE-33674608A5E2}" destId="{73C8734C-B15A-7F41-A208-9DC5102DC3FA}" srcOrd="0" destOrd="3" presId="urn:microsoft.com/office/officeart/2005/8/layout/list1"/>
    <dgm:cxn modelId="{D3DEAA4E-8F02-4C03-9A3D-E64583548C0D}" srcId="{1F3186F7-6AF3-457B-A9B9-92A161683F9F}" destId="{449734D5-3F61-4D3C-9787-A32738E7FE71}" srcOrd="1" destOrd="0" parTransId="{F3A1C607-6495-417F-87AE-F255CDA9B3AA}" sibTransId="{8B93152B-B03B-460D-A41B-F7B0E0CCBF04}"/>
    <dgm:cxn modelId="{624B2572-B7EE-4347-8A81-EB60F03C0CE8}" type="presOf" srcId="{940D5A7C-8683-4678-B0AB-8310BC5045E4}" destId="{73C8734C-B15A-7F41-A208-9DC5102DC3FA}" srcOrd="0" destOrd="0" presId="urn:microsoft.com/office/officeart/2005/8/layout/list1"/>
    <dgm:cxn modelId="{04B92D7F-E0D5-CA47-A5F0-DBF1FC47E57D}" type="presOf" srcId="{1F3186F7-6AF3-457B-A9B9-92A161683F9F}" destId="{20A8D8C8-6FD2-FF4B-8EC6-67FC071D8452}" srcOrd="1" destOrd="0" presId="urn:microsoft.com/office/officeart/2005/8/layout/list1"/>
    <dgm:cxn modelId="{859A6C8D-6D23-48F5-969D-DBDD5C461073}" srcId="{F8E0E16B-AB34-4479-8D84-862BBD426219}" destId="{AD8CA205-14C1-4157-87DE-33674608A5E2}" srcOrd="3" destOrd="0" parTransId="{759A8671-F370-41F7-8D5A-088A3A618658}" sibTransId="{3596FA60-5DCD-409B-94D9-E70D6771C680}"/>
    <dgm:cxn modelId="{795AB699-852F-1C45-A9DA-4869FFBE41F9}" type="presOf" srcId="{449734D5-3F61-4D3C-9787-A32738E7FE71}" destId="{9CF3D1E4-FE86-BF48-A679-68F9D7C71BE6}" srcOrd="0" destOrd="1" presId="urn:microsoft.com/office/officeart/2005/8/layout/list1"/>
    <dgm:cxn modelId="{980185A1-795A-B046-AE6E-1F6B073A5589}" type="presOf" srcId="{47A32C2B-C995-4B54-B9AD-B25BA6D22171}" destId="{73C8734C-B15A-7F41-A208-9DC5102DC3FA}" srcOrd="0" destOrd="1" presId="urn:microsoft.com/office/officeart/2005/8/layout/list1"/>
    <dgm:cxn modelId="{3E1C30B0-7608-3E4E-BB2D-53F4548EFED7}" type="presOf" srcId="{1F3186F7-6AF3-457B-A9B9-92A161683F9F}" destId="{58501A2C-47B5-6845-8923-659CE1A2987B}" srcOrd="0" destOrd="0" presId="urn:microsoft.com/office/officeart/2005/8/layout/list1"/>
    <dgm:cxn modelId="{DB2A39B0-9B1B-4B80-B108-820AA6F0BD6A}" srcId="{1F3186F7-6AF3-457B-A9B9-92A161683F9F}" destId="{BED3A828-72BC-4296-A93C-EB6BF1CA1AB0}" srcOrd="0" destOrd="0" parTransId="{F587D978-F411-4C13-A7E9-D4EC16070C45}" sibTransId="{E49D9237-CA86-4B79-B219-9B51FEA9ED5E}"/>
    <dgm:cxn modelId="{9C3FDFBE-FE74-014C-8EB5-FE2D4D51A95F}" type="presOf" srcId="{F8E0E16B-AB34-4479-8D84-862BBD426219}" destId="{939CA3E8-B22B-3B43-BF5A-F2B502D5EB7E}" srcOrd="1" destOrd="0" presId="urn:microsoft.com/office/officeart/2005/8/layout/list1"/>
    <dgm:cxn modelId="{AB559DDD-0197-46A2-BC01-99DF73BEEA2E}" srcId="{F8E0E16B-AB34-4479-8D84-862BBD426219}" destId="{1520CD57-9088-4763-B2BE-7D754AA42CB3}" srcOrd="2" destOrd="0" parTransId="{337DE86B-0C6F-49A9-B482-1366C90FEA97}" sibTransId="{7F1B6959-F7BD-4BB9-AE9C-6DA1A9D3E275}"/>
    <dgm:cxn modelId="{8C8168E8-1DEB-0149-A5DD-AF3DCCF1E322}" type="presOf" srcId="{79A94BD0-4221-4C06-89EF-766CC827C403}" destId="{DBAD4173-AB23-3E40-844E-7A9A414C1A59}" srcOrd="0" destOrd="0" presId="urn:microsoft.com/office/officeart/2005/8/layout/list1"/>
    <dgm:cxn modelId="{FB4CC9EB-2FD6-A644-BB26-16F744BD1112}" type="presOf" srcId="{F8E0E16B-AB34-4479-8D84-862BBD426219}" destId="{FCD3F574-0F5C-8842-B9A8-5E712FC5EE8B}" srcOrd="0" destOrd="0" presId="urn:microsoft.com/office/officeart/2005/8/layout/list1"/>
    <dgm:cxn modelId="{8AFC76F4-DAAB-B54D-9DC1-00AA8EF132F5}" type="presOf" srcId="{BED3A828-72BC-4296-A93C-EB6BF1CA1AB0}" destId="{9CF3D1E4-FE86-BF48-A679-68F9D7C71BE6}" srcOrd="0" destOrd="0" presId="urn:microsoft.com/office/officeart/2005/8/layout/list1"/>
    <dgm:cxn modelId="{105093F6-A5D6-4CE3-B4EA-9088E3A547C4}" srcId="{F8E0E16B-AB34-4479-8D84-862BBD426219}" destId="{47A32C2B-C995-4B54-B9AD-B25BA6D22171}" srcOrd="1" destOrd="0" parTransId="{A18BF4FD-22DF-4689-B772-4B8BB1AAD02F}" sibTransId="{20112993-C18C-4A55-940C-A55DB9048A22}"/>
    <dgm:cxn modelId="{8EA6F788-D5C8-E44E-AE63-960A9AA01E35}" type="presParOf" srcId="{DBAD4173-AB23-3E40-844E-7A9A414C1A59}" destId="{EF9A9BCE-021B-CD4F-ADB7-8F3DBA50543D}" srcOrd="0" destOrd="0" presId="urn:microsoft.com/office/officeart/2005/8/layout/list1"/>
    <dgm:cxn modelId="{4BF5A179-7BB3-CD46-AC64-515C84FD3E9B}" type="presParOf" srcId="{EF9A9BCE-021B-CD4F-ADB7-8F3DBA50543D}" destId="{FCD3F574-0F5C-8842-B9A8-5E712FC5EE8B}" srcOrd="0" destOrd="0" presId="urn:microsoft.com/office/officeart/2005/8/layout/list1"/>
    <dgm:cxn modelId="{E91F4D13-9623-054E-958C-085AD6F223C2}" type="presParOf" srcId="{EF9A9BCE-021B-CD4F-ADB7-8F3DBA50543D}" destId="{939CA3E8-B22B-3B43-BF5A-F2B502D5EB7E}" srcOrd="1" destOrd="0" presId="urn:microsoft.com/office/officeart/2005/8/layout/list1"/>
    <dgm:cxn modelId="{1DDCA0FB-7317-F648-B27B-8BAA31C3FB42}" type="presParOf" srcId="{DBAD4173-AB23-3E40-844E-7A9A414C1A59}" destId="{B86187A6-711B-E14B-8B7E-510847FDA007}" srcOrd="1" destOrd="0" presId="urn:microsoft.com/office/officeart/2005/8/layout/list1"/>
    <dgm:cxn modelId="{E03D47F9-32C5-154A-B0C6-EA7D3B335AE7}" type="presParOf" srcId="{DBAD4173-AB23-3E40-844E-7A9A414C1A59}" destId="{73C8734C-B15A-7F41-A208-9DC5102DC3FA}" srcOrd="2" destOrd="0" presId="urn:microsoft.com/office/officeart/2005/8/layout/list1"/>
    <dgm:cxn modelId="{5DB7631C-9B66-E746-848F-8553560F96B5}" type="presParOf" srcId="{DBAD4173-AB23-3E40-844E-7A9A414C1A59}" destId="{06E8740F-075F-F545-811B-8BA78A40F301}" srcOrd="3" destOrd="0" presId="urn:microsoft.com/office/officeart/2005/8/layout/list1"/>
    <dgm:cxn modelId="{C428648C-3329-F643-A467-24AB88345854}" type="presParOf" srcId="{DBAD4173-AB23-3E40-844E-7A9A414C1A59}" destId="{096A8C95-0DAA-534E-9963-17FCE0F18D4E}" srcOrd="4" destOrd="0" presId="urn:microsoft.com/office/officeart/2005/8/layout/list1"/>
    <dgm:cxn modelId="{AA63F9B6-80B8-FD4F-8C18-CC336C351D7E}" type="presParOf" srcId="{096A8C95-0DAA-534E-9963-17FCE0F18D4E}" destId="{58501A2C-47B5-6845-8923-659CE1A2987B}" srcOrd="0" destOrd="0" presId="urn:microsoft.com/office/officeart/2005/8/layout/list1"/>
    <dgm:cxn modelId="{A98D53E1-A0B5-DC4B-B8E0-1101A236B9C5}" type="presParOf" srcId="{096A8C95-0DAA-534E-9963-17FCE0F18D4E}" destId="{20A8D8C8-6FD2-FF4B-8EC6-67FC071D8452}" srcOrd="1" destOrd="0" presId="urn:microsoft.com/office/officeart/2005/8/layout/list1"/>
    <dgm:cxn modelId="{52530203-21B1-2B43-B0F5-88C54393C40B}" type="presParOf" srcId="{DBAD4173-AB23-3E40-844E-7A9A414C1A59}" destId="{006E3233-F9DF-154F-9B5A-85C4C70CFE10}" srcOrd="5" destOrd="0" presId="urn:microsoft.com/office/officeart/2005/8/layout/list1"/>
    <dgm:cxn modelId="{7A084A44-1D39-E245-864C-04186AFB40DB}" type="presParOf" srcId="{DBAD4173-AB23-3E40-844E-7A9A414C1A59}" destId="{9CF3D1E4-FE86-BF48-A679-68F9D7C71BE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90AD49-C6D6-434C-B2D3-4616CA573E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08ACAF5B-4DDB-43FA-9E92-C244EC3A3C1B}">
      <dgm:prSet/>
      <dgm:spPr/>
      <dgm:t>
        <a:bodyPr/>
        <a:lstStyle/>
        <a:p>
          <a:pPr>
            <a:lnSpc>
              <a:spcPct val="100000"/>
            </a:lnSpc>
            <a:defRPr b="1"/>
          </a:pPr>
          <a:r>
            <a:rPr lang="en-US"/>
            <a:t>Các chuẩn thông dụng là:</a:t>
          </a:r>
        </a:p>
      </dgm:t>
    </dgm:pt>
    <dgm:pt modelId="{EFE10BBB-2CC5-4DB0-8FF0-A3E8A45C3777}" type="parTrans" cxnId="{C2079A0C-9EAA-41F6-82EE-82239174DA58}">
      <dgm:prSet/>
      <dgm:spPr/>
      <dgm:t>
        <a:bodyPr/>
        <a:lstStyle/>
        <a:p>
          <a:endParaRPr lang="en-US"/>
        </a:p>
      </dgm:t>
    </dgm:pt>
    <dgm:pt modelId="{2669C20E-ED7B-4A9B-90CF-8E718A9A5EEC}" type="sibTrans" cxnId="{C2079A0C-9EAA-41F6-82EE-82239174DA58}">
      <dgm:prSet/>
      <dgm:spPr/>
      <dgm:t>
        <a:bodyPr/>
        <a:lstStyle/>
        <a:p>
          <a:endParaRPr lang="en-US"/>
        </a:p>
      </dgm:t>
    </dgm:pt>
    <dgm:pt modelId="{8EECC8CC-F1F2-40F1-A7AB-BD6EB9FA52B9}">
      <dgm:prSet/>
      <dgm:spPr/>
      <dgm:t>
        <a:bodyPr/>
        <a:lstStyle/>
        <a:p>
          <a:pPr>
            <a:lnSpc>
              <a:spcPct val="100000"/>
            </a:lnSpc>
          </a:pPr>
          <a:r>
            <a:rPr lang="en-US"/>
            <a:t>802.11: tốc độ 1-2 Mbps</a:t>
          </a:r>
        </a:p>
      </dgm:t>
    </dgm:pt>
    <dgm:pt modelId="{D4569F48-22EB-4B8F-B261-9E6800ADFAD5}" type="parTrans" cxnId="{761D9B40-17F7-4604-8EF2-C879EA2AE193}">
      <dgm:prSet/>
      <dgm:spPr/>
      <dgm:t>
        <a:bodyPr/>
        <a:lstStyle/>
        <a:p>
          <a:endParaRPr lang="en-US"/>
        </a:p>
      </dgm:t>
    </dgm:pt>
    <dgm:pt modelId="{0E37938D-8CA5-4682-8EA0-0AFFD0D99517}" type="sibTrans" cxnId="{761D9B40-17F7-4604-8EF2-C879EA2AE193}">
      <dgm:prSet/>
      <dgm:spPr/>
      <dgm:t>
        <a:bodyPr/>
        <a:lstStyle/>
        <a:p>
          <a:endParaRPr lang="en-US"/>
        </a:p>
      </dgm:t>
    </dgm:pt>
    <dgm:pt modelId="{3B91F4CF-D4E9-421E-9201-047EFF7F3954}">
      <dgm:prSet/>
      <dgm:spPr/>
      <dgm:t>
        <a:bodyPr/>
        <a:lstStyle/>
        <a:p>
          <a:pPr>
            <a:lnSpc>
              <a:spcPct val="100000"/>
            </a:lnSpc>
          </a:pPr>
          <a:r>
            <a:rPr lang="en-US" dirty="0"/>
            <a:t>802.11b: </a:t>
          </a:r>
          <a:r>
            <a:rPr lang="en-US" dirty="0" err="1"/>
            <a:t>tốc</a:t>
          </a:r>
          <a:r>
            <a:rPr lang="en-US" dirty="0"/>
            <a:t> </a:t>
          </a:r>
          <a:r>
            <a:rPr lang="en-US" dirty="0" err="1"/>
            <a:t>độ</a:t>
          </a:r>
          <a:r>
            <a:rPr lang="en-US" dirty="0"/>
            <a:t> 11 Mbps</a:t>
          </a:r>
        </a:p>
      </dgm:t>
    </dgm:pt>
    <dgm:pt modelId="{2E554D1E-41C1-44CE-AA51-6C9DA569D947}" type="parTrans" cxnId="{081327A5-C436-47A9-BA1D-21F29119D29A}">
      <dgm:prSet/>
      <dgm:spPr/>
      <dgm:t>
        <a:bodyPr/>
        <a:lstStyle/>
        <a:p>
          <a:endParaRPr lang="en-US"/>
        </a:p>
      </dgm:t>
    </dgm:pt>
    <dgm:pt modelId="{E50F50F5-BE2B-40A1-B5CC-A049443860A4}" type="sibTrans" cxnId="{081327A5-C436-47A9-BA1D-21F29119D29A}">
      <dgm:prSet/>
      <dgm:spPr/>
      <dgm:t>
        <a:bodyPr/>
        <a:lstStyle/>
        <a:p>
          <a:endParaRPr lang="en-US"/>
        </a:p>
      </dgm:t>
    </dgm:pt>
    <dgm:pt modelId="{5DD42B93-CCB5-46D0-B591-C138F694FECB}">
      <dgm:prSet/>
      <dgm:spPr/>
      <dgm:t>
        <a:bodyPr/>
        <a:lstStyle/>
        <a:p>
          <a:pPr>
            <a:lnSpc>
              <a:spcPct val="100000"/>
            </a:lnSpc>
          </a:pPr>
          <a:r>
            <a:rPr lang="en-US" dirty="0"/>
            <a:t>802.11a: </a:t>
          </a:r>
          <a:r>
            <a:rPr lang="en-US" dirty="0" err="1"/>
            <a:t>tương</a:t>
          </a:r>
          <a:r>
            <a:rPr lang="en-US" dirty="0"/>
            <a:t> </a:t>
          </a:r>
          <a:r>
            <a:rPr lang="en-US" dirty="0" err="1"/>
            <a:t>tự</a:t>
          </a:r>
          <a:r>
            <a:rPr lang="en-US" dirty="0"/>
            <a:t> 802.11b</a:t>
          </a:r>
        </a:p>
        <a:p>
          <a:pPr>
            <a:lnSpc>
              <a:spcPct val="100000"/>
            </a:lnSpc>
          </a:pPr>
          <a:r>
            <a:rPr lang="en-US" dirty="0"/>
            <a:t>802.11 g/n</a:t>
          </a:r>
        </a:p>
        <a:p>
          <a:pPr>
            <a:lnSpc>
              <a:spcPct val="100000"/>
            </a:lnSpc>
          </a:pPr>
          <a:r>
            <a:rPr lang="en-US" dirty="0"/>
            <a:t>802.11 ac</a:t>
          </a:r>
        </a:p>
        <a:p>
          <a:pPr>
            <a:lnSpc>
              <a:spcPct val="100000"/>
            </a:lnSpc>
          </a:pPr>
          <a:r>
            <a:rPr lang="en-US" dirty="0"/>
            <a:t>802.11 ax</a:t>
          </a:r>
        </a:p>
      </dgm:t>
    </dgm:pt>
    <dgm:pt modelId="{F44FD29E-14B8-4E0D-8D24-D2E602381E39}" type="parTrans" cxnId="{C4E2370E-D059-4CD5-AF69-47E2AC4A185D}">
      <dgm:prSet/>
      <dgm:spPr/>
      <dgm:t>
        <a:bodyPr/>
        <a:lstStyle/>
        <a:p>
          <a:endParaRPr lang="en-US"/>
        </a:p>
      </dgm:t>
    </dgm:pt>
    <dgm:pt modelId="{05A91FA7-BD64-4BD6-B95D-83D20E7DD22F}" type="sibTrans" cxnId="{C4E2370E-D059-4CD5-AF69-47E2AC4A185D}">
      <dgm:prSet/>
      <dgm:spPr/>
      <dgm:t>
        <a:bodyPr/>
        <a:lstStyle/>
        <a:p>
          <a:endParaRPr lang="en-US"/>
        </a:p>
      </dgm:t>
    </dgm:pt>
    <dgm:pt modelId="{E60EB892-9895-4629-B119-7D2B0BDE211D}">
      <dgm:prSet/>
      <dgm:spPr/>
      <dgm:t>
        <a:bodyPr/>
        <a:lstStyle/>
        <a:p>
          <a:pPr>
            <a:lnSpc>
              <a:spcPct val="100000"/>
            </a:lnSpc>
            <a:defRPr b="1"/>
          </a:pPr>
          <a:r>
            <a:rPr lang="en-US"/>
            <a:t>Mạng không dây gồm 2 thiết bị:</a:t>
          </a:r>
        </a:p>
      </dgm:t>
    </dgm:pt>
    <dgm:pt modelId="{03153FB8-EF0B-4EDB-AD36-43594341BF56}" type="parTrans" cxnId="{00BC273C-8E26-4C1E-902F-BD4052AFF487}">
      <dgm:prSet/>
      <dgm:spPr/>
      <dgm:t>
        <a:bodyPr/>
        <a:lstStyle/>
        <a:p>
          <a:endParaRPr lang="en-US"/>
        </a:p>
      </dgm:t>
    </dgm:pt>
    <dgm:pt modelId="{1DD2721E-8E5A-4935-904D-58A9BA29F560}" type="sibTrans" cxnId="{00BC273C-8E26-4C1E-902F-BD4052AFF487}">
      <dgm:prSet/>
      <dgm:spPr/>
      <dgm:t>
        <a:bodyPr/>
        <a:lstStyle/>
        <a:p>
          <a:endParaRPr lang="en-US"/>
        </a:p>
      </dgm:t>
    </dgm:pt>
    <dgm:pt modelId="{0485448D-8973-4EB5-B3CE-1C6B5D7C23C4}">
      <dgm:prSet/>
      <dgm:spPr/>
      <dgm:t>
        <a:bodyPr/>
        <a:lstStyle/>
        <a:p>
          <a:pPr>
            <a:lnSpc>
              <a:spcPct val="100000"/>
            </a:lnSpc>
          </a:pPr>
          <a:r>
            <a:rPr lang="en-US"/>
            <a:t>Các node (máy tính) có gắn wireless NIC.</a:t>
          </a:r>
        </a:p>
      </dgm:t>
    </dgm:pt>
    <dgm:pt modelId="{EC3339CE-BC98-4152-9F75-04D081F60838}" type="parTrans" cxnId="{6CB2C120-0791-4BB3-954F-CBA99DC3EC66}">
      <dgm:prSet/>
      <dgm:spPr/>
      <dgm:t>
        <a:bodyPr/>
        <a:lstStyle/>
        <a:p>
          <a:endParaRPr lang="en-US"/>
        </a:p>
      </dgm:t>
    </dgm:pt>
    <dgm:pt modelId="{06DC80C6-62E2-402E-8245-DA0F8D84FFD0}" type="sibTrans" cxnId="{6CB2C120-0791-4BB3-954F-CBA99DC3EC66}">
      <dgm:prSet/>
      <dgm:spPr/>
      <dgm:t>
        <a:bodyPr/>
        <a:lstStyle/>
        <a:p>
          <a:endParaRPr lang="en-US"/>
        </a:p>
      </dgm:t>
    </dgm:pt>
    <dgm:pt modelId="{9FC1DF9B-3785-420F-8E9C-5997E4548980}">
      <dgm:prSet/>
      <dgm:spPr/>
      <dgm:t>
        <a:bodyPr/>
        <a:lstStyle/>
        <a:p>
          <a:pPr>
            <a:lnSpc>
              <a:spcPct val="100000"/>
            </a:lnSpc>
          </a:pPr>
          <a:r>
            <a:rPr lang="en-US"/>
            <a:t>Access point (AC) đóng vai trò như một central hub cho WLAN.</a:t>
          </a:r>
        </a:p>
      </dgm:t>
    </dgm:pt>
    <dgm:pt modelId="{DE40BDDE-D47D-43B2-80C9-E1379B9BF379}" type="parTrans" cxnId="{56BD62C7-6333-48A7-A691-E4F249FBD450}">
      <dgm:prSet/>
      <dgm:spPr/>
      <dgm:t>
        <a:bodyPr/>
        <a:lstStyle/>
        <a:p>
          <a:endParaRPr lang="en-US"/>
        </a:p>
      </dgm:t>
    </dgm:pt>
    <dgm:pt modelId="{38726265-F24C-49CA-9C46-6013657CF4EE}" type="sibTrans" cxnId="{56BD62C7-6333-48A7-A691-E4F249FBD450}">
      <dgm:prSet/>
      <dgm:spPr/>
      <dgm:t>
        <a:bodyPr/>
        <a:lstStyle/>
        <a:p>
          <a:endParaRPr lang="en-US"/>
        </a:p>
      </dgm:t>
    </dgm:pt>
    <dgm:pt modelId="{04A97FB0-7F4B-0040-A4FF-E45759BC3DDB}" type="pres">
      <dgm:prSet presAssocID="{4590AD49-C6D6-434C-B2D3-4616CA573E1D}" presName="linear" presStyleCnt="0">
        <dgm:presLayoutVars>
          <dgm:dir/>
          <dgm:animLvl val="lvl"/>
          <dgm:resizeHandles val="exact"/>
        </dgm:presLayoutVars>
      </dgm:prSet>
      <dgm:spPr/>
    </dgm:pt>
    <dgm:pt modelId="{F8908373-3C1E-3F44-B70F-E8CAD7FEA4C5}" type="pres">
      <dgm:prSet presAssocID="{08ACAF5B-4DDB-43FA-9E92-C244EC3A3C1B}" presName="parentLin" presStyleCnt="0"/>
      <dgm:spPr/>
    </dgm:pt>
    <dgm:pt modelId="{A51CC5CB-E874-8A46-95EE-6F938094AD50}" type="pres">
      <dgm:prSet presAssocID="{08ACAF5B-4DDB-43FA-9E92-C244EC3A3C1B}" presName="parentLeftMargin" presStyleLbl="node1" presStyleIdx="0" presStyleCnt="2"/>
      <dgm:spPr/>
    </dgm:pt>
    <dgm:pt modelId="{7B6480AD-C766-504A-A266-72B0366944AF}" type="pres">
      <dgm:prSet presAssocID="{08ACAF5B-4DDB-43FA-9E92-C244EC3A3C1B}" presName="parentText" presStyleLbl="node1" presStyleIdx="0" presStyleCnt="2">
        <dgm:presLayoutVars>
          <dgm:chMax val="0"/>
          <dgm:bulletEnabled val="1"/>
        </dgm:presLayoutVars>
      </dgm:prSet>
      <dgm:spPr/>
    </dgm:pt>
    <dgm:pt modelId="{1864EA10-CD40-074C-97B4-212862DDB3FC}" type="pres">
      <dgm:prSet presAssocID="{08ACAF5B-4DDB-43FA-9E92-C244EC3A3C1B}" presName="negativeSpace" presStyleCnt="0"/>
      <dgm:spPr/>
    </dgm:pt>
    <dgm:pt modelId="{7D1FE6A7-5DC4-DA4F-AD2A-28F05D350625}" type="pres">
      <dgm:prSet presAssocID="{08ACAF5B-4DDB-43FA-9E92-C244EC3A3C1B}" presName="childText" presStyleLbl="conFgAcc1" presStyleIdx="0" presStyleCnt="2">
        <dgm:presLayoutVars>
          <dgm:bulletEnabled val="1"/>
        </dgm:presLayoutVars>
      </dgm:prSet>
      <dgm:spPr/>
    </dgm:pt>
    <dgm:pt modelId="{C2B7EA66-79B5-D947-A0CA-5406E9840318}" type="pres">
      <dgm:prSet presAssocID="{2669C20E-ED7B-4A9B-90CF-8E718A9A5EEC}" presName="spaceBetweenRectangles" presStyleCnt="0"/>
      <dgm:spPr/>
    </dgm:pt>
    <dgm:pt modelId="{16201742-256C-8C46-964A-76D2294EA413}" type="pres">
      <dgm:prSet presAssocID="{E60EB892-9895-4629-B119-7D2B0BDE211D}" presName="parentLin" presStyleCnt="0"/>
      <dgm:spPr/>
    </dgm:pt>
    <dgm:pt modelId="{69744F7F-E4DD-7B41-B851-951CDE6127C9}" type="pres">
      <dgm:prSet presAssocID="{E60EB892-9895-4629-B119-7D2B0BDE211D}" presName="parentLeftMargin" presStyleLbl="node1" presStyleIdx="0" presStyleCnt="2"/>
      <dgm:spPr/>
    </dgm:pt>
    <dgm:pt modelId="{FC631EB8-7703-2C4D-92A2-11292AC5C386}" type="pres">
      <dgm:prSet presAssocID="{E60EB892-9895-4629-B119-7D2B0BDE211D}" presName="parentText" presStyleLbl="node1" presStyleIdx="1" presStyleCnt="2">
        <dgm:presLayoutVars>
          <dgm:chMax val="0"/>
          <dgm:bulletEnabled val="1"/>
        </dgm:presLayoutVars>
      </dgm:prSet>
      <dgm:spPr/>
    </dgm:pt>
    <dgm:pt modelId="{DA53100B-ADD0-694D-8D91-385578873D94}" type="pres">
      <dgm:prSet presAssocID="{E60EB892-9895-4629-B119-7D2B0BDE211D}" presName="negativeSpace" presStyleCnt="0"/>
      <dgm:spPr/>
    </dgm:pt>
    <dgm:pt modelId="{B1F8EA9F-FBF8-644A-B820-0482A678B096}" type="pres">
      <dgm:prSet presAssocID="{E60EB892-9895-4629-B119-7D2B0BDE211D}" presName="childText" presStyleLbl="conFgAcc1" presStyleIdx="1" presStyleCnt="2">
        <dgm:presLayoutVars>
          <dgm:bulletEnabled val="1"/>
        </dgm:presLayoutVars>
      </dgm:prSet>
      <dgm:spPr/>
    </dgm:pt>
  </dgm:ptLst>
  <dgm:cxnLst>
    <dgm:cxn modelId="{C2079A0C-9EAA-41F6-82EE-82239174DA58}" srcId="{4590AD49-C6D6-434C-B2D3-4616CA573E1D}" destId="{08ACAF5B-4DDB-43FA-9E92-C244EC3A3C1B}" srcOrd="0" destOrd="0" parTransId="{EFE10BBB-2CC5-4DB0-8FF0-A3E8A45C3777}" sibTransId="{2669C20E-ED7B-4A9B-90CF-8E718A9A5EEC}"/>
    <dgm:cxn modelId="{C4E2370E-D059-4CD5-AF69-47E2AC4A185D}" srcId="{08ACAF5B-4DDB-43FA-9E92-C244EC3A3C1B}" destId="{5DD42B93-CCB5-46D0-B591-C138F694FECB}" srcOrd="2" destOrd="0" parTransId="{F44FD29E-14B8-4E0D-8D24-D2E602381E39}" sibTransId="{05A91FA7-BD64-4BD6-B95D-83D20E7DD22F}"/>
    <dgm:cxn modelId="{8E9AEC1A-5752-BA49-B4E9-CE436CC053E4}" type="presOf" srcId="{3B91F4CF-D4E9-421E-9201-047EFF7F3954}" destId="{7D1FE6A7-5DC4-DA4F-AD2A-28F05D350625}" srcOrd="0" destOrd="1" presId="urn:microsoft.com/office/officeart/2005/8/layout/list1"/>
    <dgm:cxn modelId="{8F9E861D-A700-3D42-897D-7CE36F07CD6F}" type="presOf" srcId="{8EECC8CC-F1F2-40F1-A7AB-BD6EB9FA52B9}" destId="{7D1FE6A7-5DC4-DA4F-AD2A-28F05D350625}" srcOrd="0" destOrd="0" presId="urn:microsoft.com/office/officeart/2005/8/layout/list1"/>
    <dgm:cxn modelId="{6CB2C120-0791-4BB3-954F-CBA99DC3EC66}" srcId="{E60EB892-9895-4629-B119-7D2B0BDE211D}" destId="{0485448D-8973-4EB5-B3CE-1C6B5D7C23C4}" srcOrd="0" destOrd="0" parTransId="{EC3339CE-BC98-4152-9F75-04D081F60838}" sibTransId="{06DC80C6-62E2-402E-8245-DA0F8D84FFD0}"/>
    <dgm:cxn modelId="{00BC273C-8E26-4C1E-902F-BD4052AFF487}" srcId="{4590AD49-C6D6-434C-B2D3-4616CA573E1D}" destId="{E60EB892-9895-4629-B119-7D2B0BDE211D}" srcOrd="1" destOrd="0" parTransId="{03153FB8-EF0B-4EDB-AD36-43594341BF56}" sibTransId="{1DD2721E-8E5A-4935-904D-58A9BA29F560}"/>
    <dgm:cxn modelId="{761D9B40-17F7-4604-8EF2-C879EA2AE193}" srcId="{08ACAF5B-4DDB-43FA-9E92-C244EC3A3C1B}" destId="{8EECC8CC-F1F2-40F1-A7AB-BD6EB9FA52B9}" srcOrd="0" destOrd="0" parTransId="{D4569F48-22EB-4B8F-B261-9E6800ADFAD5}" sibTransId="{0E37938D-8CA5-4682-8EA0-0AFFD0D99517}"/>
    <dgm:cxn modelId="{1C4DF346-E9C2-1F45-8D7D-6CFB248BE45D}" type="presOf" srcId="{E60EB892-9895-4629-B119-7D2B0BDE211D}" destId="{69744F7F-E4DD-7B41-B851-951CDE6127C9}" srcOrd="0" destOrd="0" presId="urn:microsoft.com/office/officeart/2005/8/layout/list1"/>
    <dgm:cxn modelId="{619F4B4A-97CB-5147-A71D-B2C050971C62}" type="presOf" srcId="{E60EB892-9895-4629-B119-7D2B0BDE211D}" destId="{FC631EB8-7703-2C4D-92A2-11292AC5C386}" srcOrd="1" destOrd="0" presId="urn:microsoft.com/office/officeart/2005/8/layout/list1"/>
    <dgm:cxn modelId="{8F82F873-8B18-A14D-A404-590540DF88E8}" type="presOf" srcId="{08ACAF5B-4DDB-43FA-9E92-C244EC3A3C1B}" destId="{7B6480AD-C766-504A-A266-72B0366944AF}" srcOrd="1" destOrd="0" presId="urn:microsoft.com/office/officeart/2005/8/layout/list1"/>
    <dgm:cxn modelId="{D1440290-E8A0-374B-A817-A9B2B2E7B595}" type="presOf" srcId="{5DD42B93-CCB5-46D0-B591-C138F694FECB}" destId="{7D1FE6A7-5DC4-DA4F-AD2A-28F05D350625}" srcOrd="0" destOrd="2" presId="urn:microsoft.com/office/officeart/2005/8/layout/list1"/>
    <dgm:cxn modelId="{081327A5-C436-47A9-BA1D-21F29119D29A}" srcId="{08ACAF5B-4DDB-43FA-9E92-C244EC3A3C1B}" destId="{3B91F4CF-D4E9-421E-9201-047EFF7F3954}" srcOrd="1" destOrd="0" parTransId="{2E554D1E-41C1-44CE-AA51-6C9DA569D947}" sibTransId="{E50F50F5-BE2B-40A1-B5CC-A049443860A4}"/>
    <dgm:cxn modelId="{D175B1AA-4336-D64F-BE75-0546D735ECD6}" type="presOf" srcId="{08ACAF5B-4DDB-43FA-9E92-C244EC3A3C1B}" destId="{A51CC5CB-E874-8A46-95EE-6F938094AD50}" srcOrd="0" destOrd="0" presId="urn:microsoft.com/office/officeart/2005/8/layout/list1"/>
    <dgm:cxn modelId="{9E5634C6-D250-B442-86E1-11FCD50E9042}" type="presOf" srcId="{0485448D-8973-4EB5-B3CE-1C6B5D7C23C4}" destId="{B1F8EA9F-FBF8-644A-B820-0482A678B096}" srcOrd="0" destOrd="0" presId="urn:microsoft.com/office/officeart/2005/8/layout/list1"/>
    <dgm:cxn modelId="{56BD62C7-6333-48A7-A691-E4F249FBD450}" srcId="{E60EB892-9895-4629-B119-7D2B0BDE211D}" destId="{9FC1DF9B-3785-420F-8E9C-5997E4548980}" srcOrd="1" destOrd="0" parTransId="{DE40BDDE-D47D-43B2-80C9-E1379B9BF379}" sibTransId="{38726265-F24C-49CA-9C46-6013657CF4EE}"/>
    <dgm:cxn modelId="{D235F2D1-71AB-EB43-A12B-3072BD048986}" type="presOf" srcId="{4590AD49-C6D6-434C-B2D3-4616CA573E1D}" destId="{04A97FB0-7F4B-0040-A4FF-E45759BC3DDB}" srcOrd="0" destOrd="0" presId="urn:microsoft.com/office/officeart/2005/8/layout/list1"/>
    <dgm:cxn modelId="{59CAA1E7-3585-F940-8700-1B4F6A88E94B}" type="presOf" srcId="{9FC1DF9B-3785-420F-8E9C-5997E4548980}" destId="{B1F8EA9F-FBF8-644A-B820-0482A678B096}" srcOrd="0" destOrd="1" presId="urn:microsoft.com/office/officeart/2005/8/layout/list1"/>
    <dgm:cxn modelId="{70C32DEF-E9DD-E24B-B3B4-CEE152078535}" type="presParOf" srcId="{04A97FB0-7F4B-0040-A4FF-E45759BC3DDB}" destId="{F8908373-3C1E-3F44-B70F-E8CAD7FEA4C5}" srcOrd="0" destOrd="0" presId="urn:microsoft.com/office/officeart/2005/8/layout/list1"/>
    <dgm:cxn modelId="{7837D2A3-6B53-5F43-AF27-0202D00D1E32}" type="presParOf" srcId="{F8908373-3C1E-3F44-B70F-E8CAD7FEA4C5}" destId="{A51CC5CB-E874-8A46-95EE-6F938094AD50}" srcOrd="0" destOrd="0" presId="urn:microsoft.com/office/officeart/2005/8/layout/list1"/>
    <dgm:cxn modelId="{3C6FE350-6873-B04B-A434-2D3FC69ED6E1}" type="presParOf" srcId="{F8908373-3C1E-3F44-B70F-E8CAD7FEA4C5}" destId="{7B6480AD-C766-504A-A266-72B0366944AF}" srcOrd="1" destOrd="0" presId="urn:microsoft.com/office/officeart/2005/8/layout/list1"/>
    <dgm:cxn modelId="{F31A1095-369F-4C49-B8FD-6F6CBF5B5EFA}" type="presParOf" srcId="{04A97FB0-7F4B-0040-A4FF-E45759BC3DDB}" destId="{1864EA10-CD40-074C-97B4-212862DDB3FC}" srcOrd="1" destOrd="0" presId="urn:microsoft.com/office/officeart/2005/8/layout/list1"/>
    <dgm:cxn modelId="{7933F17B-A02C-B34B-A7C2-7EBB44709651}" type="presParOf" srcId="{04A97FB0-7F4B-0040-A4FF-E45759BC3DDB}" destId="{7D1FE6A7-5DC4-DA4F-AD2A-28F05D350625}" srcOrd="2" destOrd="0" presId="urn:microsoft.com/office/officeart/2005/8/layout/list1"/>
    <dgm:cxn modelId="{6AF680C5-AB53-DB48-8DB1-7599BA0D1CBF}" type="presParOf" srcId="{04A97FB0-7F4B-0040-A4FF-E45759BC3DDB}" destId="{C2B7EA66-79B5-D947-A0CA-5406E9840318}" srcOrd="3" destOrd="0" presId="urn:microsoft.com/office/officeart/2005/8/layout/list1"/>
    <dgm:cxn modelId="{F3AB18DA-C991-4444-8A71-0F7321063F80}" type="presParOf" srcId="{04A97FB0-7F4B-0040-A4FF-E45759BC3DDB}" destId="{16201742-256C-8C46-964A-76D2294EA413}" srcOrd="4" destOrd="0" presId="urn:microsoft.com/office/officeart/2005/8/layout/list1"/>
    <dgm:cxn modelId="{A18BC49E-12A3-D74F-A8F7-39B956125D15}" type="presParOf" srcId="{16201742-256C-8C46-964A-76D2294EA413}" destId="{69744F7F-E4DD-7B41-B851-951CDE6127C9}" srcOrd="0" destOrd="0" presId="urn:microsoft.com/office/officeart/2005/8/layout/list1"/>
    <dgm:cxn modelId="{C00AADF2-570B-C943-BCB0-A81488FC1184}" type="presParOf" srcId="{16201742-256C-8C46-964A-76D2294EA413}" destId="{FC631EB8-7703-2C4D-92A2-11292AC5C386}" srcOrd="1" destOrd="0" presId="urn:microsoft.com/office/officeart/2005/8/layout/list1"/>
    <dgm:cxn modelId="{D8852582-2451-2346-ACCA-A55C9B7BC441}" type="presParOf" srcId="{04A97FB0-7F4B-0040-A4FF-E45759BC3DDB}" destId="{DA53100B-ADD0-694D-8D91-385578873D94}" srcOrd="5" destOrd="0" presId="urn:microsoft.com/office/officeart/2005/8/layout/list1"/>
    <dgm:cxn modelId="{73A5A281-F8DE-744E-83D9-1C053900910E}" type="presParOf" srcId="{04A97FB0-7F4B-0040-A4FF-E45759BC3DDB}" destId="{B1F8EA9F-FBF8-644A-B820-0482A678B09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1EBAD6A-E1D5-4099-ADD7-B6B6DD43742E}"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F74C6CC8-6DD1-4FB5-92AC-9F4208C40EF0}">
      <dgm:prSet/>
      <dgm:spPr/>
      <dgm:t>
        <a:bodyPr/>
        <a:lstStyle/>
        <a:p>
          <a:r>
            <a:rPr lang="en-US"/>
            <a:t>Dữ liệu đa phương tiện = Tổng hợp của nhiều kiểu dữ liệu (văn bản, âm thanh, audio, video và hình ảnh).</a:t>
          </a:r>
        </a:p>
      </dgm:t>
    </dgm:pt>
    <dgm:pt modelId="{416118EF-3E06-4EB3-A3F6-F62DB5B285EE}" type="parTrans" cxnId="{5B8A171D-11B6-4146-A7DC-D5DE9F4F6BE8}">
      <dgm:prSet/>
      <dgm:spPr/>
      <dgm:t>
        <a:bodyPr/>
        <a:lstStyle/>
        <a:p>
          <a:endParaRPr lang="en-US"/>
        </a:p>
      </dgm:t>
    </dgm:pt>
    <dgm:pt modelId="{10466BFF-C65E-4E2D-9267-B2BBA0663904}" type="sibTrans" cxnId="{5B8A171D-11B6-4146-A7DC-D5DE9F4F6BE8}">
      <dgm:prSet/>
      <dgm:spPr/>
      <dgm:t>
        <a:bodyPr/>
        <a:lstStyle/>
        <a:p>
          <a:endParaRPr lang="en-US"/>
        </a:p>
      </dgm:t>
    </dgm:pt>
    <dgm:pt modelId="{F551A9FA-8462-4535-8737-7CAC982C5FEF}">
      <dgm:prSet/>
      <dgm:spPr/>
      <dgm:t>
        <a:bodyPr/>
        <a:lstStyle/>
        <a:p>
          <a:r>
            <a:rPr lang="en-US"/>
            <a:t>Truyền thông đa phương tiện là sự kết hợp của hai công nghệ: Xử  lý  dữ  liệu  đa  phương  tiện  và  Mạng  truyền thông.</a:t>
          </a:r>
        </a:p>
      </dgm:t>
    </dgm:pt>
    <dgm:pt modelId="{10CD5702-CD40-46EE-80BA-265B670AA7D5}" type="parTrans" cxnId="{3184746E-E666-478F-A08C-D90254006FCB}">
      <dgm:prSet/>
      <dgm:spPr/>
      <dgm:t>
        <a:bodyPr/>
        <a:lstStyle/>
        <a:p>
          <a:endParaRPr lang="en-US"/>
        </a:p>
      </dgm:t>
    </dgm:pt>
    <dgm:pt modelId="{CBE18813-0455-4CD5-AD9F-0526B75A9F95}" type="sibTrans" cxnId="{3184746E-E666-478F-A08C-D90254006FCB}">
      <dgm:prSet/>
      <dgm:spPr/>
      <dgm:t>
        <a:bodyPr/>
        <a:lstStyle/>
        <a:p>
          <a:endParaRPr lang="en-US"/>
        </a:p>
      </dgm:t>
    </dgm:pt>
    <dgm:pt modelId="{B091F05C-65B6-431F-9C86-46FB6607B230}">
      <dgm:prSet/>
      <dgm:spPr/>
      <dgm:t>
        <a:bodyPr/>
        <a:lstStyle/>
        <a:p>
          <a:r>
            <a:rPr lang="en-US"/>
            <a:t>Ứng  dụng:  Hội  nghị  truyền  hình,  đào  tạo  từ  xa  e- learning, giải trí, và giám sát từ xa v.v...</a:t>
          </a:r>
        </a:p>
      </dgm:t>
    </dgm:pt>
    <dgm:pt modelId="{F67F2832-AC3B-42BA-A08D-893D8921AC89}" type="parTrans" cxnId="{E1C4F210-55A8-4447-AC32-FE308EEFD8AE}">
      <dgm:prSet/>
      <dgm:spPr/>
      <dgm:t>
        <a:bodyPr/>
        <a:lstStyle/>
        <a:p>
          <a:endParaRPr lang="en-US"/>
        </a:p>
      </dgm:t>
    </dgm:pt>
    <dgm:pt modelId="{43DBD25A-6479-4447-92BD-1BA15B783CC9}" type="sibTrans" cxnId="{E1C4F210-55A8-4447-AC32-FE308EEFD8AE}">
      <dgm:prSet/>
      <dgm:spPr/>
      <dgm:t>
        <a:bodyPr/>
        <a:lstStyle/>
        <a:p>
          <a:endParaRPr lang="en-US"/>
        </a:p>
      </dgm:t>
    </dgm:pt>
    <dgm:pt modelId="{7516D1B1-9205-9F45-B83B-409CDA19DB9D}" type="pres">
      <dgm:prSet presAssocID="{31EBAD6A-E1D5-4099-ADD7-B6B6DD43742E}" presName="linear" presStyleCnt="0">
        <dgm:presLayoutVars>
          <dgm:animLvl val="lvl"/>
          <dgm:resizeHandles val="exact"/>
        </dgm:presLayoutVars>
      </dgm:prSet>
      <dgm:spPr/>
    </dgm:pt>
    <dgm:pt modelId="{752A03B4-F3E8-7649-8DF3-983653C8C429}" type="pres">
      <dgm:prSet presAssocID="{F74C6CC8-6DD1-4FB5-92AC-9F4208C40EF0}" presName="parentText" presStyleLbl="node1" presStyleIdx="0" presStyleCnt="3">
        <dgm:presLayoutVars>
          <dgm:chMax val="0"/>
          <dgm:bulletEnabled val="1"/>
        </dgm:presLayoutVars>
      </dgm:prSet>
      <dgm:spPr/>
    </dgm:pt>
    <dgm:pt modelId="{F4D11451-0BF0-7342-8ADA-DA42BD3CC6F6}" type="pres">
      <dgm:prSet presAssocID="{10466BFF-C65E-4E2D-9267-B2BBA0663904}" presName="spacer" presStyleCnt="0"/>
      <dgm:spPr/>
    </dgm:pt>
    <dgm:pt modelId="{CA21E4A1-506C-3044-AEED-ADEFC2FB81C3}" type="pres">
      <dgm:prSet presAssocID="{F551A9FA-8462-4535-8737-7CAC982C5FEF}" presName="parentText" presStyleLbl="node1" presStyleIdx="1" presStyleCnt="3">
        <dgm:presLayoutVars>
          <dgm:chMax val="0"/>
          <dgm:bulletEnabled val="1"/>
        </dgm:presLayoutVars>
      </dgm:prSet>
      <dgm:spPr/>
    </dgm:pt>
    <dgm:pt modelId="{EA9E194A-8940-3940-8311-5B232071A87E}" type="pres">
      <dgm:prSet presAssocID="{CBE18813-0455-4CD5-AD9F-0526B75A9F95}" presName="spacer" presStyleCnt="0"/>
      <dgm:spPr/>
    </dgm:pt>
    <dgm:pt modelId="{13843C9F-FDDF-FA4F-9F7B-D16ACD58FC29}" type="pres">
      <dgm:prSet presAssocID="{B091F05C-65B6-431F-9C86-46FB6607B230}" presName="parentText" presStyleLbl="node1" presStyleIdx="2" presStyleCnt="3">
        <dgm:presLayoutVars>
          <dgm:chMax val="0"/>
          <dgm:bulletEnabled val="1"/>
        </dgm:presLayoutVars>
      </dgm:prSet>
      <dgm:spPr/>
    </dgm:pt>
  </dgm:ptLst>
  <dgm:cxnLst>
    <dgm:cxn modelId="{E1C4F210-55A8-4447-AC32-FE308EEFD8AE}" srcId="{31EBAD6A-E1D5-4099-ADD7-B6B6DD43742E}" destId="{B091F05C-65B6-431F-9C86-46FB6607B230}" srcOrd="2" destOrd="0" parTransId="{F67F2832-AC3B-42BA-A08D-893D8921AC89}" sibTransId="{43DBD25A-6479-4447-92BD-1BA15B783CC9}"/>
    <dgm:cxn modelId="{5B8A171D-11B6-4146-A7DC-D5DE9F4F6BE8}" srcId="{31EBAD6A-E1D5-4099-ADD7-B6B6DD43742E}" destId="{F74C6CC8-6DD1-4FB5-92AC-9F4208C40EF0}" srcOrd="0" destOrd="0" parTransId="{416118EF-3E06-4EB3-A3F6-F62DB5B285EE}" sibTransId="{10466BFF-C65E-4E2D-9267-B2BBA0663904}"/>
    <dgm:cxn modelId="{A4DEFB55-4688-9946-8EA9-0A8D061AE022}" type="presOf" srcId="{B091F05C-65B6-431F-9C86-46FB6607B230}" destId="{13843C9F-FDDF-FA4F-9F7B-D16ACD58FC29}" srcOrd="0" destOrd="0" presId="urn:microsoft.com/office/officeart/2005/8/layout/vList2"/>
    <dgm:cxn modelId="{3184746E-E666-478F-A08C-D90254006FCB}" srcId="{31EBAD6A-E1D5-4099-ADD7-B6B6DD43742E}" destId="{F551A9FA-8462-4535-8737-7CAC982C5FEF}" srcOrd="1" destOrd="0" parTransId="{10CD5702-CD40-46EE-80BA-265B670AA7D5}" sibTransId="{CBE18813-0455-4CD5-AD9F-0526B75A9F95}"/>
    <dgm:cxn modelId="{95D60FC2-DDD5-DD40-8517-B73E49B08D14}" type="presOf" srcId="{F551A9FA-8462-4535-8737-7CAC982C5FEF}" destId="{CA21E4A1-506C-3044-AEED-ADEFC2FB81C3}" srcOrd="0" destOrd="0" presId="urn:microsoft.com/office/officeart/2005/8/layout/vList2"/>
    <dgm:cxn modelId="{4F3C32DF-5324-1F40-AC7C-12F0B2E363CA}" type="presOf" srcId="{31EBAD6A-E1D5-4099-ADD7-B6B6DD43742E}" destId="{7516D1B1-9205-9F45-B83B-409CDA19DB9D}" srcOrd="0" destOrd="0" presId="urn:microsoft.com/office/officeart/2005/8/layout/vList2"/>
    <dgm:cxn modelId="{4285C2EC-EFE1-194F-A4E3-7599C19F164B}" type="presOf" srcId="{F74C6CC8-6DD1-4FB5-92AC-9F4208C40EF0}" destId="{752A03B4-F3E8-7649-8DF3-983653C8C429}" srcOrd="0" destOrd="0" presId="urn:microsoft.com/office/officeart/2005/8/layout/vList2"/>
    <dgm:cxn modelId="{6A63BBC9-6BBC-F54F-A16E-6D3228A19D6E}" type="presParOf" srcId="{7516D1B1-9205-9F45-B83B-409CDA19DB9D}" destId="{752A03B4-F3E8-7649-8DF3-983653C8C429}" srcOrd="0" destOrd="0" presId="urn:microsoft.com/office/officeart/2005/8/layout/vList2"/>
    <dgm:cxn modelId="{EC7C9066-6E94-8B43-938C-064C0189EE01}" type="presParOf" srcId="{7516D1B1-9205-9F45-B83B-409CDA19DB9D}" destId="{F4D11451-0BF0-7342-8ADA-DA42BD3CC6F6}" srcOrd="1" destOrd="0" presId="urn:microsoft.com/office/officeart/2005/8/layout/vList2"/>
    <dgm:cxn modelId="{4D3D75AD-EE62-4D4E-95E7-48A87ADCD5DC}" type="presParOf" srcId="{7516D1B1-9205-9F45-B83B-409CDA19DB9D}" destId="{CA21E4A1-506C-3044-AEED-ADEFC2FB81C3}" srcOrd="2" destOrd="0" presId="urn:microsoft.com/office/officeart/2005/8/layout/vList2"/>
    <dgm:cxn modelId="{3AF05995-CC29-CE46-A303-4D3C0EF8577A}" type="presParOf" srcId="{7516D1B1-9205-9F45-B83B-409CDA19DB9D}" destId="{EA9E194A-8940-3940-8311-5B232071A87E}" srcOrd="3" destOrd="0" presId="urn:microsoft.com/office/officeart/2005/8/layout/vList2"/>
    <dgm:cxn modelId="{74DEC495-DF90-224A-9D54-03AEF82745E2}" type="presParOf" srcId="{7516D1B1-9205-9F45-B83B-409CDA19DB9D}" destId="{13843C9F-FDDF-FA4F-9F7B-D16ACD58FC29}"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F9C73FC-79CF-42D6-BBC4-A5A66B3B2FC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CAA9C6E-E812-4C26-B47C-AC6CD579CDE3}">
      <dgm:prSet/>
      <dgm:spPr/>
      <dgm:t>
        <a:bodyPr/>
        <a:lstStyle/>
        <a:p>
          <a:r>
            <a:rPr lang="en-US"/>
            <a:t>Để truyền đi, dữ liệu phải chuyển sang tín hiệu. Tín hiệu có dạng sóng điện từ lan truyền trong những môi trường khác nhau, tùy thuộc vào phổ tín hiệu.</a:t>
          </a:r>
        </a:p>
      </dgm:t>
    </dgm:pt>
    <dgm:pt modelId="{05330094-D068-4CD2-B115-5C1D09BAED4D}" type="parTrans" cxnId="{5025CD2A-7192-4AEA-A53A-4149C85BF9DB}">
      <dgm:prSet/>
      <dgm:spPr/>
      <dgm:t>
        <a:bodyPr/>
        <a:lstStyle/>
        <a:p>
          <a:endParaRPr lang="en-US"/>
        </a:p>
      </dgm:t>
    </dgm:pt>
    <dgm:pt modelId="{9ECC3CA4-4A90-41F7-89DC-8B638BAE0108}" type="sibTrans" cxnId="{5025CD2A-7192-4AEA-A53A-4149C85BF9DB}">
      <dgm:prSet/>
      <dgm:spPr/>
      <dgm:t>
        <a:bodyPr/>
        <a:lstStyle/>
        <a:p>
          <a:endParaRPr lang="en-US"/>
        </a:p>
      </dgm:t>
    </dgm:pt>
    <dgm:pt modelId="{CDEE9CF2-ABD6-49E8-9B1A-2C4FCFE5DA05}">
      <dgm:prSet/>
      <dgm:spPr/>
      <dgm:t>
        <a:bodyPr/>
        <a:lstStyle/>
        <a:p>
          <a:r>
            <a:rPr lang="en-US"/>
            <a:t>Dữ liệu có thể là tương tự hoặc số. Dữ liệu tương tự lấy giá trị liên tục trong một khoảng thời gian (ví dụ: âm thanh và video). Dữ liệu số lấy giá trị rời rạc (ví dụ: văn bản hoặc số tự nhiên).</a:t>
          </a:r>
        </a:p>
      </dgm:t>
    </dgm:pt>
    <dgm:pt modelId="{2FBB4857-D2B1-48B1-81F4-FFA694DAE272}" type="parTrans" cxnId="{8BD66CEE-08FD-4398-9B3E-C9A678561725}">
      <dgm:prSet/>
      <dgm:spPr/>
      <dgm:t>
        <a:bodyPr/>
        <a:lstStyle/>
        <a:p>
          <a:endParaRPr lang="en-US"/>
        </a:p>
      </dgm:t>
    </dgm:pt>
    <dgm:pt modelId="{92C42B52-FE66-4673-9DEE-2AC98C253F3B}" type="sibTrans" cxnId="{8BD66CEE-08FD-4398-9B3E-C9A678561725}">
      <dgm:prSet/>
      <dgm:spPr/>
      <dgm:t>
        <a:bodyPr/>
        <a:lstStyle/>
        <a:p>
          <a:endParaRPr lang="en-US"/>
        </a:p>
      </dgm:t>
    </dgm:pt>
    <dgm:pt modelId="{4F25AEC1-F3E7-43BC-830A-CB8B35D8396B}">
      <dgm:prSet/>
      <dgm:spPr/>
      <dgm:t>
        <a:bodyPr/>
        <a:lstStyle/>
        <a:p>
          <a:r>
            <a:rPr lang="en-US"/>
            <a:t>Tín hiệu có thể là tương tự hoặc số. Tín hiệu tương tự có giá trị thay đổi liên tục theo thời gian. Tín hiệu số được xác định trên một tập rời rạc theo thời gian.</a:t>
          </a:r>
        </a:p>
      </dgm:t>
    </dgm:pt>
    <dgm:pt modelId="{91EAA943-F3C2-40E0-9788-2603763D7A45}" type="parTrans" cxnId="{2F761857-0BDC-497E-82B6-6020F9B4C837}">
      <dgm:prSet/>
      <dgm:spPr/>
      <dgm:t>
        <a:bodyPr/>
        <a:lstStyle/>
        <a:p>
          <a:endParaRPr lang="en-US"/>
        </a:p>
      </dgm:t>
    </dgm:pt>
    <dgm:pt modelId="{67ACC8BC-42D0-46C1-98C5-8877086D60AD}" type="sibTrans" cxnId="{2F761857-0BDC-497E-82B6-6020F9B4C837}">
      <dgm:prSet/>
      <dgm:spPr/>
      <dgm:t>
        <a:bodyPr/>
        <a:lstStyle/>
        <a:p>
          <a:endParaRPr lang="en-US"/>
        </a:p>
      </dgm:t>
    </dgm:pt>
    <dgm:pt modelId="{4A73DC48-A26A-294F-AD80-636CDDF988E4}" type="pres">
      <dgm:prSet presAssocID="{EF9C73FC-79CF-42D6-BBC4-A5A66B3B2FC7}" presName="linear" presStyleCnt="0">
        <dgm:presLayoutVars>
          <dgm:animLvl val="lvl"/>
          <dgm:resizeHandles val="exact"/>
        </dgm:presLayoutVars>
      </dgm:prSet>
      <dgm:spPr/>
    </dgm:pt>
    <dgm:pt modelId="{F704CBEF-9BDA-2440-986C-E2F3549785B0}" type="pres">
      <dgm:prSet presAssocID="{CCAA9C6E-E812-4C26-B47C-AC6CD579CDE3}" presName="parentText" presStyleLbl="node1" presStyleIdx="0" presStyleCnt="3">
        <dgm:presLayoutVars>
          <dgm:chMax val="0"/>
          <dgm:bulletEnabled val="1"/>
        </dgm:presLayoutVars>
      </dgm:prSet>
      <dgm:spPr/>
    </dgm:pt>
    <dgm:pt modelId="{1F3C8631-96EB-3B4E-AE19-EC19619ED8B3}" type="pres">
      <dgm:prSet presAssocID="{9ECC3CA4-4A90-41F7-89DC-8B638BAE0108}" presName="spacer" presStyleCnt="0"/>
      <dgm:spPr/>
    </dgm:pt>
    <dgm:pt modelId="{4E151E95-EF7D-CF44-AB05-22422C4A3205}" type="pres">
      <dgm:prSet presAssocID="{CDEE9CF2-ABD6-49E8-9B1A-2C4FCFE5DA05}" presName="parentText" presStyleLbl="node1" presStyleIdx="1" presStyleCnt="3">
        <dgm:presLayoutVars>
          <dgm:chMax val="0"/>
          <dgm:bulletEnabled val="1"/>
        </dgm:presLayoutVars>
      </dgm:prSet>
      <dgm:spPr/>
    </dgm:pt>
    <dgm:pt modelId="{4C7AD784-E62A-664B-BEEA-9F453E5EF56C}" type="pres">
      <dgm:prSet presAssocID="{92C42B52-FE66-4673-9DEE-2AC98C253F3B}" presName="spacer" presStyleCnt="0"/>
      <dgm:spPr/>
    </dgm:pt>
    <dgm:pt modelId="{88EF6882-A73E-B74F-B7C7-0FDCD7533B48}" type="pres">
      <dgm:prSet presAssocID="{4F25AEC1-F3E7-43BC-830A-CB8B35D8396B}" presName="parentText" presStyleLbl="node1" presStyleIdx="2" presStyleCnt="3">
        <dgm:presLayoutVars>
          <dgm:chMax val="0"/>
          <dgm:bulletEnabled val="1"/>
        </dgm:presLayoutVars>
      </dgm:prSet>
      <dgm:spPr/>
    </dgm:pt>
  </dgm:ptLst>
  <dgm:cxnLst>
    <dgm:cxn modelId="{B3571011-7B64-5344-A128-C3562DE45DB4}" type="presOf" srcId="{4F25AEC1-F3E7-43BC-830A-CB8B35D8396B}" destId="{88EF6882-A73E-B74F-B7C7-0FDCD7533B48}" srcOrd="0" destOrd="0" presId="urn:microsoft.com/office/officeart/2005/8/layout/vList2"/>
    <dgm:cxn modelId="{651D1C16-896F-FD41-9FA3-9C39D5C786A2}" type="presOf" srcId="{CDEE9CF2-ABD6-49E8-9B1A-2C4FCFE5DA05}" destId="{4E151E95-EF7D-CF44-AB05-22422C4A3205}" srcOrd="0" destOrd="0" presId="urn:microsoft.com/office/officeart/2005/8/layout/vList2"/>
    <dgm:cxn modelId="{5025CD2A-7192-4AEA-A53A-4149C85BF9DB}" srcId="{EF9C73FC-79CF-42D6-BBC4-A5A66B3B2FC7}" destId="{CCAA9C6E-E812-4C26-B47C-AC6CD579CDE3}" srcOrd="0" destOrd="0" parTransId="{05330094-D068-4CD2-B115-5C1D09BAED4D}" sibTransId="{9ECC3CA4-4A90-41F7-89DC-8B638BAE0108}"/>
    <dgm:cxn modelId="{79618030-9331-4F4B-BC66-9C0C00D19427}" type="presOf" srcId="{CCAA9C6E-E812-4C26-B47C-AC6CD579CDE3}" destId="{F704CBEF-9BDA-2440-986C-E2F3549785B0}" srcOrd="0" destOrd="0" presId="urn:microsoft.com/office/officeart/2005/8/layout/vList2"/>
    <dgm:cxn modelId="{2F761857-0BDC-497E-82B6-6020F9B4C837}" srcId="{EF9C73FC-79CF-42D6-BBC4-A5A66B3B2FC7}" destId="{4F25AEC1-F3E7-43BC-830A-CB8B35D8396B}" srcOrd="2" destOrd="0" parTransId="{91EAA943-F3C2-40E0-9788-2603763D7A45}" sibTransId="{67ACC8BC-42D0-46C1-98C5-8877086D60AD}"/>
    <dgm:cxn modelId="{E00FA5DC-CD0D-4F4D-83EF-BFD39E93EFA8}" type="presOf" srcId="{EF9C73FC-79CF-42D6-BBC4-A5A66B3B2FC7}" destId="{4A73DC48-A26A-294F-AD80-636CDDF988E4}" srcOrd="0" destOrd="0" presId="urn:microsoft.com/office/officeart/2005/8/layout/vList2"/>
    <dgm:cxn modelId="{8BD66CEE-08FD-4398-9B3E-C9A678561725}" srcId="{EF9C73FC-79CF-42D6-BBC4-A5A66B3B2FC7}" destId="{CDEE9CF2-ABD6-49E8-9B1A-2C4FCFE5DA05}" srcOrd="1" destOrd="0" parTransId="{2FBB4857-D2B1-48B1-81F4-FFA694DAE272}" sibTransId="{92C42B52-FE66-4673-9DEE-2AC98C253F3B}"/>
    <dgm:cxn modelId="{7C353883-7D93-CD4F-8E11-7DCDBFCB89E9}" type="presParOf" srcId="{4A73DC48-A26A-294F-AD80-636CDDF988E4}" destId="{F704CBEF-9BDA-2440-986C-E2F3549785B0}" srcOrd="0" destOrd="0" presId="urn:microsoft.com/office/officeart/2005/8/layout/vList2"/>
    <dgm:cxn modelId="{F0DDBF11-3106-2F44-AB2E-1004E42561A2}" type="presParOf" srcId="{4A73DC48-A26A-294F-AD80-636CDDF988E4}" destId="{1F3C8631-96EB-3B4E-AE19-EC19619ED8B3}" srcOrd="1" destOrd="0" presId="urn:microsoft.com/office/officeart/2005/8/layout/vList2"/>
    <dgm:cxn modelId="{19294D31-3546-9143-BE38-30D6E2157E8F}" type="presParOf" srcId="{4A73DC48-A26A-294F-AD80-636CDDF988E4}" destId="{4E151E95-EF7D-CF44-AB05-22422C4A3205}" srcOrd="2" destOrd="0" presId="urn:microsoft.com/office/officeart/2005/8/layout/vList2"/>
    <dgm:cxn modelId="{19707CA0-F72A-6142-963F-091A7E4BA49F}" type="presParOf" srcId="{4A73DC48-A26A-294F-AD80-636CDDF988E4}" destId="{4C7AD784-E62A-664B-BEEA-9F453E5EF56C}" srcOrd="3" destOrd="0" presId="urn:microsoft.com/office/officeart/2005/8/layout/vList2"/>
    <dgm:cxn modelId="{D306AF19-C227-9045-9709-B6B9B38C4C6F}" type="presParOf" srcId="{4A73DC48-A26A-294F-AD80-636CDDF988E4}" destId="{88EF6882-A73E-B74F-B7C7-0FDCD7533B4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B92D6-B224-4757-A6BD-6D292FBECE76}">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C0E5F4-ABC0-47B5-8DF2-F5E4C97B41E0}">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What Is a Network?</a:t>
          </a:r>
          <a:endParaRPr lang="en-US" sz="2300" kern="1200"/>
        </a:p>
      </dsp:txBody>
      <dsp:txXfrm>
        <a:off x="127800" y="2355670"/>
        <a:ext cx="1800000" cy="720000"/>
      </dsp:txXfrm>
    </dsp:sp>
    <dsp:sp modelId="{D4A37AC0-F5CE-48C1-BBFD-362616317C64}">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258797-F461-4C7D-A201-DB1DDB50696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Characteristics of a Network</a:t>
          </a:r>
          <a:endParaRPr lang="en-US" sz="2300" kern="1200"/>
        </a:p>
      </dsp:txBody>
      <dsp:txXfrm>
        <a:off x="2242800" y="2355670"/>
        <a:ext cx="1800000" cy="720000"/>
      </dsp:txXfrm>
    </dsp:sp>
    <dsp:sp modelId="{25206173-43E4-4936-8071-B2EB46D18127}">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417EF5-70B0-437B-A9A9-3A6501F7C29A}">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OSI</a:t>
          </a:r>
          <a:endParaRPr lang="en-US" sz="2300" kern="1200"/>
        </a:p>
      </dsp:txBody>
      <dsp:txXfrm>
        <a:off x="4357800" y="2355670"/>
        <a:ext cx="1800000" cy="720000"/>
      </dsp:txXfrm>
    </dsp:sp>
    <dsp:sp modelId="{3807283F-6E91-4042-9888-91CB3F078853}">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E4C6D2-D0A0-4DDB-878B-7B6D2A7D4664}">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DoD Model (TCP/IP)</a:t>
          </a:r>
          <a:endParaRPr lang="en-US" sz="2300" kern="1200"/>
        </a:p>
      </dsp:txBody>
      <dsp:txXfrm>
        <a:off x="6472800" y="2355670"/>
        <a:ext cx="1800000" cy="720000"/>
      </dsp:txXfrm>
    </dsp:sp>
    <dsp:sp modelId="{2D2E7389-C100-4B56-83CF-C89CEADC1C48}">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11F893-33F6-4123-AB0D-686756CDD274}">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And More….</a:t>
          </a:r>
          <a:endParaRPr lang="en-US" sz="2300" kern="1200"/>
        </a:p>
      </dsp:txBody>
      <dsp:txXfrm>
        <a:off x="8587800" y="2355670"/>
        <a:ext cx="180000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6BAB3-C2DB-4E59-B719-93181A013181}">
      <dsp:nvSpPr>
        <dsp:cNvPr id="0" name=""/>
        <dsp:cNvSpPr/>
      </dsp:nvSpPr>
      <dsp:spPr>
        <a:xfrm>
          <a:off x="0" y="2288"/>
          <a:ext cx="6364224" cy="115984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AD7B68-BBD6-4515-AA48-8F7E9EFDC87A}">
      <dsp:nvSpPr>
        <dsp:cNvPr id="0" name=""/>
        <dsp:cNvSpPr/>
      </dsp:nvSpPr>
      <dsp:spPr>
        <a:xfrm>
          <a:off x="350852" y="263253"/>
          <a:ext cx="637913" cy="637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931057-612B-45C2-9EC4-34A15154FE4D}">
      <dsp:nvSpPr>
        <dsp:cNvPr id="0" name=""/>
        <dsp:cNvSpPr/>
      </dsp:nvSpPr>
      <dsp:spPr>
        <a:xfrm>
          <a:off x="1339618" y="2288"/>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711200">
            <a:lnSpc>
              <a:spcPct val="90000"/>
            </a:lnSpc>
            <a:spcBef>
              <a:spcPct val="0"/>
            </a:spcBef>
            <a:spcAft>
              <a:spcPct val="35000"/>
            </a:spcAft>
            <a:buNone/>
          </a:pPr>
          <a:r>
            <a:rPr lang="en-US" sz="1600" b="1" kern="1200"/>
            <a:t>Văn bản</a:t>
          </a:r>
          <a:r>
            <a:rPr lang="en-US" sz="1600" kern="1200"/>
            <a:t>: Tập hợp của các ký tự, mỗi ký tự được biểu diễn bởi một số lượng bit nhất định, được gọi là </a:t>
          </a:r>
          <a:r>
            <a:rPr lang="en-US" sz="1600" i="1" kern="1200"/>
            <a:t>từ mã</a:t>
          </a:r>
          <a:r>
            <a:rPr lang="en-US" sz="1600" kern="1200"/>
            <a:t>.</a:t>
          </a:r>
        </a:p>
      </dsp:txBody>
      <dsp:txXfrm>
        <a:off x="1339618" y="2288"/>
        <a:ext cx="5024605" cy="1159843"/>
      </dsp:txXfrm>
    </dsp:sp>
    <dsp:sp modelId="{EEAC43D1-1325-4941-AC44-5FC93962DDF6}">
      <dsp:nvSpPr>
        <dsp:cNvPr id="0" name=""/>
        <dsp:cNvSpPr/>
      </dsp:nvSpPr>
      <dsp:spPr>
        <a:xfrm>
          <a:off x="0" y="1452092"/>
          <a:ext cx="6364224" cy="115984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B867D5-107A-4277-B2AB-9AB05034A494}">
      <dsp:nvSpPr>
        <dsp:cNvPr id="0" name=""/>
        <dsp:cNvSpPr/>
      </dsp:nvSpPr>
      <dsp:spPr>
        <a:xfrm>
          <a:off x="350852" y="1713057"/>
          <a:ext cx="637913" cy="637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EA2118-3667-42B5-A0F3-74A65A0593BF}">
      <dsp:nvSpPr>
        <dsp:cNvPr id="0" name=""/>
        <dsp:cNvSpPr/>
      </dsp:nvSpPr>
      <dsp:spPr>
        <a:xfrm>
          <a:off x="1339618" y="1452092"/>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711200">
            <a:lnSpc>
              <a:spcPct val="90000"/>
            </a:lnSpc>
            <a:spcBef>
              <a:spcPct val="0"/>
            </a:spcBef>
            <a:spcAft>
              <a:spcPct val="35000"/>
            </a:spcAft>
            <a:buNone/>
          </a:pPr>
          <a:r>
            <a:rPr lang="en-US" sz="1600" b="1" kern="1200"/>
            <a:t>Ảnh tĩnh</a:t>
          </a:r>
          <a:r>
            <a:rPr lang="en-US" sz="1600" kern="1200"/>
            <a:t>: Tập hợp của các điểm ảnh trong không gian hai chiều. Mỗi điểm ảnh được biểu diễn bằng một số lượng bit nhất định.</a:t>
          </a:r>
        </a:p>
      </dsp:txBody>
      <dsp:txXfrm>
        <a:off x="1339618" y="1452092"/>
        <a:ext cx="5024605" cy="1159843"/>
      </dsp:txXfrm>
    </dsp:sp>
    <dsp:sp modelId="{182427E0-B715-4383-B954-7A18F2FD2F1F}">
      <dsp:nvSpPr>
        <dsp:cNvPr id="0" name=""/>
        <dsp:cNvSpPr/>
      </dsp:nvSpPr>
      <dsp:spPr>
        <a:xfrm>
          <a:off x="0" y="2901896"/>
          <a:ext cx="6364224" cy="115984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C2B59-6BEC-48BE-812B-5EA323327467}">
      <dsp:nvSpPr>
        <dsp:cNvPr id="0" name=""/>
        <dsp:cNvSpPr/>
      </dsp:nvSpPr>
      <dsp:spPr>
        <a:xfrm>
          <a:off x="350852" y="3162861"/>
          <a:ext cx="637913" cy="637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818C3C-7E21-4F5E-B1F7-568DF1129383}">
      <dsp:nvSpPr>
        <dsp:cNvPr id="0" name=""/>
        <dsp:cNvSpPr/>
      </dsp:nvSpPr>
      <dsp:spPr>
        <a:xfrm>
          <a:off x="1339618" y="2901896"/>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711200">
            <a:lnSpc>
              <a:spcPct val="90000"/>
            </a:lnSpc>
            <a:spcBef>
              <a:spcPct val="0"/>
            </a:spcBef>
            <a:spcAft>
              <a:spcPct val="35000"/>
            </a:spcAft>
            <a:buNone/>
          </a:pPr>
          <a:r>
            <a:rPr lang="en-US" sz="1600" b="1" kern="1200"/>
            <a:t>Âm thanh và Video</a:t>
          </a:r>
          <a:r>
            <a:rPr lang="en-US" sz="1600" kern="1200"/>
            <a:t>: Một dạng dữ liệu tương tự có giá trị thay đổi theo thời gian (ví dụ, nói chuyện điện thoại có thể diễn ra trong vài phút, trong khi một bộ phim có thể kéo dài hàng giờ.</a:t>
          </a:r>
        </a:p>
      </dsp:txBody>
      <dsp:txXfrm>
        <a:off x="1339618" y="2901896"/>
        <a:ext cx="5024605" cy="1159843"/>
      </dsp:txXfrm>
    </dsp:sp>
    <dsp:sp modelId="{BEFD36BC-214D-4B1A-B618-896C2EE0DA29}">
      <dsp:nvSpPr>
        <dsp:cNvPr id="0" name=""/>
        <dsp:cNvSpPr/>
      </dsp:nvSpPr>
      <dsp:spPr>
        <a:xfrm>
          <a:off x="0" y="4351700"/>
          <a:ext cx="6364224" cy="115984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541F82-EAE5-4033-A6F2-B7A70353FA88}">
      <dsp:nvSpPr>
        <dsp:cNvPr id="0" name=""/>
        <dsp:cNvSpPr/>
      </dsp:nvSpPr>
      <dsp:spPr>
        <a:xfrm>
          <a:off x="350852" y="4612665"/>
          <a:ext cx="637913" cy="637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48EA83-BAB1-4B3A-8125-80F699803A79}">
      <dsp:nvSpPr>
        <dsp:cNvPr id="0" name=""/>
        <dsp:cNvSpPr/>
      </dsp:nvSpPr>
      <dsp:spPr>
        <a:xfrm>
          <a:off x="1339618" y="4351700"/>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711200">
            <a:lnSpc>
              <a:spcPct val="90000"/>
            </a:lnSpc>
            <a:spcBef>
              <a:spcPct val="0"/>
            </a:spcBef>
            <a:spcAft>
              <a:spcPct val="35000"/>
            </a:spcAft>
            <a:buNone/>
          </a:pPr>
          <a:r>
            <a:rPr lang="en-US" sz="1600" b="1" kern="1200"/>
            <a:t>Animation</a:t>
          </a:r>
          <a:r>
            <a:rPr lang="en-US" sz="1600" kern="1200"/>
            <a:t>: Tập hợp của ảnh đồ họa.</a:t>
          </a:r>
        </a:p>
      </dsp:txBody>
      <dsp:txXfrm>
        <a:off x="1339618" y="4351700"/>
        <a:ext cx="5024605" cy="115984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8FF81-9D18-4842-AC7D-ED05E42A44B1}">
      <dsp:nvSpPr>
        <dsp:cNvPr id="0" name=""/>
        <dsp:cNvSpPr/>
      </dsp:nvSpPr>
      <dsp:spPr>
        <a:xfrm>
          <a:off x="0" y="484609"/>
          <a:ext cx="6666833" cy="20097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err="1"/>
            <a:t>Không</a:t>
          </a:r>
          <a:r>
            <a:rPr lang="en-US" sz="2200" kern="1200" dirty="0"/>
            <a:t> </a:t>
          </a:r>
          <a:r>
            <a:rPr lang="en-US" sz="2200" kern="1200" dirty="0" err="1"/>
            <a:t>định</a:t>
          </a:r>
          <a:r>
            <a:rPr lang="en-US" sz="2200" kern="1200" dirty="0"/>
            <a:t> </a:t>
          </a:r>
          <a:r>
            <a:rPr lang="en-US" sz="2200" kern="1200" dirty="0" err="1"/>
            <a:t>dạng</a:t>
          </a:r>
          <a:endParaRPr lang="en-US" sz="2200" kern="1200" dirty="0"/>
        </a:p>
        <a:p>
          <a:pPr marL="228600" lvl="1" indent="-228600" algn="l" defTabSz="977900">
            <a:lnSpc>
              <a:spcPct val="90000"/>
            </a:lnSpc>
            <a:spcBef>
              <a:spcPct val="0"/>
            </a:spcBef>
            <a:spcAft>
              <a:spcPct val="15000"/>
            </a:spcAft>
            <a:buChar char="•"/>
          </a:pPr>
          <a:r>
            <a:rPr lang="en-US" sz="2200" kern="1200" dirty="0" err="1"/>
            <a:t>Ký</a:t>
          </a:r>
          <a:r>
            <a:rPr lang="en-US" sz="2200" kern="1200" dirty="0"/>
            <a:t> </a:t>
          </a:r>
          <a:r>
            <a:rPr lang="en-US" sz="2200" kern="1200" dirty="0" err="1"/>
            <a:t>tự</a:t>
          </a:r>
          <a:r>
            <a:rPr lang="en-US" sz="2200" kern="1200" dirty="0"/>
            <a:t> </a:t>
          </a:r>
          <a:r>
            <a:rPr lang="en-US" sz="2200" kern="1200" dirty="0" err="1"/>
            <a:t>ở</a:t>
          </a:r>
          <a:r>
            <a:rPr lang="en-US" sz="2200" kern="1200" dirty="0"/>
            <a:t> </a:t>
          </a:r>
          <a:r>
            <a:rPr lang="en-US" sz="2200" kern="1200" dirty="0" err="1"/>
            <a:t>dạng</a:t>
          </a:r>
          <a:r>
            <a:rPr lang="en-US" sz="2200" kern="1200" dirty="0"/>
            <a:t> </a:t>
          </a:r>
          <a:r>
            <a:rPr lang="en-US" sz="2200" kern="1200" dirty="0" err="1"/>
            <a:t>nhị</a:t>
          </a:r>
          <a:r>
            <a:rPr lang="en-US" sz="2200" kern="1200" dirty="0"/>
            <a:t> </a:t>
          </a:r>
          <a:r>
            <a:rPr lang="en-US" sz="2200" kern="1200" dirty="0" err="1"/>
            <a:t>phân</a:t>
          </a:r>
          <a:endParaRPr lang="en-US" sz="2200" kern="1200" dirty="0"/>
        </a:p>
        <a:p>
          <a:pPr marL="228600" lvl="1" indent="-228600" algn="l" defTabSz="977900">
            <a:lnSpc>
              <a:spcPct val="90000"/>
            </a:lnSpc>
            <a:spcBef>
              <a:spcPct val="0"/>
            </a:spcBef>
            <a:spcAft>
              <a:spcPct val="15000"/>
            </a:spcAft>
            <a:buChar char="•"/>
          </a:pPr>
          <a:r>
            <a:rPr lang="en-US" sz="2200" kern="1200" dirty="0" err="1"/>
            <a:t>Sử</a:t>
          </a:r>
          <a:r>
            <a:rPr lang="en-US" sz="2200" kern="1200" dirty="0"/>
            <a:t> </a:t>
          </a:r>
          <a:r>
            <a:rPr lang="en-US" sz="2200" kern="1200" dirty="0" err="1"/>
            <a:t>dụng</a:t>
          </a:r>
          <a:r>
            <a:rPr lang="en-US" sz="2200" kern="1200" dirty="0"/>
            <a:t> </a:t>
          </a:r>
          <a:r>
            <a:rPr lang="en-US" sz="2200" kern="1200" dirty="0" err="1"/>
            <a:t>mã</a:t>
          </a:r>
          <a:r>
            <a:rPr lang="en-US" sz="2200" kern="1200" dirty="0"/>
            <a:t> ASCII</a:t>
          </a:r>
        </a:p>
        <a:p>
          <a:pPr marL="228600" lvl="1" indent="-228600" algn="l" defTabSz="977900">
            <a:lnSpc>
              <a:spcPct val="90000"/>
            </a:lnSpc>
            <a:spcBef>
              <a:spcPct val="0"/>
            </a:spcBef>
            <a:spcAft>
              <a:spcPct val="15000"/>
            </a:spcAft>
            <a:buChar char="•"/>
          </a:pPr>
          <a:r>
            <a:rPr lang="en-US" sz="2200" kern="1200" dirty="0" err="1"/>
            <a:t>Tất</a:t>
          </a:r>
          <a:r>
            <a:rPr lang="en-US" sz="2200" kern="1200" dirty="0"/>
            <a:t> </a:t>
          </a:r>
          <a:r>
            <a:rPr lang="en-US" sz="2200" kern="1200" dirty="0" err="1"/>
            <a:t>cả</a:t>
          </a:r>
          <a:r>
            <a:rPr lang="en-US" sz="2200" kern="1200" dirty="0"/>
            <a:t> </a:t>
          </a:r>
          <a:r>
            <a:rPr lang="en-US" sz="2200" kern="1200" dirty="0" err="1"/>
            <a:t>các</a:t>
          </a:r>
          <a:r>
            <a:rPr lang="en-US" sz="2200" kern="1200" dirty="0"/>
            <a:t> </a:t>
          </a:r>
          <a:r>
            <a:rPr lang="en-US" sz="2200" kern="1200" dirty="0" err="1"/>
            <a:t>ký</a:t>
          </a:r>
          <a:r>
            <a:rPr lang="en-US" sz="2200" kern="1200" dirty="0"/>
            <a:t> </a:t>
          </a:r>
          <a:r>
            <a:rPr lang="en-US" sz="2200" kern="1200" dirty="0" err="1"/>
            <a:t>tự</a:t>
          </a:r>
          <a:r>
            <a:rPr lang="en-US" sz="2200" kern="1200" dirty="0"/>
            <a:t> </a:t>
          </a:r>
          <a:r>
            <a:rPr lang="en-US" sz="2200" kern="1200" dirty="0" err="1"/>
            <a:t>có</a:t>
          </a:r>
          <a:r>
            <a:rPr lang="en-US" sz="2200" kern="1200" dirty="0"/>
            <a:t> </a:t>
          </a:r>
          <a:r>
            <a:rPr lang="en-US" sz="2200" kern="1200" dirty="0" err="1"/>
            <a:t>cùng</a:t>
          </a:r>
          <a:r>
            <a:rPr lang="en-US" sz="2200" kern="1200" dirty="0"/>
            <a:t> </a:t>
          </a:r>
          <a:r>
            <a:rPr lang="en-US" sz="2200" kern="1200" dirty="0" err="1"/>
            <a:t>kiểu</a:t>
          </a:r>
          <a:r>
            <a:rPr lang="en-US" sz="2200" kern="1200" dirty="0"/>
            <a:t> </a:t>
          </a:r>
          <a:r>
            <a:rPr lang="en-US" sz="2200" kern="1200" dirty="0" err="1"/>
            <a:t>và</a:t>
          </a:r>
          <a:r>
            <a:rPr lang="en-US" sz="2200" kern="1200" dirty="0"/>
            <a:t> </a:t>
          </a:r>
          <a:r>
            <a:rPr lang="en-US" sz="2200" kern="1200" dirty="0" err="1"/>
            <a:t>kiểu</a:t>
          </a:r>
          <a:r>
            <a:rPr lang="en-US" sz="2200" kern="1200" dirty="0"/>
            <a:t> </a:t>
          </a:r>
          <a:r>
            <a:rPr lang="en-US" sz="2200" kern="1200" dirty="0" err="1"/>
            <a:t>chữ</a:t>
          </a:r>
          <a:endParaRPr lang="en-US" sz="2200" kern="1200" dirty="0"/>
        </a:p>
      </dsp:txBody>
      <dsp:txXfrm>
        <a:off x="0" y="484609"/>
        <a:ext cx="6666833" cy="2009700"/>
      </dsp:txXfrm>
    </dsp:sp>
    <dsp:sp modelId="{EFA01CDB-0A8A-3448-9B62-21DCF972249D}">
      <dsp:nvSpPr>
        <dsp:cNvPr id="0" name=""/>
        <dsp:cNvSpPr/>
      </dsp:nvSpPr>
      <dsp:spPr>
        <a:xfrm>
          <a:off x="333341" y="159889"/>
          <a:ext cx="4666783" cy="6494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a:t>Văn bản thô (Plain text)</a:t>
          </a:r>
        </a:p>
      </dsp:txBody>
      <dsp:txXfrm>
        <a:off x="365044" y="191592"/>
        <a:ext cx="4603377" cy="586034"/>
      </dsp:txXfrm>
    </dsp:sp>
    <dsp:sp modelId="{75FF51EB-47B3-F949-A255-4D364F1E3D05}">
      <dsp:nvSpPr>
        <dsp:cNvPr id="0" name=""/>
        <dsp:cNvSpPr/>
      </dsp:nvSpPr>
      <dsp:spPr>
        <a:xfrm>
          <a:off x="0" y="2937830"/>
          <a:ext cx="6666833" cy="23562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err="1"/>
            <a:t>Có</a:t>
          </a:r>
          <a:r>
            <a:rPr lang="en-US" sz="2200" kern="1200" dirty="0"/>
            <a:t> </a:t>
          </a:r>
          <a:r>
            <a:rPr lang="en-US" sz="2200" kern="1200" dirty="0" err="1"/>
            <a:t>định</a:t>
          </a:r>
          <a:r>
            <a:rPr lang="en-US" sz="2200" kern="1200" dirty="0"/>
            <a:t> </a:t>
          </a:r>
          <a:r>
            <a:rPr lang="en-US" sz="2200" kern="1200" dirty="0" err="1"/>
            <a:t>dạng</a:t>
          </a:r>
          <a:endParaRPr lang="en-US" sz="2200" kern="1200" dirty="0"/>
        </a:p>
        <a:p>
          <a:pPr marL="228600" lvl="1" indent="-228600" algn="l" defTabSz="977900">
            <a:lnSpc>
              <a:spcPct val="90000"/>
            </a:lnSpc>
            <a:spcBef>
              <a:spcPct val="0"/>
            </a:spcBef>
            <a:spcAft>
              <a:spcPct val="15000"/>
            </a:spcAft>
            <a:buChar char="•"/>
          </a:pPr>
          <a:r>
            <a:rPr lang="en-US" sz="2200" kern="1200" dirty="0" err="1"/>
            <a:t>Lưu</a:t>
          </a:r>
          <a:r>
            <a:rPr lang="en-US" sz="2200" kern="1200" dirty="0"/>
            <a:t> </a:t>
          </a:r>
          <a:r>
            <a:rPr lang="en-US" sz="2200" kern="1200" dirty="0" err="1"/>
            <a:t>thông</a:t>
          </a:r>
          <a:r>
            <a:rPr lang="en-US" sz="2200" kern="1200" dirty="0"/>
            <a:t> tin </a:t>
          </a:r>
          <a:r>
            <a:rPr lang="en-US" sz="2200" kern="1200" dirty="0" err="1"/>
            <a:t>định</a:t>
          </a:r>
          <a:r>
            <a:rPr lang="en-US" sz="2200" kern="1200" dirty="0"/>
            <a:t> </a:t>
          </a:r>
          <a:r>
            <a:rPr lang="en-US" sz="2200" kern="1200" dirty="0" err="1"/>
            <a:t>dạng</a:t>
          </a:r>
          <a:r>
            <a:rPr lang="en-US" sz="2200" kern="1200" dirty="0"/>
            <a:t> </a:t>
          </a:r>
          <a:r>
            <a:rPr lang="en-US" sz="2200" kern="1200" dirty="0" err="1"/>
            <a:t>bên</a:t>
          </a:r>
          <a:r>
            <a:rPr lang="en-US" sz="2200" kern="1200" dirty="0"/>
            <a:t> </a:t>
          </a:r>
          <a:r>
            <a:rPr lang="en-US" sz="2200" kern="1200" dirty="0" err="1"/>
            <a:t>cạnh</a:t>
          </a:r>
          <a:r>
            <a:rPr lang="en-US" sz="2200" kern="1200" dirty="0"/>
            <a:t> </a:t>
          </a:r>
          <a:r>
            <a:rPr lang="en-US" sz="2200" kern="1200" dirty="0" err="1"/>
            <a:t>từ</a:t>
          </a:r>
          <a:r>
            <a:rPr lang="en-US" sz="2200" kern="1200" dirty="0"/>
            <a:t> </a:t>
          </a:r>
          <a:r>
            <a:rPr lang="en-US" sz="2200" kern="1200" dirty="0" err="1"/>
            <a:t>mã</a:t>
          </a:r>
          <a:r>
            <a:rPr lang="en-US" sz="2200" kern="1200" dirty="0"/>
            <a:t> </a:t>
          </a:r>
          <a:r>
            <a:rPr lang="en-US" sz="2200" kern="1200" dirty="0" err="1"/>
            <a:t>của</a:t>
          </a:r>
          <a:r>
            <a:rPr lang="en-US" sz="2200" kern="1200" dirty="0"/>
            <a:t> </a:t>
          </a:r>
          <a:r>
            <a:rPr lang="en-US" sz="2200" kern="1200" dirty="0" err="1"/>
            <a:t>ký</a:t>
          </a:r>
          <a:r>
            <a:rPr lang="en-US" sz="2200" kern="1200" dirty="0"/>
            <a:t> </a:t>
          </a:r>
          <a:r>
            <a:rPr lang="en-US" sz="2200" kern="1200" dirty="0" err="1"/>
            <a:t>tự</a:t>
          </a:r>
          <a:endParaRPr lang="en-US" sz="2200" kern="1200" dirty="0"/>
        </a:p>
        <a:p>
          <a:pPr marL="228600" lvl="1" indent="-228600" algn="l" defTabSz="977900">
            <a:lnSpc>
              <a:spcPct val="90000"/>
            </a:lnSpc>
            <a:spcBef>
              <a:spcPct val="0"/>
            </a:spcBef>
            <a:spcAft>
              <a:spcPct val="15000"/>
            </a:spcAft>
            <a:buChar char="•"/>
          </a:pPr>
          <a:r>
            <a:rPr lang="en-US" sz="2200" kern="1200" dirty="0" err="1"/>
            <a:t>Nhiều</a:t>
          </a:r>
          <a:r>
            <a:rPr lang="en-US" sz="2200" kern="1200" dirty="0"/>
            <a:t> </a:t>
          </a:r>
          <a:r>
            <a:rPr lang="en-US" sz="2200" kern="1200" dirty="0" err="1"/>
            <a:t>chuẩn</a:t>
          </a:r>
          <a:r>
            <a:rPr lang="en-US" sz="2200" kern="1200" dirty="0"/>
            <a:t> </a:t>
          </a:r>
          <a:r>
            <a:rPr lang="en-US" sz="2200" kern="1200" dirty="0" err="1"/>
            <a:t>khác</a:t>
          </a:r>
          <a:r>
            <a:rPr lang="en-US" sz="2200" kern="1200" dirty="0"/>
            <a:t> </a:t>
          </a:r>
          <a:r>
            <a:rPr lang="en-US" sz="2200" kern="1200" dirty="0" err="1"/>
            <a:t>nhau</a:t>
          </a:r>
          <a:endParaRPr lang="en-US" sz="2200" kern="1200" dirty="0"/>
        </a:p>
        <a:p>
          <a:pPr marL="228600" lvl="1" indent="-228600" algn="l" defTabSz="977900">
            <a:lnSpc>
              <a:spcPct val="90000"/>
            </a:lnSpc>
            <a:spcBef>
              <a:spcPct val="0"/>
            </a:spcBef>
            <a:spcAft>
              <a:spcPct val="15000"/>
            </a:spcAft>
            <a:buChar char="•"/>
          </a:pPr>
          <a:r>
            <a:rPr lang="en-US" sz="2200" kern="1200" dirty="0" err="1"/>
            <a:t>Ký</a:t>
          </a:r>
          <a:r>
            <a:rPr lang="en-US" sz="2200" kern="1200" dirty="0"/>
            <a:t> </a:t>
          </a:r>
          <a:r>
            <a:rPr lang="en-US" sz="2200" kern="1200" dirty="0" err="1"/>
            <a:t>tự</a:t>
          </a:r>
          <a:r>
            <a:rPr lang="en-US" sz="2200" kern="1200" dirty="0"/>
            <a:t> </a:t>
          </a:r>
          <a:r>
            <a:rPr lang="en-US" sz="2200" kern="1200" dirty="0" err="1"/>
            <a:t>có</a:t>
          </a:r>
          <a:r>
            <a:rPr lang="en-US" sz="2200" kern="1200" dirty="0"/>
            <a:t> </a:t>
          </a:r>
          <a:r>
            <a:rPr lang="en-US" sz="2200" kern="1200" dirty="0" err="1"/>
            <a:t>nhiều</a:t>
          </a:r>
          <a:r>
            <a:rPr lang="en-US" sz="2200" kern="1200" dirty="0"/>
            <a:t> </a:t>
          </a:r>
          <a:r>
            <a:rPr lang="en-US" sz="2200" kern="1200" dirty="0" err="1"/>
            <a:t>kích</a:t>
          </a:r>
          <a:r>
            <a:rPr lang="en-US" sz="2200" kern="1200" dirty="0"/>
            <a:t> </a:t>
          </a:r>
          <a:r>
            <a:rPr lang="en-US" sz="2200" kern="1200" dirty="0" err="1"/>
            <a:t>cỡ</a:t>
          </a:r>
          <a:r>
            <a:rPr lang="en-US" sz="2200" kern="1200" dirty="0"/>
            <a:t>, </a:t>
          </a:r>
          <a:r>
            <a:rPr lang="en-US" sz="2200" kern="1200" dirty="0" err="1"/>
            <a:t>hình</a:t>
          </a:r>
          <a:r>
            <a:rPr lang="en-US" sz="2200" kern="1200" dirty="0"/>
            <a:t> </a:t>
          </a:r>
          <a:r>
            <a:rPr lang="en-US" sz="2200" kern="1200" dirty="0" err="1"/>
            <a:t>dạng</a:t>
          </a:r>
          <a:r>
            <a:rPr lang="en-US" sz="2200" kern="1200" dirty="0"/>
            <a:t> </a:t>
          </a:r>
          <a:r>
            <a:rPr lang="en-US" sz="2200" kern="1200" dirty="0" err="1"/>
            <a:t>và</a:t>
          </a:r>
          <a:r>
            <a:rPr lang="en-US" sz="2200" kern="1200" dirty="0"/>
            <a:t> </a:t>
          </a:r>
          <a:r>
            <a:rPr lang="en-US" sz="2200" kern="1200" dirty="0" err="1"/>
            <a:t>kiểu</a:t>
          </a:r>
          <a:r>
            <a:rPr lang="en-US" sz="2200" kern="1200" dirty="0"/>
            <a:t> </a:t>
          </a:r>
          <a:r>
            <a:rPr lang="en-US" sz="2200" kern="1200" dirty="0" err="1"/>
            <a:t>dáng</a:t>
          </a:r>
          <a:endParaRPr lang="en-US" sz="2200" kern="1200" dirty="0"/>
        </a:p>
      </dsp:txBody>
      <dsp:txXfrm>
        <a:off x="0" y="2937830"/>
        <a:ext cx="6666833" cy="2356200"/>
      </dsp:txXfrm>
    </dsp:sp>
    <dsp:sp modelId="{C31E1EFA-1CA2-B642-A4DE-F036A624A63D}">
      <dsp:nvSpPr>
        <dsp:cNvPr id="0" name=""/>
        <dsp:cNvSpPr/>
      </dsp:nvSpPr>
      <dsp:spPr>
        <a:xfrm>
          <a:off x="333341" y="2613109"/>
          <a:ext cx="4666783" cy="64944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a:t>Rich text (RTF)</a:t>
          </a:r>
        </a:p>
      </dsp:txBody>
      <dsp:txXfrm>
        <a:off x="365044" y="2644812"/>
        <a:ext cx="4603377" cy="58603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2870D-EDEA-5145-9CDC-D97D65755384}">
      <dsp:nvSpPr>
        <dsp:cNvPr id="0" name=""/>
        <dsp:cNvSpPr/>
      </dsp:nvSpPr>
      <dsp:spPr>
        <a:xfrm>
          <a:off x="0" y="346459"/>
          <a:ext cx="6666833" cy="2898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79044" rIns="517420"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ASCII</a:t>
          </a:r>
        </a:p>
        <a:p>
          <a:pPr marL="457200" lvl="2" indent="-228600" algn="l" defTabSz="1022350">
            <a:lnSpc>
              <a:spcPct val="90000"/>
            </a:lnSpc>
            <a:spcBef>
              <a:spcPct val="0"/>
            </a:spcBef>
            <a:spcAft>
              <a:spcPct val="15000"/>
            </a:spcAft>
            <a:buChar char="•"/>
          </a:pPr>
          <a:r>
            <a:rPr lang="en-US" sz="2300" kern="1200" dirty="0" err="1"/>
            <a:t>Chuẩn</a:t>
          </a:r>
          <a:r>
            <a:rPr lang="en-US" sz="2300" kern="1200" dirty="0"/>
            <a:t> </a:t>
          </a:r>
          <a:r>
            <a:rPr lang="en-US" sz="2300" kern="1200" dirty="0" err="1"/>
            <a:t>truyền</a:t>
          </a:r>
          <a:r>
            <a:rPr lang="en-US" sz="2300" kern="1200" dirty="0"/>
            <a:t> </a:t>
          </a:r>
          <a:r>
            <a:rPr lang="en-US" sz="2300" kern="1200" dirty="0" err="1"/>
            <a:t>thống</a:t>
          </a:r>
          <a:r>
            <a:rPr lang="en-US" sz="2300" kern="1200" dirty="0"/>
            <a:t> (7 bit – 128 </a:t>
          </a:r>
          <a:r>
            <a:rPr lang="en-US" sz="2300" kern="1200" dirty="0" err="1"/>
            <a:t>ký</a:t>
          </a:r>
          <a:r>
            <a:rPr lang="en-US" sz="2300" kern="1200" dirty="0"/>
            <a:t> </a:t>
          </a:r>
          <a:r>
            <a:rPr lang="en-US" sz="2300" kern="1200" dirty="0" err="1"/>
            <a:t>tự</a:t>
          </a:r>
          <a:r>
            <a:rPr lang="en-US" sz="2300" kern="1200" dirty="0"/>
            <a:t>)</a:t>
          </a:r>
        </a:p>
        <a:p>
          <a:pPr marL="457200" lvl="2" indent="-228600" algn="l" defTabSz="1022350">
            <a:lnSpc>
              <a:spcPct val="90000"/>
            </a:lnSpc>
            <a:spcBef>
              <a:spcPct val="0"/>
            </a:spcBef>
            <a:spcAft>
              <a:spcPct val="15000"/>
            </a:spcAft>
            <a:buChar char="•"/>
          </a:pPr>
          <a:r>
            <a:rPr lang="en-US" sz="2300" kern="1200" dirty="0" err="1"/>
            <a:t>Chuẩn</a:t>
          </a:r>
          <a:r>
            <a:rPr lang="en-US" sz="2300" kern="1200" dirty="0"/>
            <a:t> </a:t>
          </a:r>
          <a:r>
            <a:rPr lang="en-US" sz="2300" kern="1200" dirty="0" err="1"/>
            <a:t>mở</a:t>
          </a:r>
          <a:r>
            <a:rPr lang="en-US" sz="2300" kern="1200" dirty="0"/>
            <a:t> </a:t>
          </a:r>
          <a:r>
            <a:rPr lang="en-US" sz="2300" kern="1200" dirty="0" err="1"/>
            <a:t>rộng</a:t>
          </a:r>
          <a:r>
            <a:rPr lang="en-US" sz="2300" kern="1200" dirty="0"/>
            <a:t> (8 bit – 256 </a:t>
          </a:r>
          <a:r>
            <a:rPr lang="en-US" sz="2300" kern="1200" dirty="0" err="1"/>
            <a:t>ký</a:t>
          </a:r>
          <a:r>
            <a:rPr lang="en-US" sz="2300" kern="1200" dirty="0"/>
            <a:t> </a:t>
          </a:r>
          <a:r>
            <a:rPr lang="en-US" sz="2300" kern="1200" dirty="0" err="1"/>
            <a:t>tự</a:t>
          </a:r>
          <a:r>
            <a:rPr lang="en-US" sz="2300" kern="1200" dirty="0"/>
            <a:t>)</a:t>
          </a:r>
        </a:p>
        <a:p>
          <a:pPr marL="228600" lvl="1" indent="-228600" algn="l" defTabSz="1022350">
            <a:lnSpc>
              <a:spcPct val="90000"/>
            </a:lnSpc>
            <a:spcBef>
              <a:spcPct val="0"/>
            </a:spcBef>
            <a:spcAft>
              <a:spcPct val="15000"/>
            </a:spcAft>
            <a:buChar char="•"/>
          </a:pPr>
          <a:r>
            <a:rPr lang="en-US" sz="2300" kern="1200" dirty="0"/>
            <a:t>Unicode</a:t>
          </a:r>
        </a:p>
        <a:p>
          <a:pPr marL="457200" lvl="2" indent="-228600" algn="l" defTabSz="1022350">
            <a:lnSpc>
              <a:spcPct val="90000"/>
            </a:lnSpc>
            <a:spcBef>
              <a:spcPct val="0"/>
            </a:spcBef>
            <a:spcAft>
              <a:spcPct val="15000"/>
            </a:spcAft>
            <a:buChar char="•"/>
          </a:pPr>
          <a:r>
            <a:rPr lang="en-US" sz="2300" kern="1200"/>
            <a:t>Hệ thống 16 bit (65,536 ký tự)</a:t>
          </a:r>
        </a:p>
        <a:p>
          <a:pPr marL="457200" lvl="2" indent="-228600" algn="l" defTabSz="1022350">
            <a:lnSpc>
              <a:spcPct val="90000"/>
            </a:lnSpc>
            <a:spcBef>
              <a:spcPct val="0"/>
            </a:spcBef>
            <a:spcAft>
              <a:spcPct val="15000"/>
            </a:spcAft>
            <a:buChar char="•"/>
          </a:pPr>
          <a:r>
            <a:rPr lang="en-US" sz="2300" kern="1200"/>
            <a:t>&gt; 110,187 ký tự đồ họa và điều khiển</a:t>
          </a:r>
        </a:p>
      </dsp:txBody>
      <dsp:txXfrm>
        <a:off x="0" y="346459"/>
        <a:ext cx="6666833" cy="2898000"/>
      </dsp:txXfrm>
    </dsp:sp>
    <dsp:sp modelId="{E20190A3-B28A-4C45-AB39-8C3B646C26CA}">
      <dsp:nvSpPr>
        <dsp:cNvPr id="0" name=""/>
        <dsp:cNvSpPr/>
      </dsp:nvSpPr>
      <dsp:spPr>
        <a:xfrm>
          <a:off x="333341" y="6979"/>
          <a:ext cx="4666783" cy="6789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22350">
            <a:lnSpc>
              <a:spcPct val="90000"/>
            </a:lnSpc>
            <a:spcBef>
              <a:spcPct val="0"/>
            </a:spcBef>
            <a:spcAft>
              <a:spcPct val="35000"/>
            </a:spcAft>
            <a:buNone/>
          </a:pPr>
          <a:r>
            <a:rPr lang="en-US" sz="2300" kern="1200"/>
            <a:t>Mã hóa văn bản</a:t>
          </a:r>
        </a:p>
      </dsp:txBody>
      <dsp:txXfrm>
        <a:off x="366485" y="40123"/>
        <a:ext cx="4600495" cy="612672"/>
      </dsp:txXfrm>
    </dsp:sp>
    <dsp:sp modelId="{8D312A21-55D8-D343-9754-3265012E38F7}">
      <dsp:nvSpPr>
        <dsp:cNvPr id="0" name=""/>
        <dsp:cNvSpPr/>
      </dsp:nvSpPr>
      <dsp:spPr>
        <a:xfrm>
          <a:off x="0" y="3708140"/>
          <a:ext cx="6666833" cy="17388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79044" rIns="517420"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err="1"/>
            <a:t>Phương</a:t>
          </a:r>
          <a:r>
            <a:rPr lang="en-US" sz="2300" kern="1200" dirty="0"/>
            <a:t> </a:t>
          </a:r>
          <a:r>
            <a:rPr lang="en-US" sz="2300" kern="1200" dirty="0" err="1"/>
            <a:t>pháp</a:t>
          </a:r>
          <a:r>
            <a:rPr lang="en-US" sz="2300" kern="1200" dirty="0"/>
            <a:t> </a:t>
          </a:r>
          <a:r>
            <a:rPr lang="en-US" sz="2300" kern="1200" dirty="0" err="1"/>
            <a:t>thống</a:t>
          </a:r>
          <a:r>
            <a:rPr lang="en-US" sz="2300" kern="1200" dirty="0"/>
            <a:t> </a:t>
          </a:r>
          <a:r>
            <a:rPr lang="en-US" sz="2300" kern="1200" dirty="0" err="1"/>
            <a:t>kê</a:t>
          </a:r>
          <a:r>
            <a:rPr lang="en-US" sz="2300" kern="1200" dirty="0"/>
            <a:t>: </a:t>
          </a:r>
          <a:r>
            <a:rPr lang="en-US" sz="2300" kern="1200" dirty="0" err="1"/>
            <a:t>Mã</a:t>
          </a:r>
          <a:r>
            <a:rPr lang="en-US" sz="2300" kern="1200" dirty="0"/>
            <a:t> Huffman</a:t>
          </a:r>
        </a:p>
        <a:p>
          <a:pPr marL="228600" lvl="1" indent="-228600" algn="l" defTabSz="1022350">
            <a:lnSpc>
              <a:spcPct val="90000"/>
            </a:lnSpc>
            <a:spcBef>
              <a:spcPct val="0"/>
            </a:spcBef>
            <a:spcAft>
              <a:spcPct val="15000"/>
            </a:spcAft>
            <a:buChar char="•"/>
          </a:pPr>
          <a:r>
            <a:rPr lang="en-US" sz="2300" kern="1200" dirty="0" err="1"/>
            <a:t>Phương</a:t>
          </a:r>
          <a:r>
            <a:rPr lang="en-US" sz="2300" kern="1200" dirty="0"/>
            <a:t> </a:t>
          </a:r>
          <a:r>
            <a:rPr lang="en-US" sz="2300" kern="1200" dirty="0" err="1"/>
            <a:t>pháp</a:t>
          </a:r>
          <a:r>
            <a:rPr lang="en-US" sz="2300" kern="1200" dirty="0"/>
            <a:t> </a:t>
          </a:r>
          <a:r>
            <a:rPr lang="en-US" sz="2300" kern="1200" dirty="0" err="1"/>
            <a:t>từ</a:t>
          </a:r>
          <a:r>
            <a:rPr lang="en-US" sz="2300" kern="1200" dirty="0"/>
            <a:t> </a:t>
          </a:r>
          <a:r>
            <a:rPr lang="en-US" sz="2300" kern="1200" dirty="0" err="1"/>
            <a:t>điền</a:t>
          </a:r>
          <a:r>
            <a:rPr lang="en-US" sz="2300" kern="1200" dirty="0"/>
            <a:t>: Lempel-Ziv</a:t>
          </a:r>
        </a:p>
        <a:p>
          <a:pPr marL="228600" lvl="1" indent="-228600" algn="l" defTabSz="1022350">
            <a:lnSpc>
              <a:spcPct val="90000"/>
            </a:lnSpc>
            <a:spcBef>
              <a:spcPct val="0"/>
            </a:spcBef>
            <a:spcAft>
              <a:spcPct val="15000"/>
            </a:spcAft>
            <a:buChar char="•"/>
          </a:pPr>
          <a:r>
            <a:rPr lang="en-US" sz="2300" kern="1200" dirty="0" err="1"/>
            <a:t>Tỷ</a:t>
          </a:r>
          <a:r>
            <a:rPr lang="en-US" sz="2300" kern="1200" dirty="0"/>
            <a:t> </a:t>
          </a:r>
          <a:r>
            <a:rPr lang="en-US" sz="2300" kern="1200" dirty="0" err="1"/>
            <a:t>lệ</a:t>
          </a:r>
          <a:r>
            <a:rPr lang="en-US" sz="2300" kern="1200" dirty="0"/>
            <a:t> </a:t>
          </a:r>
          <a:r>
            <a:rPr lang="en-US" sz="2300" kern="1200" dirty="0" err="1"/>
            <a:t>nén</a:t>
          </a:r>
          <a:r>
            <a:rPr lang="en-US" sz="2300" kern="1200" dirty="0"/>
            <a:t>: 1/2 - 2/3 </a:t>
          </a:r>
          <a:r>
            <a:rPr lang="en-US" sz="2300" kern="1200" dirty="0" err="1"/>
            <a:t>kích</a:t>
          </a:r>
          <a:r>
            <a:rPr lang="en-US" sz="2300" kern="1200" dirty="0"/>
            <a:t> </a:t>
          </a:r>
          <a:r>
            <a:rPr lang="en-US" sz="2300" kern="1200" dirty="0" err="1"/>
            <a:t>thước</a:t>
          </a:r>
          <a:r>
            <a:rPr lang="en-US" sz="2300" kern="1200" dirty="0"/>
            <a:t> </a:t>
          </a:r>
          <a:r>
            <a:rPr lang="en-US" sz="2300" kern="1200" dirty="0" err="1"/>
            <a:t>văn</a:t>
          </a:r>
          <a:r>
            <a:rPr lang="en-US" sz="2300" kern="1200" dirty="0"/>
            <a:t> </a:t>
          </a:r>
          <a:r>
            <a:rPr lang="en-US" sz="2300" kern="1200" dirty="0" err="1"/>
            <a:t>bản</a:t>
          </a:r>
          <a:endParaRPr lang="en-US" sz="2300" kern="1200" dirty="0"/>
        </a:p>
      </dsp:txBody>
      <dsp:txXfrm>
        <a:off x="0" y="3708140"/>
        <a:ext cx="6666833" cy="1738800"/>
      </dsp:txXfrm>
    </dsp:sp>
    <dsp:sp modelId="{718106FE-CF9D-7946-91CA-FDE4C38DC10E}">
      <dsp:nvSpPr>
        <dsp:cNvPr id="0" name=""/>
        <dsp:cNvSpPr/>
      </dsp:nvSpPr>
      <dsp:spPr>
        <a:xfrm>
          <a:off x="333341" y="3368660"/>
          <a:ext cx="4666783" cy="6789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22350">
            <a:lnSpc>
              <a:spcPct val="90000"/>
            </a:lnSpc>
            <a:spcBef>
              <a:spcPct val="0"/>
            </a:spcBef>
            <a:spcAft>
              <a:spcPct val="35000"/>
            </a:spcAft>
            <a:buNone/>
          </a:pPr>
          <a:r>
            <a:rPr lang="en-US" sz="2300" kern="1200"/>
            <a:t>Nén văn bản</a:t>
          </a:r>
        </a:p>
      </dsp:txBody>
      <dsp:txXfrm>
        <a:off x="366485" y="3401804"/>
        <a:ext cx="4600495" cy="61267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2E5379-1CAC-4648-8E31-892ADD6A36C2}">
      <dsp:nvSpPr>
        <dsp:cNvPr id="0" name=""/>
        <dsp:cNvSpPr/>
      </dsp:nvSpPr>
      <dsp:spPr>
        <a:xfrm>
          <a:off x="0" y="2010"/>
          <a:ext cx="10875590" cy="6162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Tập hợp các điểm ảnh trong không gian 2 chiều</a:t>
          </a:r>
        </a:p>
      </dsp:txBody>
      <dsp:txXfrm>
        <a:off x="30083" y="32093"/>
        <a:ext cx="10815424" cy="556086"/>
      </dsp:txXfrm>
    </dsp:sp>
    <dsp:sp modelId="{2109852A-1FC6-CF40-B3D9-D1B66B2DFAA2}">
      <dsp:nvSpPr>
        <dsp:cNvPr id="0" name=""/>
        <dsp:cNvSpPr/>
      </dsp:nvSpPr>
      <dsp:spPr>
        <a:xfrm>
          <a:off x="0" y="618263"/>
          <a:ext cx="10875590" cy="974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30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	</a:t>
          </a:r>
          <a:r>
            <a:rPr lang="en-US" sz="2400" kern="1200" dirty="0" err="1"/>
            <a:t>Điểm</a:t>
          </a:r>
          <a:r>
            <a:rPr lang="en-US" sz="2400" kern="1200" dirty="0"/>
            <a:t> </a:t>
          </a:r>
          <a:r>
            <a:rPr lang="en-US" sz="2400" kern="1200" dirty="0" err="1"/>
            <a:t>ảnh</a:t>
          </a:r>
          <a:r>
            <a:rPr lang="en-US" sz="2400" kern="1200" dirty="0"/>
            <a:t>: </a:t>
          </a:r>
          <a:r>
            <a:rPr lang="en-US" sz="2400" kern="1200" dirty="0" err="1"/>
            <a:t>phần</a:t>
          </a:r>
          <a:r>
            <a:rPr lang="en-US" sz="2400" kern="1200" dirty="0"/>
            <a:t> </a:t>
          </a:r>
          <a:r>
            <a:rPr lang="en-US" sz="2400" kern="1200" dirty="0" err="1"/>
            <a:t>tử</a:t>
          </a:r>
          <a:r>
            <a:rPr lang="en-US" sz="2400" kern="1200" dirty="0"/>
            <a:t> </a:t>
          </a:r>
          <a:r>
            <a:rPr lang="en-US" sz="2400" kern="1200" dirty="0" err="1"/>
            <a:t>nhỏ</a:t>
          </a:r>
          <a:r>
            <a:rPr lang="en-US" sz="2400" kern="1200" dirty="0"/>
            <a:t> </a:t>
          </a:r>
          <a:r>
            <a:rPr lang="en-US" sz="2400" kern="1200" dirty="0" err="1"/>
            <a:t>nhất</a:t>
          </a:r>
          <a:r>
            <a:rPr lang="en-US" sz="2400" kern="1200" dirty="0"/>
            <a:t> </a:t>
          </a:r>
          <a:r>
            <a:rPr lang="en-US" sz="2400" kern="1200" dirty="0" err="1"/>
            <a:t>biểu</a:t>
          </a:r>
          <a:r>
            <a:rPr lang="en-US" sz="2400" kern="1200" dirty="0"/>
            <a:t> </a:t>
          </a:r>
          <a:r>
            <a:rPr lang="en-US" sz="2400" kern="1200" dirty="0" err="1"/>
            <a:t>diễn</a:t>
          </a:r>
          <a:r>
            <a:rPr lang="en-US" sz="2400" kern="1200" dirty="0"/>
            <a:t> </a:t>
          </a:r>
          <a:r>
            <a:rPr lang="en-US" sz="2400" kern="1200" dirty="0" err="1"/>
            <a:t>ảnh</a:t>
          </a:r>
          <a:endParaRPr lang="en-US" sz="2400" kern="1200" dirty="0"/>
        </a:p>
        <a:p>
          <a:pPr marL="228600" lvl="1" indent="-228600" algn="l" defTabSz="1066800">
            <a:lnSpc>
              <a:spcPct val="90000"/>
            </a:lnSpc>
            <a:spcBef>
              <a:spcPct val="0"/>
            </a:spcBef>
            <a:spcAft>
              <a:spcPct val="20000"/>
            </a:spcAft>
            <a:buChar char="•"/>
          </a:pPr>
          <a:r>
            <a:rPr lang="en-US" sz="2400" kern="1200"/>
            <a:t>▫	Điểm ảnh được biểu diễn bởi một số lượng bit nhất định</a:t>
          </a:r>
        </a:p>
        <a:p>
          <a:pPr marL="228600" lvl="1" indent="-228600" algn="l" defTabSz="1066800">
            <a:lnSpc>
              <a:spcPct val="90000"/>
            </a:lnSpc>
            <a:spcBef>
              <a:spcPct val="0"/>
            </a:spcBef>
            <a:spcAft>
              <a:spcPct val="20000"/>
            </a:spcAft>
            <a:buChar char="•"/>
          </a:pPr>
          <a:r>
            <a:rPr lang="en-US" sz="2400" kern="1200"/>
            <a:t>▫	Pixel depth: số lượng bit biểu diễn một điểm ảnh</a:t>
          </a:r>
        </a:p>
      </dsp:txBody>
      <dsp:txXfrm>
        <a:off x="0" y="618263"/>
        <a:ext cx="10875590" cy="974656"/>
      </dsp:txXfrm>
    </dsp:sp>
    <dsp:sp modelId="{77E7BCEC-F26B-7C40-8798-AFDA31156493}">
      <dsp:nvSpPr>
        <dsp:cNvPr id="0" name=""/>
        <dsp:cNvSpPr/>
      </dsp:nvSpPr>
      <dsp:spPr>
        <a:xfrm>
          <a:off x="0" y="1592919"/>
          <a:ext cx="10875590" cy="6162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Không chứa thông tin cấu trúc</a:t>
          </a:r>
        </a:p>
      </dsp:txBody>
      <dsp:txXfrm>
        <a:off x="30083" y="1623002"/>
        <a:ext cx="10815424" cy="556086"/>
      </dsp:txXfrm>
    </dsp:sp>
    <dsp:sp modelId="{929E1385-6E86-034B-83E9-A798E982073A}">
      <dsp:nvSpPr>
        <dsp:cNvPr id="0" name=""/>
        <dsp:cNvSpPr/>
      </dsp:nvSpPr>
      <dsp:spPr>
        <a:xfrm>
          <a:off x="0" y="2220663"/>
          <a:ext cx="10875590" cy="6162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Ảnh đưa vào máy tính bằng máy quét (scanner)</a:t>
          </a:r>
        </a:p>
      </dsp:txBody>
      <dsp:txXfrm>
        <a:off x="30083" y="2250746"/>
        <a:ext cx="10815424" cy="55608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F2444-75FC-F548-8F84-6056D8447BBD}">
      <dsp:nvSpPr>
        <dsp:cNvPr id="0" name=""/>
        <dsp:cNvSpPr/>
      </dsp:nvSpPr>
      <dsp:spPr>
        <a:xfrm>
          <a:off x="1333" y="283965"/>
          <a:ext cx="5202457" cy="312147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Đồ họa</a:t>
          </a:r>
        </a:p>
        <a:p>
          <a:pPr marL="228600" lvl="1" indent="-228600" algn="l" defTabSz="1066800">
            <a:lnSpc>
              <a:spcPct val="90000"/>
            </a:lnSpc>
            <a:spcBef>
              <a:spcPct val="0"/>
            </a:spcBef>
            <a:spcAft>
              <a:spcPct val="15000"/>
            </a:spcAft>
            <a:buChar char="•"/>
          </a:pPr>
          <a:r>
            <a:rPr lang="en-US" sz="2400" kern="1200"/>
            <a:t>Có thể chỉnh sửa, thay đổi</a:t>
          </a:r>
        </a:p>
        <a:p>
          <a:pPr marL="228600" lvl="1" indent="-228600" algn="l" defTabSz="1066800">
            <a:lnSpc>
              <a:spcPct val="90000"/>
            </a:lnSpc>
            <a:spcBef>
              <a:spcPct val="0"/>
            </a:spcBef>
            <a:spcAft>
              <a:spcPct val="15000"/>
            </a:spcAft>
            <a:buChar char="•"/>
          </a:pPr>
          <a:r>
            <a:rPr lang="en-US" sz="2400" kern="1200"/>
            <a:t>Chứa các thông tin cấu trúc</a:t>
          </a:r>
        </a:p>
        <a:p>
          <a:pPr marL="228600" lvl="1" indent="-228600" algn="l" defTabSz="1066800">
            <a:lnSpc>
              <a:spcPct val="90000"/>
            </a:lnSpc>
            <a:spcBef>
              <a:spcPct val="0"/>
            </a:spcBef>
            <a:spcAft>
              <a:spcPct val="15000"/>
            </a:spcAft>
            <a:buChar char="•"/>
          </a:pPr>
          <a:r>
            <a:rPr lang="en-US" sz="2400" kern="1200"/>
            <a:t>Nội dung ngữ nghĩa được bảo toàn lúc trình chiếu</a:t>
          </a:r>
        </a:p>
        <a:p>
          <a:pPr marL="228600" lvl="1" indent="-228600" algn="l" defTabSz="1066800">
            <a:lnSpc>
              <a:spcPct val="90000"/>
            </a:lnSpc>
            <a:spcBef>
              <a:spcPct val="0"/>
            </a:spcBef>
            <a:spcAft>
              <a:spcPct val="15000"/>
            </a:spcAft>
            <a:buChar char="•"/>
          </a:pPr>
          <a:r>
            <a:rPr lang="en-US" sz="2400" kern="1200"/>
            <a:t>Miêu tả bằng các đối tượng</a:t>
          </a:r>
        </a:p>
      </dsp:txBody>
      <dsp:txXfrm>
        <a:off x="1333" y="283965"/>
        <a:ext cx="5202457" cy="3121474"/>
      </dsp:txXfrm>
    </dsp:sp>
    <dsp:sp modelId="{80C63C72-E019-CC45-A1B6-F93B69855F7F}">
      <dsp:nvSpPr>
        <dsp:cNvPr id="0" name=""/>
        <dsp:cNvSpPr/>
      </dsp:nvSpPr>
      <dsp:spPr>
        <a:xfrm>
          <a:off x="5724037" y="283965"/>
          <a:ext cx="5202457" cy="312147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Ảnh tĩnh</a:t>
          </a:r>
        </a:p>
        <a:p>
          <a:pPr marL="228600" lvl="1" indent="-228600" algn="l" defTabSz="1066800">
            <a:lnSpc>
              <a:spcPct val="90000"/>
            </a:lnSpc>
            <a:spcBef>
              <a:spcPct val="0"/>
            </a:spcBef>
            <a:spcAft>
              <a:spcPct val="15000"/>
            </a:spcAft>
            <a:buChar char="•"/>
          </a:pPr>
          <a:r>
            <a:rPr lang="en-US" sz="2400" kern="1200"/>
            <a:t>Không thể chỉnh sửa, thay đổi</a:t>
          </a:r>
        </a:p>
        <a:p>
          <a:pPr marL="228600" lvl="1" indent="-228600" algn="l" defTabSz="1066800">
            <a:lnSpc>
              <a:spcPct val="90000"/>
            </a:lnSpc>
            <a:spcBef>
              <a:spcPct val="0"/>
            </a:spcBef>
            <a:spcAft>
              <a:spcPct val="15000"/>
            </a:spcAft>
            <a:buChar char="•"/>
          </a:pPr>
          <a:r>
            <a:rPr lang="en-US" sz="2400" kern="1200"/>
            <a:t>Không ý thức được các thông tin cấu trúc</a:t>
          </a:r>
        </a:p>
        <a:p>
          <a:pPr marL="228600" lvl="1" indent="-228600" algn="l" defTabSz="1066800">
            <a:lnSpc>
              <a:spcPct val="90000"/>
            </a:lnSpc>
            <a:spcBef>
              <a:spcPct val="0"/>
            </a:spcBef>
            <a:spcAft>
              <a:spcPct val="15000"/>
            </a:spcAft>
            <a:buChar char="•"/>
          </a:pPr>
          <a:r>
            <a:rPr lang="en-US" sz="2400" kern="1200"/>
            <a:t>Nội dung ngữ nghĩa không được bảo toàn lúc trình chiếu</a:t>
          </a:r>
        </a:p>
        <a:p>
          <a:pPr marL="228600" lvl="1" indent="-228600" algn="l" defTabSz="1066800">
            <a:lnSpc>
              <a:spcPct val="90000"/>
            </a:lnSpc>
            <a:spcBef>
              <a:spcPct val="0"/>
            </a:spcBef>
            <a:spcAft>
              <a:spcPct val="15000"/>
            </a:spcAft>
            <a:buChar char="•"/>
          </a:pPr>
          <a:r>
            <a:rPr lang="en-US" sz="2400" kern="1200"/>
            <a:t>Miêu tả bằng các điểm ảnh</a:t>
          </a:r>
        </a:p>
      </dsp:txBody>
      <dsp:txXfrm>
        <a:off x="5724037" y="283965"/>
        <a:ext cx="5202457" cy="312147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2D97F-29BB-034E-9BDE-B44BA470B43A}">
      <dsp:nvSpPr>
        <dsp:cNvPr id="0" name=""/>
        <dsp:cNvSpPr/>
      </dsp:nvSpPr>
      <dsp:spPr>
        <a:xfrm>
          <a:off x="1333" y="283965"/>
          <a:ext cx="5202457" cy="312147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Nén không mất mát thông tin</a:t>
          </a:r>
        </a:p>
        <a:p>
          <a:pPr marL="285750" lvl="1" indent="-285750" algn="l" defTabSz="1244600">
            <a:lnSpc>
              <a:spcPct val="90000"/>
            </a:lnSpc>
            <a:spcBef>
              <a:spcPct val="0"/>
            </a:spcBef>
            <a:spcAft>
              <a:spcPct val="15000"/>
            </a:spcAft>
            <a:buChar char="•"/>
          </a:pPr>
          <a:r>
            <a:rPr lang="en-US" sz="2800" kern="1200"/>
            <a:t>Mã loạt dài (RLC)</a:t>
          </a:r>
        </a:p>
        <a:p>
          <a:pPr marL="285750" lvl="1" indent="-285750" algn="l" defTabSz="1244600">
            <a:lnSpc>
              <a:spcPct val="90000"/>
            </a:lnSpc>
            <a:spcBef>
              <a:spcPct val="0"/>
            </a:spcBef>
            <a:spcAft>
              <a:spcPct val="15000"/>
            </a:spcAft>
            <a:buChar char="•"/>
          </a:pPr>
          <a:r>
            <a:rPr lang="en-US" sz="2800" kern="1200"/>
            <a:t>Mã từ điền Lempel-Ziv</a:t>
          </a:r>
        </a:p>
        <a:p>
          <a:pPr marL="285750" lvl="1" indent="-285750" algn="l" defTabSz="1244600">
            <a:lnSpc>
              <a:spcPct val="90000"/>
            </a:lnSpc>
            <a:spcBef>
              <a:spcPct val="0"/>
            </a:spcBef>
            <a:spcAft>
              <a:spcPct val="15000"/>
            </a:spcAft>
            <a:buChar char="•"/>
          </a:pPr>
          <a:r>
            <a:rPr lang="en-US" sz="2800" kern="1200"/>
            <a:t>GIF, BMP, TIFF</a:t>
          </a:r>
        </a:p>
      </dsp:txBody>
      <dsp:txXfrm>
        <a:off x="1333" y="283965"/>
        <a:ext cx="5202457" cy="3121474"/>
      </dsp:txXfrm>
    </dsp:sp>
    <dsp:sp modelId="{6B763AD5-5C1D-F449-9F99-8A47BE9FA747}">
      <dsp:nvSpPr>
        <dsp:cNvPr id="0" name=""/>
        <dsp:cNvSpPr/>
      </dsp:nvSpPr>
      <dsp:spPr>
        <a:xfrm>
          <a:off x="5724037" y="283965"/>
          <a:ext cx="5202457" cy="3121474"/>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Nén mất mát thông tin</a:t>
          </a:r>
        </a:p>
        <a:p>
          <a:pPr marL="285750" lvl="1" indent="-285750" algn="l" defTabSz="1244600">
            <a:lnSpc>
              <a:spcPct val="90000"/>
            </a:lnSpc>
            <a:spcBef>
              <a:spcPct val="0"/>
            </a:spcBef>
            <a:spcAft>
              <a:spcPct val="15000"/>
            </a:spcAft>
            <a:buChar char="•"/>
          </a:pPr>
          <a:r>
            <a:rPr lang="en-US" sz="2800" kern="1200"/>
            <a:t>Nén dựa trên các biến đổi không gian (Transform coding)</a:t>
          </a:r>
        </a:p>
        <a:p>
          <a:pPr marL="285750" lvl="1" indent="-285750" algn="l" defTabSz="1244600">
            <a:lnSpc>
              <a:spcPct val="90000"/>
            </a:lnSpc>
            <a:spcBef>
              <a:spcPct val="0"/>
            </a:spcBef>
            <a:spcAft>
              <a:spcPct val="15000"/>
            </a:spcAft>
            <a:buChar char="•"/>
          </a:pPr>
          <a:r>
            <a:rPr lang="en-US" sz="2800" kern="1200"/>
            <a:t>Giảm mẫu kênh màu (Chroma sub-sampling)</a:t>
          </a:r>
        </a:p>
        <a:p>
          <a:pPr marL="285750" lvl="1" indent="-285750" algn="l" defTabSz="1244600">
            <a:lnSpc>
              <a:spcPct val="90000"/>
            </a:lnSpc>
            <a:spcBef>
              <a:spcPct val="0"/>
            </a:spcBef>
            <a:spcAft>
              <a:spcPct val="15000"/>
            </a:spcAft>
            <a:buChar char="•"/>
          </a:pPr>
          <a:r>
            <a:rPr lang="en-US" sz="2800" kern="1200"/>
            <a:t>JPEG, JPEG2000</a:t>
          </a:r>
        </a:p>
      </dsp:txBody>
      <dsp:txXfrm>
        <a:off x="5724037" y="283965"/>
        <a:ext cx="5202457" cy="312147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37034-0135-4B58-BED9-906958F77967}">
      <dsp:nvSpPr>
        <dsp:cNvPr id="0" name=""/>
        <dsp:cNvSpPr/>
      </dsp:nvSpPr>
      <dsp:spPr>
        <a:xfrm>
          <a:off x="1963800" y="404007"/>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1F9EEC-FE28-41C4-BC74-C36B5B8E1FD1}">
      <dsp:nvSpPr>
        <dsp:cNvPr id="0" name=""/>
        <dsp:cNvSpPr/>
      </dsp:nvSpPr>
      <dsp:spPr>
        <a:xfrm>
          <a:off x="559800" y="206837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a:t>International Telecommunication Union (ITU-T)</a:t>
          </a:r>
        </a:p>
      </dsp:txBody>
      <dsp:txXfrm>
        <a:off x="559800" y="2068370"/>
        <a:ext cx="4320000" cy="648000"/>
      </dsp:txXfrm>
    </dsp:sp>
    <dsp:sp modelId="{F3504576-0F3F-499F-89E8-36EC38B68ED9}">
      <dsp:nvSpPr>
        <dsp:cNvPr id="0" name=""/>
        <dsp:cNvSpPr/>
      </dsp:nvSpPr>
      <dsp:spPr>
        <a:xfrm>
          <a:off x="559800" y="2787236"/>
          <a:ext cx="4320000" cy="1160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t>▫	H.261: ISDN Video Phone (px64 kb/s)</a:t>
          </a:r>
        </a:p>
        <a:p>
          <a:pPr marL="0" lvl="0" indent="0" algn="l" defTabSz="666750">
            <a:lnSpc>
              <a:spcPct val="100000"/>
            </a:lnSpc>
            <a:spcBef>
              <a:spcPct val="0"/>
            </a:spcBef>
            <a:spcAft>
              <a:spcPct val="35000"/>
            </a:spcAft>
            <a:buNone/>
          </a:pPr>
          <a:r>
            <a:rPr lang="en-US" sz="1500" kern="1200"/>
            <a:t>▫	H. 263: PSTN Video Phone (&lt;64 kb/s)</a:t>
          </a:r>
        </a:p>
        <a:p>
          <a:pPr marL="0" lvl="0" indent="0" algn="l" defTabSz="666750">
            <a:lnSpc>
              <a:spcPct val="100000"/>
            </a:lnSpc>
            <a:spcBef>
              <a:spcPct val="0"/>
            </a:spcBef>
            <a:spcAft>
              <a:spcPct val="35000"/>
            </a:spcAft>
            <a:buNone/>
          </a:pPr>
          <a:r>
            <a:rPr lang="en-US" sz="1500" kern="1200"/>
            <a:t>▫	H.26L: Nhiều ứng dụng khác nhau (&lt;64 kb/s)</a:t>
          </a:r>
        </a:p>
        <a:p>
          <a:pPr marL="114300" lvl="1" indent="-114300" algn="l" defTabSz="666750">
            <a:lnSpc>
              <a:spcPct val="90000"/>
            </a:lnSpc>
            <a:spcBef>
              <a:spcPct val="0"/>
            </a:spcBef>
            <a:spcAft>
              <a:spcPct val="15000"/>
            </a:spcAft>
            <a:buChar char="•"/>
          </a:pPr>
          <a:r>
            <a:rPr lang="en-US" sz="1500" kern="1200"/>
            <a:t>·	Truyền hình theo yêu cầu, Video Mail</a:t>
          </a:r>
        </a:p>
      </dsp:txBody>
      <dsp:txXfrm>
        <a:off x="559800" y="2787236"/>
        <a:ext cx="4320000" cy="1160094"/>
      </dsp:txXfrm>
    </dsp:sp>
    <dsp:sp modelId="{9A7EB94F-2BD3-4C67-8917-3BA4BA400445}">
      <dsp:nvSpPr>
        <dsp:cNvPr id="0" name=""/>
        <dsp:cNvSpPr/>
      </dsp:nvSpPr>
      <dsp:spPr>
        <a:xfrm>
          <a:off x="7039800" y="404007"/>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BDF346-6DEF-4CB2-A541-D0F7E2E6D304}">
      <dsp:nvSpPr>
        <dsp:cNvPr id="0" name=""/>
        <dsp:cNvSpPr/>
      </dsp:nvSpPr>
      <dsp:spPr>
        <a:xfrm>
          <a:off x="5635800" y="206837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a:t>International Organization for Standard (ISO)</a:t>
          </a:r>
        </a:p>
      </dsp:txBody>
      <dsp:txXfrm>
        <a:off x="5635800" y="2068370"/>
        <a:ext cx="4320000" cy="648000"/>
      </dsp:txXfrm>
    </dsp:sp>
    <dsp:sp modelId="{18595B3B-0145-4CB7-B244-0FA03076903C}">
      <dsp:nvSpPr>
        <dsp:cNvPr id="0" name=""/>
        <dsp:cNvSpPr/>
      </dsp:nvSpPr>
      <dsp:spPr>
        <a:xfrm>
          <a:off x="5635800" y="2787236"/>
          <a:ext cx="4320000" cy="1160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	MPEG-1	Video: CD-ROM (1.2 Mb/s)</a:t>
          </a:r>
        </a:p>
        <a:p>
          <a:pPr marL="0" lvl="0" indent="0" algn="ctr" defTabSz="666750">
            <a:lnSpc>
              <a:spcPct val="100000"/>
            </a:lnSpc>
            <a:spcBef>
              <a:spcPct val="0"/>
            </a:spcBef>
            <a:spcAft>
              <a:spcPct val="35000"/>
            </a:spcAft>
            <a:buNone/>
          </a:pPr>
          <a:r>
            <a:rPr lang="en-US" sz="1500" kern="1200"/>
            <a:t>▫	MPEG-2 Video: SDTV, HDTV (4-80 Mb/s)</a:t>
          </a:r>
        </a:p>
        <a:p>
          <a:pPr marL="0" lvl="0" indent="0" algn="ctr" defTabSz="666750">
            <a:lnSpc>
              <a:spcPct val="100000"/>
            </a:lnSpc>
            <a:spcBef>
              <a:spcPct val="0"/>
            </a:spcBef>
            <a:spcAft>
              <a:spcPct val="35000"/>
            </a:spcAft>
            <a:buNone/>
          </a:pPr>
          <a:r>
            <a:rPr lang="en-US" sz="1500" kern="1200"/>
            <a:t>▫	MPEG-4 Video: Nhiều ứng dụng khác nhau (24-1024 kb/s)</a:t>
          </a:r>
        </a:p>
      </dsp:txBody>
      <dsp:txXfrm>
        <a:off x="5635800" y="2787236"/>
        <a:ext cx="4320000" cy="116009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AF4AB-8641-F246-9437-CE5102C9F001}">
      <dsp:nvSpPr>
        <dsp:cNvPr id="0" name=""/>
        <dsp:cNvSpPr/>
      </dsp:nvSpPr>
      <dsp:spPr>
        <a:xfrm rot="5400000">
          <a:off x="6589693" y="-2661723"/>
          <a:ext cx="1121829"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err="1"/>
            <a:t>Tín</a:t>
          </a:r>
          <a:r>
            <a:rPr lang="en-US" sz="2000" kern="1200" dirty="0"/>
            <a:t> </a:t>
          </a:r>
          <a:r>
            <a:rPr lang="en-US" sz="2000" kern="1200" dirty="0" err="1"/>
            <a:t>hiệu</a:t>
          </a:r>
          <a:r>
            <a:rPr lang="en-US" sz="2000" kern="1200" dirty="0"/>
            <a:t> </a:t>
          </a:r>
          <a:r>
            <a:rPr lang="en-US" sz="2000" kern="1200" dirty="0" err="1"/>
            <a:t>tương</a:t>
          </a:r>
          <a:r>
            <a:rPr lang="en-US" sz="2000" kern="1200" dirty="0"/>
            <a:t> </a:t>
          </a:r>
          <a:r>
            <a:rPr lang="en-US" sz="2000" kern="1200" dirty="0" err="1"/>
            <a:t>tự</a:t>
          </a:r>
          <a:r>
            <a:rPr lang="en-US" sz="2000" kern="1200" dirty="0"/>
            <a:t> </a:t>
          </a:r>
          <a:r>
            <a:rPr lang="en-US" sz="2000" kern="1200" dirty="0" err="1"/>
            <a:t>một</a:t>
          </a:r>
          <a:r>
            <a:rPr lang="en-US" sz="2000" kern="1200" dirty="0"/>
            <a:t> </a:t>
          </a:r>
          <a:r>
            <a:rPr lang="en-US" sz="2000" kern="1200" dirty="0" err="1"/>
            <a:t>chiều</a:t>
          </a:r>
          <a:r>
            <a:rPr lang="en-US" sz="2000" kern="1200" dirty="0"/>
            <a:t> </a:t>
          </a:r>
          <a:r>
            <a:rPr lang="en-US" sz="2000" kern="1200" dirty="0" err="1"/>
            <a:t>biến</a:t>
          </a:r>
          <a:r>
            <a:rPr lang="en-US" sz="2000" kern="1200" dirty="0"/>
            <a:t> </a:t>
          </a:r>
          <a:r>
            <a:rPr lang="en-US" sz="2000" kern="1200" dirty="0" err="1"/>
            <a:t>thiên</a:t>
          </a:r>
          <a:r>
            <a:rPr lang="en-US" sz="2000" kern="1200" dirty="0"/>
            <a:t> </a:t>
          </a:r>
          <a:r>
            <a:rPr lang="en-US" sz="2000" kern="1200" dirty="0" err="1"/>
            <a:t>theo</a:t>
          </a:r>
          <a:r>
            <a:rPr lang="en-US" sz="2000" kern="1200" dirty="0"/>
            <a:t> </a:t>
          </a:r>
          <a:r>
            <a:rPr lang="en-US" sz="2000" kern="1200" dirty="0" err="1"/>
            <a:t>thời</a:t>
          </a:r>
          <a:r>
            <a:rPr lang="en-US" sz="2000" kern="1200" dirty="0"/>
            <a:t> </a:t>
          </a:r>
          <a:r>
            <a:rPr lang="en-US" sz="2000" kern="1200" dirty="0" err="1"/>
            <a:t>gian</a:t>
          </a:r>
          <a:endParaRPr lang="en-US" sz="2000" kern="1200" dirty="0"/>
        </a:p>
        <a:p>
          <a:pPr marL="228600" lvl="1" indent="-228600" algn="l" defTabSz="889000">
            <a:lnSpc>
              <a:spcPct val="90000"/>
            </a:lnSpc>
            <a:spcBef>
              <a:spcPct val="0"/>
            </a:spcBef>
            <a:spcAft>
              <a:spcPct val="15000"/>
            </a:spcAft>
            <a:buChar char="•"/>
          </a:pPr>
          <a:r>
            <a:rPr lang="en-US" sz="2000" kern="1200" dirty="0" err="1"/>
            <a:t>Được</a:t>
          </a:r>
          <a:r>
            <a:rPr lang="en-US" sz="2000" kern="1200" dirty="0"/>
            <a:t> </a:t>
          </a:r>
          <a:r>
            <a:rPr lang="en-US" sz="2000" kern="1200" dirty="0" err="1"/>
            <a:t>lan</a:t>
          </a:r>
          <a:r>
            <a:rPr lang="en-US" sz="2000" kern="1200" dirty="0"/>
            <a:t> </a:t>
          </a:r>
          <a:r>
            <a:rPr lang="en-US" sz="2000" kern="1200" dirty="0" err="1"/>
            <a:t>truyền</a:t>
          </a:r>
          <a:r>
            <a:rPr lang="en-US" sz="2000" kern="1200" dirty="0"/>
            <a:t> </a:t>
          </a:r>
          <a:r>
            <a:rPr lang="en-US" sz="2000" kern="1200" dirty="0" err="1"/>
            <a:t>dựa</a:t>
          </a:r>
          <a:r>
            <a:rPr lang="en-US" sz="2000" kern="1200" dirty="0"/>
            <a:t> </a:t>
          </a:r>
          <a:r>
            <a:rPr lang="en-US" sz="2000" kern="1200" dirty="0" err="1"/>
            <a:t>trên</a:t>
          </a:r>
          <a:r>
            <a:rPr lang="en-US" sz="2000" kern="1200" dirty="0"/>
            <a:t> </a:t>
          </a:r>
          <a:r>
            <a:rPr lang="en-US" sz="2000" kern="1200" dirty="0" err="1"/>
            <a:t>áp</a:t>
          </a:r>
          <a:r>
            <a:rPr lang="en-US" sz="2000" kern="1200" dirty="0"/>
            <a:t> </a:t>
          </a:r>
          <a:r>
            <a:rPr lang="en-US" sz="2000" kern="1200" dirty="0" err="1"/>
            <a:t>suất</a:t>
          </a:r>
          <a:r>
            <a:rPr lang="en-US" sz="2000" kern="1200" dirty="0"/>
            <a:t> </a:t>
          </a:r>
          <a:r>
            <a:rPr lang="en-US" sz="2000" kern="1200" dirty="0" err="1"/>
            <a:t>và</a:t>
          </a:r>
          <a:r>
            <a:rPr lang="en-US" sz="2000" kern="1200" dirty="0"/>
            <a:t> </a:t>
          </a:r>
          <a:r>
            <a:rPr lang="en-US" sz="2000" kern="1200" dirty="0" err="1"/>
            <a:t>tương</a:t>
          </a:r>
          <a:r>
            <a:rPr lang="en-US" sz="2000" kern="1200" dirty="0"/>
            <a:t> </a:t>
          </a:r>
          <a:r>
            <a:rPr lang="en-US" sz="2000" kern="1200" dirty="0" err="1"/>
            <a:t>tác</a:t>
          </a:r>
          <a:r>
            <a:rPr lang="en-US" sz="2000" kern="1200" dirty="0"/>
            <a:t> </a:t>
          </a:r>
          <a:r>
            <a:rPr lang="en-US" sz="2000" kern="1200" dirty="0" err="1"/>
            <a:t>giữa</a:t>
          </a:r>
          <a:r>
            <a:rPr lang="en-US" sz="2000" kern="1200" dirty="0"/>
            <a:t> </a:t>
          </a:r>
          <a:r>
            <a:rPr lang="en-US" sz="2000" kern="1200" dirty="0" err="1"/>
            <a:t>các</a:t>
          </a:r>
          <a:r>
            <a:rPr lang="en-US" sz="2000" kern="1200" dirty="0"/>
            <a:t> </a:t>
          </a:r>
          <a:r>
            <a:rPr lang="en-US" sz="2000" kern="1200" dirty="0" err="1"/>
            <a:t>phân</a:t>
          </a:r>
          <a:r>
            <a:rPr lang="en-US" sz="2000" kern="1200" dirty="0"/>
            <a:t> </a:t>
          </a:r>
          <a:r>
            <a:rPr lang="en-US" sz="2000" kern="1200" dirty="0" err="1"/>
            <a:t>tử</a:t>
          </a:r>
          <a:r>
            <a:rPr lang="en-US" sz="2000" kern="1200" dirty="0"/>
            <a:t> </a:t>
          </a:r>
          <a:r>
            <a:rPr lang="en-US" sz="2000" kern="1200" dirty="0" err="1"/>
            <a:t>trong</a:t>
          </a:r>
          <a:r>
            <a:rPr lang="en-US" sz="2000" kern="1200" dirty="0"/>
            <a:t> </a:t>
          </a:r>
          <a:r>
            <a:rPr lang="en-US" sz="2000" kern="1200" dirty="0" err="1"/>
            <a:t>môi</a:t>
          </a:r>
          <a:r>
            <a:rPr lang="en-US" sz="2000" kern="1200" dirty="0"/>
            <a:t> </a:t>
          </a:r>
          <a:r>
            <a:rPr lang="en-US" sz="2000" kern="1200" dirty="0" err="1"/>
            <a:t>trường</a:t>
          </a:r>
          <a:r>
            <a:rPr lang="en-US" sz="2000" kern="1200" dirty="0"/>
            <a:t> </a:t>
          </a:r>
          <a:r>
            <a:rPr lang="en-US" sz="2000" kern="1200" dirty="0" err="1"/>
            <a:t>truyền</a:t>
          </a:r>
          <a:r>
            <a:rPr lang="en-US" sz="2000" kern="1200" dirty="0"/>
            <a:t> </a:t>
          </a:r>
          <a:r>
            <a:rPr lang="en-US" sz="2000" kern="1200" dirty="0" err="1"/>
            <a:t>dẫn</a:t>
          </a:r>
          <a:r>
            <a:rPr lang="en-US" sz="2000" kern="1200" dirty="0"/>
            <a:t>.</a:t>
          </a:r>
        </a:p>
      </dsp:txBody>
      <dsp:txXfrm rot="-5400000">
        <a:off x="3785616" y="197117"/>
        <a:ext cx="6675221" cy="1012303"/>
      </dsp:txXfrm>
    </dsp:sp>
    <dsp:sp modelId="{98A70A45-E159-9448-9480-9F60240F45E3}">
      <dsp:nvSpPr>
        <dsp:cNvPr id="0" name=""/>
        <dsp:cNvSpPr/>
      </dsp:nvSpPr>
      <dsp:spPr>
        <a:xfrm>
          <a:off x="0" y="2124"/>
          <a:ext cx="3785616" cy="1402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dirty="0" err="1"/>
            <a:t>Âm</a:t>
          </a:r>
          <a:r>
            <a:rPr lang="en-US" sz="2700" kern="1200" dirty="0"/>
            <a:t> </a:t>
          </a:r>
          <a:r>
            <a:rPr lang="en-US" sz="2700" kern="1200" dirty="0" err="1"/>
            <a:t>thanh</a:t>
          </a:r>
          <a:r>
            <a:rPr lang="en-US" sz="2700" kern="1200" dirty="0"/>
            <a:t> (</a:t>
          </a:r>
          <a:r>
            <a:rPr lang="en-US" sz="2700" kern="1200" dirty="0" err="1"/>
            <a:t>âm</a:t>
          </a:r>
          <a:r>
            <a:rPr lang="en-US" sz="2700" kern="1200" dirty="0"/>
            <a:t> </a:t>
          </a:r>
          <a:r>
            <a:rPr lang="en-US" sz="2700" kern="1200" dirty="0" err="1"/>
            <a:t>thanh</a:t>
          </a:r>
          <a:r>
            <a:rPr lang="en-US" sz="2700" kern="1200" dirty="0"/>
            <a:t> </a:t>
          </a:r>
          <a:r>
            <a:rPr lang="en-US" sz="2700" kern="1200" dirty="0" err="1"/>
            <a:t>thoại</a:t>
          </a:r>
          <a:r>
            <a:rPr lang="en-US" sz="2700" kern="1200" dirty="0"/>
            <a:t>, </a:t>
          </a:r>
          <a:r>
            <a:rPr lang="en-US" sz="2700" kern="1200" dirty="0" err="1"/>
            <a:t>âm</a:t>
          </a:r>
          <a:r>
            <a:rPr lang="en-US" sz="2700" kern="1200" dirty="0"/>
            <a:t> </a:t>
          </a:r>
          <a:r>
            <a:rPr lang="en-US" sz="2700" kern="1200" dirty="0" err="1"/>
            <a:t>nhạc</a:t>
          </a:r>
          <a:r>
            <a:rPr lang="en-US" sz="2700" kern="1200" dirty="0"/>
            <a:t>, </a:t>
          </a:r>
          <a:r>
            <a:rPr lang="en-US" sz="2700" kern="1200" dirty="0" err="1"/>
            <a:t>tiếng</a:t>
          </a:r>
          <a:r>
            <a:rPr lang="en-US" sz="2700" kern="1200" dirty="0"/>
            <a:t> </a:t>
          </a:r>
          <a:r>
            <a:rPr lang="en-US" sz="2700" kern="1200" dirty="0" err="1"/>
            <a:t>ồn</a:t>
          </a:r>
          <a:r>
            <a:rPr lang="en-US" sz="2700" kern="1200" dirty="0"/>
            <a:t>)</a:t>
          </a:r>
        </a:p>
      </dsp:txBody>
      <dsp:txXfrm>
        <a:off x="68454" y="70578"/>
        <a:ext cx="3648708" cy="1265378"/>
      </dsp:txXfrm>
    </dsp:sp>
    <dsp:sp modelId="{BC779E69-865F-9444-A141-57F9C4BB7F5F}">
      <dsp:nvSpPr>
        <dsp:cNvPr id="0" name=""/>
        <dsp:cNvSpPr/>
      </dsp:nvSpPr>
      <dsp:spPr>
        <a:xfrm rot="5400000">
          <a:off x="6589693" y="-1189322"/>
          <a:ext cx="1121829"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err="1"/>
            <a:t>Tần</a:t>
          </a:r>
          <a:r>
            <a:rPr lang="en-US" sz="2000" kern="1200" dirty="0"/>
            <a:t> </a:t>
          </a:r>
          <a:r>
            <a:rPr lang="en-US" sz="2000" kern="1200" dirty="0" err="1"/>
            <a:t>số</a:t>
          </a:r>
          <a:endParaRPr lang="en-US" sz="2000" kern="1200" dirty="0"/>
        </a:p>
        <a:p>
          <a:pPr marL="228600" lvl="1" indent="-228600" algn="l" defTabSz="889000">
            <a:lnSpc>
              <a:spcPct val="90000"/>
            </a:lnSpc>
            <a:spcBef>
              <a:spcPct val="0"/>
            </a:spcBef>
            <a:spcAft>
              <a:spcPct val="15000"/>
            </a:spcAft>
            <a:buChar char="•"/>
          </a:pPr>
          <a:r>
            <a:rPr lang="en-US" sz="2000" kern="1200" dirty="0" err="1"/>
            <a:t>Bước</a:t>
          </a:r>
          <a:r>
            <a:rPr lang="en-US" sz="2000" kern="1200" dirty="0"/>
            <a:t> </a:t>
          </a:r>
          <a:r>
            <a:rPr lang="en-US" sz="2000" kern="1200" dirty="0" err="1"/>
            <a:t>sóng</a:t>
          </a:r>
          <a:endParaRPr lang="en-US" sz="2000" kern="1200" dirty="0"/>
        </a:p>
        <a:p>
          <a:pPr marL="228600" lvl="1" indent="-228600" algn="l" defTabSz="889000">
            <a:lnSpc>
              <a:spcPct val="90000"/>
            </a:lnSpc>
            <a:spcBef>
              <a:spcPct val="0"/>
            </a:spcBef>
            <a:spcAft>
              <a:spcPct val="15000"/>
            </a:spcAft>
            <a:buChar char="•"/>
          </a:pPr>
          <a:r>
            <a:rPr lang="en-US" sz="2000" kern="1200" dirty="0" err="1"/>
            <a:t>Biên</a:t>
          </a:r>
          <a:r>
            <a:rPr lang="en-US" sz="2000" kern="1200" dirty="0"/>
            <a:t> </a:t>
          </a:r>
          <a:r>
            <a:rPr lang="en-US" sz="2000" kern="1200" dirty="0" err="1"/>
            <a:t>độ</a:t>
          </a:r>
          <a:endParaRPr lang="en-US" sz="2000" kern="1200" dirty="0"/>
        </a:p>
      </dsp:txBody>
      <dsp:txXfrm rot="-5400000">
        <a:off x="3785616" y="1669518"/>
        <a:ext cx="6675221" cy="1012303"/>
      </dsp:txXfrm>
    </dsp:sp>
    <dsp:sp modelId="{734D0A24-6992-634C-A785-CD0E0D76AF57}">
      <dsp:nvSpPr>
        <dsp:cNvPr id="0" name=""/>
        <dsp:cNvSpPr/>
      </dsp:nvSpPr>
      <dsp:spPr>
        <a:xfrm>
          <a:off x="0" y="1474525"/>
          <a:ext cx="3785616" cy="1402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Sóng âm thanh: Có dạng hình sin với các đặc trưng</a:t>
          </a:r>
        </a:p>
      </dsp:txBody>
      <dsp:txXfrm>
        <a:off x="68454" y="1542979"/>
        <a:ext cx="3648708" cy="1265378"/>
      </dsp:txXfrm>
    </dsp:sp>
    <dsp:sp modelId="{2AE45C78-07F5-6B4F-98A6-6B95FDE1A321}">
      <dsp:nvSpPr>
        <dsp:cNvPr id="0" name=""/>
        <dsp:cNvSpPr/>
      </dsp:nvSpPr>
      <dsp:spPr>
        <a:xfrm>
          <a:off x="0" y="2946926"/>
          <a:ext cx="3785616" cy="1402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Tai người: 20-20,000 Hz. Giới hạn trên giảm dần theo tuổi tác.</a:t>
          </a:r>
        </a:p>
      </dsp:txBody>
      <dsp:txXfrm>
        <a:off x="68454" y="3015380"/>
        <a:ext cx="3648708" cy="126537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BF5F1-E051-A741-B9B2-3B50660C6FE5}">
      <dsp:nvSpPr>
        <dsp:cNvPr id="0" name=""/>
        <dsp:cNvSpPr/>
      </dsp:nvSpPr>
      <dsp:spPr>
        <a:xfrm rot="5400000">
          <a:off x="6731621" y="-2839081"/>
          <a:ext cx="837972" cy="672998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err="1"/>
            <a:t>Lấy</a:t>
          </a:r>
          <a:r>
            <a:rPr lang="en-US" sz="2200" kern="1200" dirty="0"/>
            <a:t> </a:t>
          </a:r>
          <a:r>
            <a:rPr lang="en-US" sz="2200" kern="1200" dirty="0" err="1"/>
            <a:t>mẫu</a:t>
          </a:r>
          <a:endParaRPr lang="en-US" sz="2200" kern="1200" dirty="0"/>
        </a:p>
        <a:p>
          <a:pPr marL="228600" lvl="1" indent="-228600" algn="l" defTabSz="977900">
            <a:lnSpc>
              <a:spcPct val="90000"/>
            </a:lnSpc>
            <a:spcBef>
              <a:spcPct val="0"/>
            </a:spcBef>
            <a:spcAft>
              <a:spcPct val="15000"/>
            </a:spcAft>
            <a:buChar char="•"/>
          </a:pPr>
          <a:r>
            <a:rPr lang="en-US" sz="2200" kern="1200" dirty="0" err="1"/>
            <a:t>Lượng</a:t>
          </a:r>
          <a:r>
            <a:rPr lang="en-US" sz="2200" kern="1200" dirty="0"/>
            <a:t> </a:t>
          </a:r>
          <a:r>
            <a:rPr lang="en-US" sz="2200" kern="1200" dirty="0" err="1"/>
            <a:t>tử</a:t>
          </a:r>
          <a:r>
            <a:rPr lang="en-US" sz="2200" kern="1200" dirty="0"/>
            <a:t> </a:t>
          </a:r>
          <a:r>
            <a:rPr lang="en-US" sz="2200" kern="1200" dirty="0" err="1"/>
            <a:t>hóa</a:t>
          </a:r>
          <a:endParaRPr lang="en-US" sz="2200" kern="1200" dirty="0"/>
        </a:p>
      </dsp:txBody>
      <dsp:txXfrm rot="-5400000">
        <a:off x="3785615" y="147831"/>
        <a:ext cx="6689078" cy="756160"/>
      </dsp:txXfrm>
    </dsp:sp>
    <dsp:sp modelId="{B3BC070D-30D7-4C42-A5A2-55E801DAB05B}">
      <dsp:nvSpPr>
        <dsp:cNvPr id="0" name=""/>
        <dsp:cNvSpPr/>
      </dsp:nvSpPr>
      <dsp:spPr>
        <a:xfrm>
          <a:off x="0" y="2177"/>
          <a:ext cx="3785616" cy="104746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Tín hiệu âm thanh được chuyển sang dạng số</a:t>
          </a:r>
        </a:p>
      </dsp:txBody>
      <dsp:txXfrm>
        <a:off x="51133" y="53310"/>
        <a:ext cx="3683350" cy="945199"/>
      </dsp:txXfrm>
    </dsp:sp>
    <dsp:sp modelId="{5D6329B5-7299-5144-ABA5-E9EC07059BCA}">
      <dsp:nvSpPr>
        <dsp:cNvPr id="0" name=""/>
        <dsp:cNvSpPr/>
      </dsp:nvSpPr>
      <dsp:spPr>
        <a:xfrm rot="5400000">
          <a:off x="6731621" y="-1739242"/>
          <a:ext cx="837972" cy="6729984"/>
        </a:xfrm>
        <a:prstGeom prst="round2Same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err="1"/>
            <a:t>Âm</a:t>
          </a:r>
          <a:r>
            <a:rPr lang="en-US" sz="2200" kern="1200" dirty="0"/>
            <a:t> </a:t>
          </a:r>
          <a:r>
            <a:rPr lang="en-US" sz="2200" kern="1200" dirty="0" err="1"/>
            <a:t>thanh</a:t>
          </a:r>
          <a:r>
            <a:rPr lang="en-US" sz="2200" kern="1200" dirty="0"/>
            <a:t> </a:t>
          </a:r>
          <a:r>
            <a:rPr lang="en-US" sz="2200" kern="1200" dirty="0" err="1"/>
            <a:t>thoại</a:t>
          </a:r>
          <a:r>
            <a:rPr lang="en-US" sz="2200" kern="1200" dirty="0"/>
            <a:t>: 8 kHz</a:t>
          </a:r>
        </a:p>
        <a:p>
          <a:pPr marL="228600" lvl="1" indent="-228600" algn="l" defTabSz="977900">
            <a:lnSpc>
              <a:spcPct val="90000"/>
            </a:lnSpc>
            <a:spcBef>
              <a:spcPct val="0"/>
            </a:spcBef>
            <a:spcAft>
              <a:spcPct val="15000"/>
            </a:spcAft>
            <a:buChar char="•"/>
          </a:pPr>
          <a:r>
            <a:rPr lang="en-US" sz="2200" kern="1200" dirty="0"/>
            <a:t>CD-audio: 44.1 kHz</a:t>
          </a:r>
        </a:p>
      </dsp:txBody>
      <dsp:txXfrm rot="-5400000">
        <a:off x="3785615" y="1247670"/>
        <a:ext cx="6689078" cy="756160"/>
      </dsp:txXfrm>
    </dsp:sp>
    <dsp:sp modelId="{5C407A51-7D17-934B-9048-4873CABB9934}">
      <dsp:nvSpPr>
        <dsp:cNvPr id="0" name=""/>
        <dsp:cNvSpPr/>
      </dsp:nvSpPr>
      <dsp:spPr>
        <a:xfrm>
          <a:off x="0" y="1102016"/>
          <a:ext cx="3785616" cy="1047465"/>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Tần số lấy mẫu</a:t>
          </a:r>
        </a:p>
      </dsp:txBody>
      <dsp:txXfrm>
        <a:off x="51133" y="1153149"/>
        <a:ext cx="3683350" cy="945199"/>
      </dsp:txXfrm>
    </dsp:sp>
    <dsp:sp modelId="{5EA4E97C-AAA7-D243-8977-ED4DDA4C04D9}">
      <dsp:nvSpPr>
        <dsp:cNvPr id="0" name=""/>
        <dsp:cNvSpPr/>
      </dsp:nvSpPr>
      <dsp:spPr>
        <a:xfrm rot="5400000">
          <a:off x="6731621" y="-639403"/>
          <a:ext cx="837972" cy="6729984"/>
        </a:xfrm>
        <a:prstGeom prst="round2Same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err="1"/>
            <a:t>Âm</a:t>
          </a:r>
          <a:r>
            <a:rPr lang="en-US" sz="2200" kern="1200" dirty="0"/>
            <a:t> </a:t>
          </a:r>
          <a:r>
            <a:rPr lang="en-US" sz="2200" kern="1200" dirty="0" err="1"/>
            <a:t>thanh</a:t>
          </a:r>
          <a:r>
            <a:rPr lang="en-US" sz="2200" kern="1200" dirty="0"/>
            <a:t> </a:t>
          </a:r>
          <a:r>
            <a:rPr lang="en-US" sz="2200" kern="1200" dirty="0" err="1"/>
            <a:t>thoại</a:t>
          </a:r>
          <a:r>
            <a:rPr lang="en-US" sz="2200" kern="1200" dirty="0"/>
            <a:t>: 8 bit</a:t>
          </a:r>
        </a:p>
        <a:p>
          <a:pPr marL="228600" lvl="1" indent="-228600" algn="l" defTabSz="977900">
            <a:lnSpc>
              <a:spcPct val="90000"/>
            </a:lnSpc>
            <a:spcBef>
              <a:spcPct val="0"/>
            </a:spcBef>
            <a:spcAft>
              <a:spcPct val="15000"/>
            </a:spcAft>
            <a:buChar char="•"/>
          </a:pPr>
          <a:r>
            <a:rPr lang="en-US" sz="2200" kern="1200" dirty="0"/>
            <a:t>CD-audio: 16 bit</a:t>
          </a:r>
        </a:p>
      </dsp:txBody>
      <dsp:txXfrm rot="-5400000">
        <a:off x="3785615" y="2347509"/>
        <a:ext cx="6689078" cy="756160"/>
      </dsp:txXfrm>
    </dsp:sp>
    <dsp:sp modelId="{0D85840E-25EB-5341-B0CA-813336EB2E18}">
      <dsp:nvSpPr>
        <dsp:cNvPr id="0" name=""/>
        <dsp:cNvSpPr/>
      </dsp:nvSpPr>
      <dsp:spPr>
        <a:xfrm>
          <a:off x="0" y="2201855"/>
          <a:ext cx="3785616" cy="1047465"/>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Lượng tử hóa</a:t>
          </a:r>
        </a:p>
      </dsp:txBody>
      <dsp:txXfrm>
        <a:off x="51133" y="2252988"/>
        <a:ext cx="3683350" cy="945199"/>
      </dsp:txXfrm>
    </dsp:sp>
    <dsp:sp modelId="{F7695128-3AAF-4F42-AE01-6123E6F664C6}">
      <dsp:nvSpPr>
        <dsp:cNvPr id="0" name=""/>
        <dsp:cNvSpPr/>
      </dsp:nvSpPr>
      <dsp:spPr>
        <a:xfrm rot="5400000">
          <a:off x="6731621" y="460435"/>
          <a:ext cx="837972" cy="6729984"/>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err="1"/>
            <a:t>Nén</a:t>
          </a:r>
          <a:r>
            <a:rPr lang="en-US" sz="2200" kern="1200" dirty="0"/>
            <a:t> </a:t>
          </a:r>
          <a:r>
            <a:rPr lang="en-US" sz="2200" kern="1200" dirty="0" err="1"/>
            <a:t>không</a:t>
          </a:r>
          <a:r>
            <a:rPr lang="en-US" sz="2200" kern="1200" dirty="0"/>
            <a:t> </a:t>
          </a:r>
          <a:r>
            <a:rPr lang="en-US" sz="2200" kern="1200" dirty="0" err="1"/>
            <a:t>mất</a:t>
          </a:r>
          <a:r>
            <a:rPr lang="en-US" sz="2200" kern="1200" dirty="0"/>
            <a:t> </a:t>
          </a:r>
          <a:r>
            <a:rPr lang="en-US" sz="2200" kern="1200" dirty="0" err="1"/>
            <a:t>mát</a:t>
          </a:r>
          <a:r>
            <a:rPr lang="en-US" sz="2200" kern="1200" dirty="0"/>
            <a:t> </a:t>
          </a:r>
          <a:r>
            <a:rPr lang="en-US" sz="2200" kern="1200" dirty="0" err="1"/>
            <a:t>thông</a:t>
          </a:r>
          <a:r>
            <a:rPr lang="en-US" sz="2200" kern="1200" dirty="0"/>
            <a:t> tin: FLAC, Apple Lossless</a:t>
          </a:r>
        </a:p>
        <a:p>
          <a:pPr marL="228600" lvl="1" indent="-228600" algn="l" defTabSz="977900">
            <a:lnSpc>
              <a:spcPct val="90000"/>
            </a:lnSpc>
            <a:spcBef>
              <a:spcPct val="0"/>
            </a:spcBef>
            <a:spcAft>
              <a:spcPct val="15000"/>
            </a:spcAft>
            <a:buChar char="•"/>
          </a:pPr>
          <a:r>
            <a:rPr lang="en-US" sz="2200" kern="1200" dirty="0" err="1"/>
            <a:t>Nén</a:t>
          </a:r>
          <a:r>
            <a:rPr lang="en-US" sz="2200" kern="1200" dirty="0"/>
            <a:t> </a:t>
          </a:r>
          <a:r>
            <a:rPr lang="en-US" sz="2200" kern="1200" dirty="0" err="1"/>
            <a:t>mất</a:t>
          </a:r>
          <a:r>
            <a:rPr lang="en-US" sz="2200" kern="1200" dirty="0"/>
            <a:t> </a:t>
          </a:r>
          <a:r>
            <a:rPr lang="en-US" sz="2200" kern="1200" dirty="0" err="1"/>
            <a:t>mát</a:t>
          </a:r>
          <a:r>
            <a:rPr lang="en-US" sz="2200" kern="1200" dirty="0"/>
            <a:t> </a:t>
          </a:r>
          <a:r>
            <a:rPr lang="en-US" sz="2200" kern="1200" dirty="0" err="1"/>
            <a:t>thông</a:t>
          </a:r>
          <a:r>
            <a:rPr lang="en-US" sz="2200" kern="1200" dirty="0"/>
            <a:t> tin: MP3 (</a:t>
          </a:r>
          <a:r>
            <a:rPr lang="en-US" sz="2200" kern="1200" dirty="0" err="1"/>
            <a:t>Tỷ</a:t>
          </a:r>
          <a:r>
            <a:rPr lang="en-US" sz="2200" kern="1200" dirty="0"/>
            <a:t> </a:t>
          </a:r>
          <a:r>
            <a:rPr lang="en-US" sz="2200" kern="1200" dirty="0" err="1"/>
            <a:t>lệ</a:t>
          </a:r>
          <a:r>
            <a:rPr lang="en-US" sz="2200" kern="1200" dirty="0"/>
            <a:t> </a:t>
          </a:r>
          <a:r>
            <a:rPr lang="en-US" sz="2200" kern="1200" dirty="0" err="1"/>
            <a:t>nén</a:t>
          </a:r>
          <a:r>
            <a:rPr lang="en-US" sz="2200" kern="1200" dirty="0"/>
            <a:t>: 50-60%)</a:t>
          </a:r>
        </a:p>
      </dsp:txBody>
      <dsp:txXfrm rot="-5400000">
        <a:off x="3785615" y="3447347"/>
        <a:ext cx="6689078" cy="756160"/>
      </dsp:txXfrm>
    </dsp:sp>
    <dsp:sp modelId="{F8C799E1-FD3D-E440-B349-4D72823CA056}">
      <dsp:nvSpPr>
        <dsp:cNvPr id="0" name=""/>
        <dsp:cNvSpPr/>
      </dsp:nvSpPr>
      <dsp:spPr>
        <a:xfrm>
          <a:off x="0" y="3301694"/>
          <a:ext cx="3785616" cy="104746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Nén audio</a:t>
          </a:r>
        </a:p>
      </dsp:txBody>
      <dsp:txXfrm>
        <a:off x="51133" y="3352827"/>
        <a:ext cx="3683350" cy="94519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46E47-80C0-F846-B96E-8BE4CDC956F4}">
      <dsp:nvSpPr>
        <dsp:cNvPr id="0" name=""/>
        <dsp:cNvSpPr/>
      </dsp:nvSpPr>
      <dsp:spPr>
        <a:xfrm>
          <a:off x="2103120" y="1575"/>
          <a:ext cx="8412480" cy="16151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410254" rIns="163225" bIns="410254" numCol="1" spcCol="1270" anchor="ctr" anchorCtr="0">
          <a:noAutofit/>
        </a:bodyPr>
        <a:lstStyle/>
        <a:p>
          <a:pPr marL="0" lvl="0" indent="0" algn="l" defTabSz="1422400">
            <a:lnSpc>
              <a:spcPct val="90000"/>
            </a:lnSpc>
            <a:spcBef>
              <a:spcPct val="0"/>
            </a:spcBef>
            <a:spcAft>
              <a:spcPct val="35000"/>
            </a:spcAft>
            <a:buNone/>
          </a:pPr>
          <a:r>
            <a:rPr lang="en-US" sz="3200" kern="1200" dirty="0"/>
            <a:t>Thu </a:t>
          </a:r>
          <a:r>
            <a:rPr lang="en-US" sz="3200" kern="1200" dirty="0" err="1"/>
            <a:t>nhận</a:t>
          </a:r>
          <a:r>
            <a:rPr lang="en-US" sz="3200" kern="1200" dirty="0"/>
            <a:t>, </a:t>
          </a:r>
          <a:r>
            <a:rPr lang="en-US" sz="3200" kern="1200" dirty="0" err="1"/>
            <a:t>nén</a:t>
          </a:r>
          <a:r>
            <a:rPr lang="en-US" sz="3200" kern="1200" dirty="0"/>
            <a:t> </a:t>
          </a:r>
          <a:r>
            <a:rPr lang="en-US" sz="3200" kern="1200" dirty="0" err="1"/>
            <a:t>và</a:t>
          </a:r>
          <a:r>
            <a:rPr lang="en-US" sz="3200" kern="1200" dirty="0"/>
            <a:t> </a:t>
          </a:r>
          <a:r>
            <a:rPr lang="en-US" sz="3200" kern="1200" dirty="0" err="1"/>
            <a:t>truyền</a:t>
          </a:r>
          <a:r>
            <a:rPr lang="en-US" sz="3200" kern="1200" dirty="0"/>
            <a:t> </a:t>
          </a:r>
          <a:r>
            <a:rPr lang="en-US" sz="3200" kern="1200" dirty="0" err="1"/>
            <a:t>trực</a:t>
          </a:r>
          <a:r>
            <a:rPr lang="en-US" sz="3200" kern="1200" dirty="0"/>
            <a:t> </a:t>
          </a:r>
          <a:r>
            <a:rPr lang="en-US" sz="3200" kern="1200" dirty="0" err="1"/>
            <a:t>tiếp</a:t>
          </a:r>
          <a:r>
            <a:rPr lang="en-US" sz="3200" kern="1200" dirty="0"/>
            <a:t> </a:t>
          </a:r>
          <a:r>
            <a:rPr lang="en-US" sz="3200" kern="1200" dirty="0" err="1"/>
            <a:t>dữ</a:t>
          </a:r>
          <a:r>
            <a:rPr lang="en-US" sz="3200" kern="1200" dirty="0"/>
            <a:t> </a:t>
          </a:r>
          <a:r>
            <a:rPr lang="en-US" sz="3200" kern="1200" dirty="0" err="1"/>
            <a:t>liệu</a:t>
          </a:r>
          <a:r>
            <a:rPr lang="en-US" sz="3200" kern="1200" dirty="0"/>
            <a:t> </a:t>
          </a:r>
          <a:r>
            <a:rPr lang="en-US" sz="3200" kern="1200" dirty="0" err="1"/>
            <a:t>đa</a:t>
          </a:r>
          <a:r>
            <a:rPr lang="en-US" sz="3200" kern="1200" dirty="0"/>
            <a:t> </a:t>
          </a:r>
          <a:r>
            <a:rPr lang="en-US" sz="3200" kern="1200" dirty="0" err="1"/>
            <a:t>phương</a:t>
          </a:r>
          <a:r>
            <a:rPr lang="en-US" sz="3200" kern="1200" dirty="0"/>
            <a:t> </a:t>
          </a:r>
          <a:r>
            <a:rPr lang="en-US" sz="3200" kern="1200" dirty="0" err="1"/>
            <a:t>tiện</a:t>
          </a:r>
          <a:r>
            <a:rPr lang="en-US" sz="3200" kern="1200" dirty="0"/>
            <a:t> (</a:t>
          </a:r>
          <a:r>
            <a:rPr lang="en-US" sz="3200" kern="1200" dirty="0" err="1"/>
            <a:t>ví</a:t>
          </a:r>
          <a:r>
            <a:rPr lang="en-US" sz="3200" kern="1200" dirty="0"/>
            <a:t> </a:t>
          </a:r>
          <a:r>
            <a:rPr lang="en-US" sz="3200" kern="1200" dirty="0" err="1"/>
            <a:t>dụ</a:t>
          </a:r>
          <a:r>
            <a:rPr lang="en-US" sz="3200" kern="1200" dirty="0"/>
            <a:t>?)</a:t>
          </a:r>
        </a:p>
      </dsp:txBody>
      <dsp:txXfrm>
        <a:off x="2103120" y="1575"/>
        <a:ext cx="8412480" cy="1615172"/>
      </dsp:txXfrm>
    </dsp:sp>
    <dsp:sp modelId="{4E6768D8-B4EB-484D-92DA-1A5AC992C654}">
      <dsp:nvSpPr>
        <dsp:cNvPr id="0" name=""/>
        <dsp:cNvSpPr/>
      </dsp:nvSpPr>
      <dsp:spPr>
        <a:xfrm>
          <a:off x="0" y="1575"/>
          <a:ext cx="2103120" cy="16151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59543" rIns="111290" bIns="159543" numCol="1" spcCol="1270" anchor="ctr" anchorCtr="0">
          <a:noAutofit/>
        </a:bodyPr>
        <a:lstStyle/>
        <a:p>
          <a:pPr marL="0" lvl="0" indent="0" algn="ctr" defTabSz="1066800">
            <a:lnSpc>
              <a:spcPct val="90000"/>
            </a:lnSpc>
            <a:spcBef>
              <a:spcPct val="0"/>
            </a:spcBef>
            <a:spcAft>
              <a:spcPct val="35000"/>
            </a:spcAft>
            <a:buNone/>
          </a:pPr>
          <a:r>
            <a:rPr lang="en-US" sz="2400" kern="1200"/>
            <a:t>Hệ thống truyền thông thời gian thực</a:t>
          </a:r>
        </a:p>
      </dsp:txBody>
      <dsp:txXfrm>
        <a:off x="0" y="1575"/>
        <a:ext cx="2103120" cy="1615172"/>
      </dsp:txXfrm>
    </dsp:sp>
    <dsp:sp modelId="{66C7DDEE-3080-6E4E-A459-AA7562FE11BD}">
      <dsp:nvSpPr>
        <dsp:cNvPr id="0" name=""/>
        <dsp:cNvSpPr/>
      </dsp:nvSpPr>
      <dsp:spPr>
        <a:xfrm>
          <a:off x="2103120" y="1713659"/>
          <a:ext cx="8412480" cy="1615172"/>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410254" rIns="163225" bIns="410254" numCol="1" spcCol="1270" anchor="ctr" anchorCtr="0">
          <a:noAutofit/>
        </a:bodyPr>
        <a:lstStyle/>
        <a:p>
          <a:pPr marL="0" lvl="0" indent="0" algn="l" defTabSz="1422400">
            <a:lnSpc>
              <a:spcPct val="90000"/>
            </a:lnSpc>
            <a:spcBef>
              <a:spcPct val="0"/>
            </a:spcBef>
            <a:spcAft>
              <a:spcPct val="35000"/>
            </a:spcAft>
            <a:buNone/>
          </a:pPr>
          <a:r>
            <a:rPr lang="en-US" sz="3200" kern="1200" dirty="0" err="1"/>
            <a:t>Dữ</a:t>
          </a:r>
          <a:r>
            <a:rPr lang="en-US" sz="3200" kern="1200" dirty="0"/>
            <a:t> </a:t>
          </a:r>
          <a:r>
            <a:rPr lang="en-US" sz="3200" kern="1200" dirty="0" err="1"/>
            <a:t>liệu</a:t>
          </a:r>
          <a:r>
            <a:rPr lang="en-US" sz="3200" kern="1200" dirty="0"/>
            <a:t> </a:t>
          </a:r>
          <a:r>
            <a:rPr lang="en-US" sz="3200" kern="1200" dirty="0" err="1"/>
            <a:t>được</a:t>
          </a:r>
          <a:r>
            <a:rPr lang="en-US" sz="3200" kern="1200" dirty="0"/>
            <a:t> </a:t>
          </a:r>
          <a:r>
            <a:rPr lang="en-US" sz="3200" kern="1200" dirty="0" err="1"/>
            <a:t>nén</a:t>
          </a:r>
          <a:r>
            <a:rPr lang="en-US" sz="3200" kern="1200" dirty="0"/>
            <a:t> </a:t>
          </a:r>
          <a:r>
            <a:rPr lang="en-US" sz="3200" kern="1200" dirty="0" err="1"/>
            <a:t>và</a:t>
          </a:r>
          <a:r>
            <a:rPr lang="en-US" sz="3200" kern="1200" dirty="0"/>
            <a:t> </a:t>
          </a:r>
          <a:r>
            <a:rPr lang="en-US" sz="3200" kern="1200" dirty="0" err="1"/>
            <a:t>lưu</a:t>
          </a:r>
          <a:r>
            <a:rPr lang="en-US" sz="3200" kern="1200" dirty="0"/>
            <a:t> </a:t>
          </a:r>
          <a:r>
            <a:rPr lang="en-US" sz="3200" kern="1200" dirty="0" err="1"/>
            <a:t>ở</a:t>
          </a:r>
          <a:r>
            <a:rPr lang="en-US" sz="3200" kern="1200" dirty="0"/>
            <a:t> </a:t>
          </a:r>
          <a:r>
            <a:rPr lang="en-US" sz="3200" kern="1200" dirty="0" err="1"/>
            <a:t>máy</a:t>
          </a:r>
          <a:r>
            <a:rPr lang="en-US" sz="3200" kern="1200" dirty="0"/>
            <a:t> </a:t>
          </a:r>
          <a:r>
            <a:rPr lang="en-US" sz="3200" kern="1200" dirty="0" err="1"/>
            <a:t>chủ</a:t>
          </a:r>
          <a:r>
            <a:rPr lang="en-US" sz="3200" kern="1200" dirty="0"/>
            <a:t>. </a:t>
          </a:r>
          <a:r>
            <a:rPr lang="en-US" sz="3200" kern="1200" dirty="0" err="1"/>
            <a:t>Hệ</a:t>
          </a:r>
          <a:r>
            <a:rPr lang="en-US" sz="3200" kern="1200" dirty="0"/>
            <a:t> </a:t>
          </a:r>
          <a:r>
            <a:rPr lang="en-US" sz="3200" kern="1200" dirty="0" err="1"/>
            <a:t>thống</a:t>
          </a:r>
          <a:r>
            <a:rPr lang="en-US" sz="3200" kern="1200" dirty="0"/>
            <a:t> </a:t>
          </a:r>
          <a:r>
            <a:rPr lang="en-US" sz="3200" kern="1200" dirty="0" err="1"/>
            <a:t>truyền</a:t>
          </a:r>
          <a:r>
            <a:rPr lang="en-US" sz="3200" kern="1200" dirty="0"/>
            <a:t> </a:t>
          </a:r>
          <a:r>
            <a:rPr lang="en-US" sz="3200" kern="1200" dirty="0" err="1"/>
            <a:t>dữ</a:t>
          </a:r>
          <a:r>
            <a:rPr lang="en-US" sz="3200" kern="1200" dirty="0"/>
            <a:t> </a:t>
          </a:r>
          <a:r>
            <a:rPr lang="en-US" sz="3200" kern="1200" dirty="0" err="1"/>
            <a:t>liệu</a:t>
          </a:r>
          <a:r>
            <a:rPr lang="en-US" sz="3200" kern="1200" dirty="0"/>
            <a:t> </a:t>
          </a:r>
          <a:r>
            <a:rPr lang="en-US" sz="3200" kern="1200" dirty="0" err="1"/>
            <a:t>này</a:t>
          </a:r>
          <a:r>
            <a:rPr lang="en-US" sz="3200" kern="1200" dirty="0"/>
            <a:t> </a:t>
          </a:r>
          <a:r>
            <a:rPr lang="en-US" sz="3200" kern="1200" dirty="0" err="1"/>
            <a:t>đến</a:t>
          </a:r>
          <a:r>
            <a:rPr lang="en-US" sz="3200" kern="1200" dirty="0"/>
            <a:t> </a:t>
          </a:r>
          <a:r>
            <a:rPr lang="en-US" sz="3200" kern="1200" dirty="0" err="1"/>
            <a:t>một</a:t>
          </a:r>
          <a:r>
            <a:rPr lang="en-US" sz="3200" kern="1200" dirty="0"/>
            <a:t> </a:t>
          </a:r>
          <a:r>
            <a:rPr lang="en-US" sz="3200" kern="1200" dirty="0" err="1"/>
            <a:t>hoặc</a:t>
          </a:r>
          <a:r>
            <a:rPr lang="en-US" sz="3200" kern="1200" dirty="0"/>
            <a:t> </a:t>
          </a:r>
          <a:r>
            <a:rPr lang="en-US" sz="3200" kern="1200" dirty="0" err="1"/>
            <a:t>nhiều</a:t>
          </a:r>
          <a:r>
            <a:rPr lang="en-US" sz="3200" kern="1200" dirty="0"/>
            <a:t> </a:t>
          </a:r>
          <a:r>
            <a:rPr lang="en-US" sz="3200" kern="1200" dirty="0" err="1"/>
            <a:t>thiết</a:t>
          </a:r>
          <a:r>
            <a:rPr lang="en-US" sz="3200" kern="1200" dirty="0"/>
            <a:t> </a:t>
          </a:r>
          <a:r>
            <a:rPr lang="en-US" sz="3200" kern="1200" dirty="0" err="1"/>
            <a:t>bị</a:t>
          </a:r>
          <a:r>
            <a:rPr lang="en-US" sz="3200" kern="1200" dirty="0"/>
            <a:t> </a:t>
          </a:r>
          <a:r>
            <a:rPr lang="en-US" sz="3200" kern="1200" dirty="0" err="1"/>
            <a:t>nhận</a:t>
          </a:r>
          <a:r>
            <a:rPr lang="en-US" sz="3200" kern="1200" dirty="0"/>
            <a:t> (</a:t>
          </a:r>
          <a:r>
            <a:rPr lang="en-US" sz="3200" kern="1200" dirty="0" err="1"/>
            <a:t>ví</a:t>
          </a:r>
          <a:r>
            <a:rPr lang="en-US" sz="3200" kern="1200" dirty="0"/>
            <a:t> </a:t>
          </a:r>
          <a:r>
            <a:rPr lang="en-US" sz="3200" kern="1200" dirty="0" err="1"/>
            <a:t>dụ</a:t>
          </a:r>
          <a:r>
            <a:rPr lang="en-US" sz="3200" kern="1200" dirty="0"/>
            <a:t>?)</a:t>
          </a:r>
        </a:p>
      </dsp:txBody>
      <dsp:txXfrm>
        <a:off x="2103120" y="1713659"/>
        <a:ext cx="8412480" cy="1615172"/>
      </dsp:txXfrm>
    </dsp:sp>
    <dsp:sp modelId="{8253320B-13A6-514C-84A3-B670FF824016}">
      <dsp:nvSpPr>
        <dsp:cNvPr id="0" name=""/>
        <dsp:cNvSpPr/>
      </dsp:nvSpPr>
      <dsp:spPr>
        <a:xfrm>
          <a:off x="0" y="1713659"/>
          <a:ext cx="2103120" cy="1615172"/>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59543" rIns="111290" bIns="159543" numCol="1" spcCol="1270" anchor="ctr" anchorCtr="0">
          <a:noAutofit/>
        </a:bodyPr>
        <a:lstStyle/>
        <a:p>
          <a:pPr marL="0" lvl="0" indent="0" algn="ctr" defTabSz="1066800">
            <a:lnSpc>
              <a:spcPct val="90000"/>
            </a:lnSpc>
            <a:spcBef>
              <a:spcPct val="0"/>
            </a:spcBef>
            <a:spcAft>
              <a:spcPct val="35000"/>
            </a:spcAft>
            <a:buNone/>
          </a:pPr>
          <a:r>
            <a:rPr lang="en-US" sz="2400" kern="1200"/>
            <a:t>Hệ thống truyền dữ liệu đã được lưu trữ</a:t>
          </a:r>
        </a:p>
      </dsp:txBody>
      <dsp:txXfrm>
        <a:off x="0" y="1713659"/>
        <a:ext cx="2103120" cy="1615172"/>
      </dsp:txXfrm>
    </dsp:sp>
    <dsp:sp modelId="{AB8C6127-C1F1-C342-BBEC-632EAD4F8563}">
      <dsp:nvSpPr>
        <dsp:cNvPr id="0" name=""/>
        <dsp:cNvSpPr/>
      </dsp:nvSpPr>
      <dsp:spPr>
        <a:xfrm>
          <a:off x="2103120" y="3425742"/>
          <a:ext cx="8412480" cy="1615172"/>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410254" rIns="163225" bIns="410254" numCol="1" spcCol="1270" anchor="ctr" anchorCtr="0">
          <a:noAutofit/>
        </a:bodyPr>
        <a:lstStyle/>
        <a:p>
          <a:pPr marL="0" lvl="0" indent="0" algn="l" defTabSz="1066800">
            <a:lnSpc>
              <a:spcPct val="90000"/>
            </a:lnSpc>
            <a:spcBef>
              <a:spcPct val="0"/>
            </a:spcBef>
            <a:spcAft>
              <a:spcPct val="35000"/>
            </a:spcAft>
            <a:buNone/>
          </a:pPr>
          <a:r>
            <a:rPr lang="en-US" sz="2400" b="1" kern="1200" dirty="0"/>
            <a:t>Thu </a:t>
          </a:r>
          <a:r>
            <a:rPr lang="en-US" sz="2400" b="1" kern="1200" dirty="0" err="1"/>
            <a:t>nhận</a:t>
          </a:r>
          <a:r>
            <a:rPr lang="en-US" sz="2400" b="1" kern="1200" dirty="0"/>
            <a:t> </a:t>
          </a:r>
          <a:r>
            <a:rPr lang="en-US" sz="2400" b="1" kern="1200" dirty="0" err="1"/>
            <a:t>dữ</a:t>
          </a:r>
          <a:r>
            <a:rPr lang="en-US" sz="2400" b="1" kern="1200" dirty="0"/>
            <a:t> </a:t>
          </a:r>
          <a:r>
            <a:rPr lang="en-US" sz="2400" b="1" kern="1200" dirty="0" err="1"/>
            <a:t>liệu</a:t>
          </a:r>
          <a:r>
            <a:rPr lang="en-US" sz="2400" kern="1200" dirty="0"/>
            <a:t>: </a:t>
          </a:r>
          <a:r>
            <a:rPr lang="en-US" sz="2400" kern="1200" dirty="0" err="1"/>
            <a:t>Thời</a:t>
          </a:r>
          <a:r>
            <a:rPr lang="en-US" sz="2400" kern="1200" dirty="0"/>
            <a:t> </a:t>
          </a:r>
          <a:r>
            <a:rPr lang="en-US" sz="2400" kern="1200" dirty="0" err="1"/>
            <a:t>gian</a:t>
          </a:r>
          <a:r>
            <a:rPr lang="en-US" sz="2400" kern="1200" dirty="0"/>
            <a:t> </a:t>
          </a:r>
          <a:r>
            <a:rPr lang="en-US" sz="2400" kern="1200" dirty="0" err="1"/>
            <a:t>thực</a:t>
          </a:r>
          <a:r>
            <a:rPr lang="en-US" sz="2400" kern="1200" dirty="0"/>
            <a:t> so </a:t>
          </a:r>
          <a:r>
            <a:rPr lang="en-US" sz="2400" kern="1200" dirty="0" err="1"/>
            <a:t>với</a:t>
          </a:r>
          <a:r>
            <a:rPr lang="en-US" sz="2400" kern="1200" dirty="0"/>
            <a:t> </a:t>
          </a:r>
          <a:r>
            <a:rPr lang="en-US" sz="2400" kern="1200" dirty="0" err="1"/>
            <a:t>thu</a:t>
          </a:r>
          <a:r>
            <a:rPr lang="en-US" sz="2400" kern="1200" dirty="0"/>
            <a:t> </a:t>
          </a:r>
          <a:r>
            <a:rPr lang="en-US" sz="2400" kern="1200" dirty="0" err="1"/>
            <a:t>nhận</a:t>
          </a:r>
          <a:r>
            <a:rPr lang="en-US" sz="2400" kern="1200" dirty="0"/>
            <a:t> </a:t>
          </a:r>
          <a:r>
            <a:rPr lang="en-US" sz="2400" kern="1200" dirty="0" err="1"/>
            <a:t>từ</a:t>
          </a:r>
          <a:r>
            <a:rPr lang="en-US" sz="2400" kern="1200" dirty="0"/>
            <a:t> </a:t>
          </a:r>
          <a:r>
            <a:rPr lang="en-US" sz="2400" kern="1200" dirty="0" err="1"/>
            <a:t>trước</a:t>
          </a:r>
          <a:r>
            <a:rPr lang="en-US" sz="2400" kern="1200" dirty="0"/>
            <a:t>.</a:t>
          </a:r>
        </a:p>
        <a:p>
          <a:pPr marL="0" lvl="0" indent="0" algn="l" defTabSz="1066800">
            <a:lnSpc>
              <a:spcPct val="90000"/>
            </a:lnSpc>
            <a:spcBef>
              <a:spcPct val="0"/>
            </a:spcBef>
            <a:spcAft>
              <a:spcPct val="35000"/>
            </a:spcAft>
            <a:buNone/>
          </a:pPr>
          <a:r>
            <a:rPr lang="en-US" sz="2400" b="1" kern="1200" dirty="0" err="1"/>
            <a:t>Nén</a:t>
          </a:r>
          <a:r>
            <a:rPr lang="en-US" sz="2400" b="1" kern="1200" dirty="0"/>
            <a:t> </a:t>
          </a:r>
          <a:r>
            <a:rPr lang="en-US" sz="2400" b="1" kern="1200" dirty="0" err="1"/>
            <a:t>dữ</a:t>
          </a:r>
          <a:r>
            <a:rPr lang="en-US" sz="2400" b="1" kern="1200" dirty="0"/>
            <a:t> </a:t>
          </a:r>
          <a:r>
            <a:rPr lang="en-US" sz="2400" b="1" kern="1200" dirty="0" err="1"/>
            <a:t>liệu</a:t>
          </a:r>
          <a:r>
            <a:rPr lang="en-US" sz="2400" b="1" kern="1200" dirty="0"/>
            <a:t>: </a:t>
          </a:r>
          <a:r>
            <a:rPr lang="en-US" sz="2400" kern="1200" dirty="0" err="1"/>
            <a:t>Nén</a:t>
          </a:r>
          <a:r>
            <a:rPr lang="en-US" sz="2400" kern="1200" dirty="0"/>
            <a:t> </a:t>
          </a:r>
          <a:r>
            <a:rPr lang="en-US" sz="2400" kern="1200" dirty="0" err="1"/>
            <a:t>thời</a:t>
          </a:r>
          <a:r>
            <a:rPr lang="en-US" sz="2400" kern="1200" dirty="0"/>
            <a:t> </a:t>
          </a:r>
          <a:r>
            <a:rPr lang="en-US" sz="2400" kern="1200" dirty="0" err="1"/>
            <a:t>gian</a:t>
          </a:r>
          <a:r>
            <a:rPr lang="en-US" sz="2400" kern="1200" dirty="0"/>
            <a:t> </a:t>
          </a:r>
          <a:r>
            <a:rPr lang="en-US" sz="2400" kern="1200" dirty="0" err="1"/>
            <a:t>thực</a:t>
          </a:r>
          <a:r>
            <a:rPr lang="en-US" sz="2400" kern="1200" dirty="0"/>
            <a:t>/</a:t>
          </a:r>
          <a:r>
            <a:rPr lang="en-US" sz="2400" kern="1200" dirty="0" err="1"/>
            <a:t>nén</a:t>
          </a:r>
          <a:r>
            <a:rPr lang="en-US" sz="2400" kern="1200" dirty="0"/>
            <a:t> </a:t>
          </a:r>
          <a:r>
            <a:rPr lang="en-US" sz="2400" kern="1200" dirty="0" err="1"/>
            <a:t>ngoại</a:t>
          </a:r>
          <a:r>
            <a:rPr lang="en-US" sz="2400" kern="1200" dirty="0"/>
            <a:t> </a:t>
          </a:r>
          <a:r>
            <a:rPr lang="en-US" sz="2400" kern="1200" dirty="0" err="1"/>
            <a:t>tuyến</a:t>
          </a:r>
          <a:r>
            <a:rPr lang="en-US" sz="2400" kern="1200" dirty="0"/>
            <a:t>?, </a:t>
          </a:r>
          <a:r>
            <a:rPr lang="en-US" sz="2400" kern="1200" dirty="0" err="1"/>
            <a:t>nén</a:t>
          </a:r>
          <a:r>
            <a:rPr lang="en-US" sz="2400" kern="1200" dirty="0"/>
            <a:t> </a:t>
          </a:r>
          <a:r>
            <a:rPr lang="en-US" sz="2400" kern="1200" dirty="0" err="1"/>
            <a:t>có</a:t>
          </a:r>
          <a:r>
            <a:rPr lang="en-US" sz="2400" kern="1200" dirty="0"/>
            <a:t> </a:t>
          </a:r>
          <a:r>
            <a:rPr lang="en-US" sz="2400" kern="1200" dirty="0" err="1"/>
            <a:t>thể</a:t>
          </a:r>
          <a:r>
            <a:rPr lang="en-US" sz="2400" kern="1200" dirty="0"/>
            <a:t> </a:t>
          </a:r>
          <a:r>
            <a:rPr lang="en-US" sz="2400" kern="1200" dirty="0" err="1"/>
            <a:t>hiệu</a:t>
          </a:r>
          <a:r>
            <a:rPr lang="en-US" sz="2400" kern="1200" dirty="0"/>
            <a:t> </a:t>
          </a:r>
          <a:r>
            <a:rPr lang="en-US" sz="2400" kern="1200" dirty="0" err="1"/>
            <a:t>chỉnh</a:t>
          </a:r>
          <a:r>
            <a:rPr lang="en-US" sz="2400" kern="1200" dirty="0"/>
            <a:t> </a:t>
          </a:r>
          <a:r>
            <a:rPr lang="en-US" sz="2400" kern="1200" dirty="0" err="1"/>
            <a:t>trong</a:t>
          </a:r>
          <a:r>
            <a:rPr lang="en-US" sz="2400" kern="1200" dirty="0"/>
            <a:t> </a:t>
          </a:r>
          <a:r>
            <a:rPr lang="en-US" sz="2400" kern="1200" dirty="0" err="1"/>
            <a:t>quá</a:t>
          </a:r>
          <a:r>
            <a:rPr lang="en-US" sz="2400" kern="1200" dirty="0"/>
            <a:t> </a:t>
          </a:r>
          <a:r>
            <a:rPr lang="en-US" sz="2400" kern="1200" dirty="0" err="1"/>
            <a:t>trình</a:t>
          </a:r>
          <a:r>
            <a:rPr lang="en-US" sz="2400" kern="1200" dirty="0"/>
            <a:t> </a:t>
          </a:r>
          <a:r>
            <a:rPr lang="en-US" sz="2400" kern="1200" dirty="0" err="1"/>
            <a:t>truyền</a:t>
          </a:r>
          <a:r>
            <a:rPr lang="en-US" sz="2400" kern="1200" dirty="0"/>
            <a:t>?</a:t>
          </a:r>
        </a:p>
      </dsp:txBody>
      <dsp:txXfrm>
        <a:off x="2103120" y="3425742"/>
        <a:ext cx="8412480" cy="1615172"/>
      </dsp:txXfrm>
    </dsp:sp>
    <dsp:sp modelId="{6C94A0CA-48C5-0A42-9680-83A1BE0A90F7}">
      <dsp:nvSpPr>
        <dsp:cNvPr id="0" name=""/>
        <dsp:cNvSpPr/>
      </dsp:nvSpPr>
      <dsp:spPr>
        <a:xfrm>
          <a:off x="0" y="3425742"/>
          <a:ext cx="2103120" cy="1615172"/>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59543" rIns="111290" bIns="159543" numCol="1" spcCol="1270" anchor="ctr" anchorCtr="0">
          <a:noAutofit/>
        </a:bodyPr>
        <a:lstStyle/>
        <a:p>
          <a:pPr marL="0" lvl="0" indent="0" algn="ctr" defTabSz="1066800">
            <a:lnSpc>
              <a:spcPct val="90000"/>
            </a:lnSpc>
            <a:spcBef>
              <a:spcPct val="0"/>
            </a:spcBef>
            <a:spcAft>
              <a:spcPct val="35000"/>
            </a:spcAft>
            <a:buNone/>
          </a:pPr>
          <a:r>
            <a:rPr lang="en-US" sz="2400" kern="1200"/>
            <a:t>Khác biệt giữa hai hệ thống</a:t>
          </a:r>
        </a:p>
      </dsp:txBody>
      <dsp:txXfrm>
        <a:off x="0" y="3425742"/>
        <a:ext cx="2103120" cy="16151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7BDBB-3CF1-413F-91C8-264CF86864E1}">
      <dsp:nvSpPr>
        <dsp:cNvPr id="0" name=""/>
        <dsp:cNvSpPr/>
      </dsp:nvSpPr>
      <dsp:spPr>
        <a:xfrm>
          <a:off x="3248" y="1001058"/>
          <a:ext cx="970800" cy="58248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Hello World!</a:t>
          </a:r>
        </a:p>
      </dsp:txBody>
      <dsp:txXfrm>
        <a:off x="20308" y="1018118"/>
        <a:ext cx="936680" cy="548360"/>
      </dsp:txXfrm>
    </dsp:sp>
    <dsp:sp modelId="{0433F977-2F1D-4E39-A2DE-318EA223AC99}">
      <dsp:nvSpPr>
        <dsp:cNvPr id="0" name=""/>
        <dsp:cNvSpPr/>
      </dsp:nvSpPr>
      <dsp:spPr>
        <a:xfrm>
          <a:off x="1071128" y="1171919"/>
          <a:ext cx="205809" cy="24075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071128" y="1220071"/>
        <a:ext cx="144066" cy="144454"/>
      </dsp:txXfrm>
    </dsp:sp>
    <dsp:sp modelId="{A38D20AC-C0E5-4118-8ABF-88D99C1DE53B}">
      <dsp:nvSpPr>
        <dsp:cNvPr id="0" name=""/>
        <dsp:cNvSpPr/>
      </dsp:nvSpPr>
      <dsp:spPr>
        <a:xfrm>
          <a:off x="1362369" y="1001058"/>
          <a:ext cx="970800" cy="58248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Checksum Functions</a:t>
          </a:r>
        </a:p>
      </dsp:txBody>
      <dsp:txXfrm>
        <a:off x="1379429" y="1018118"/>
        <a:ext cx="936680" cy="548360"/>
      </dsp:txXfrm>
    </dsp:sp>
    <dsp:sp modelId="{746C9CD2-CC85-4AC9-8F76-8D482016C196}">
      <dsp:nvSpPr>
        <dsp:cNvPr id="0" name=""/>
        <dsp:cNvSpPr/>
      </dsp:nvSpPr>
      <dsp:spPr>
        <a:xfrm>
          <a:off x="2430249" y="1171919"/>
          <a:ext cx="205809" cy="24075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430249" y="1220071"/>
        <a:ext cx="144066" cy="144454"/>
      </dsp:txXfrm>
    </dsp:sp>
    <dsp:sp modelId="{52F85B3E-DA31-4DED-90B5-AF1E5A20E3C2}">
      <dsp:nvSpPr>
        <dsp:cNvPr id="0" name=""/>
        <dsp:cNvSpPr/>
      </dsp:nvSpPr>
      <dsp:spPr>
        <a:xfrm>
          <a:off x="2721490" y="1001058"/>
          <a:ext cx="970800" cy="58248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123456789</a:t>
          </a:r>
        </a:p>
      </dsp:txBody>
      <dsp:txXfrm>
        <a:off x="2738550" y="1018118"/>
        <a:ext cx="936680" cy="54836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8CE15-88AB-A642-A436-27695A2FC7CD}">
      <dsp:nvSpPr>
        <dsp:cNvPr id="0" name=""/>
        <dsp:cNvSpPr/>
      </dsp:nvSpPr>
      <dsp:spPr>
        <a:xfrm>
          <a:off x="0" y="45983"/>
          <a:ext cx="6245265" cy="6715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Thiết bị số:</a:t>
          </a:r>
        </a:p>
      </dsp:txBody>
      <dsp:txXfrm>
        <a:off x="32784" y="78767"/>
        <a:ext cx="6179697" cy="606012"/>
      </dsp:txXfrm>
    </dsp:sp>
    <dsp:sp modelId="{440A47A3-D7B8-6349-9058-7E65E6E9B3FC}">
      <dsp:nvSpPr>
        <dsp:cNvPr id="0" name=""/>
        <dsp:cNvSpPr/>
      </dsp:nvSpPr>
      <dsp:spPr>
        <a:xfrm>
          <a:off x="0" y="717563"/>
          <a:ext cx="6245265" cy="75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err="1"/>
            <a:t>Máy</a:t>
          </a:r>
          <a:r>
            <a:rPr lang="en-US" sz="2200" kern="1200" dirty="0"/>
            <a:t> </a:t>
          </a:r>
          <a:r>
            <a:rPr lang="en-US" sz="2200" kern="1200" dirty="0" err="1"/>
            <a:t>tính</a:t>
          </a:r>
          <a:endParaRPr lang="en-US" sz="2200" kern="1200" dirty="0"/>
        </a:p>
        <a:p>
          <a:pPr marL="228600" lvl="1" indent="-228600" algn="l" defTabSz="977900">
            <a:lnSpc>
              <a:spcPct val="90000"/>
            </a:lnSpc>
            <a:spcBef>
              <a:spcPct val="0"/>
            </a:spcBef>
            <a:spcAft>
              <a:spcPct val="20000"/>
            </a:spcAft>
            <a:buChar char="•"/>
          </a:pPr>
          <a:r>
            <a:rPr lang="en-US" sz="2200" kern="1200" dirty="0" err="1"/>
            <a:t>Thiết</a:t>
          </a:r>
          <a:r>
            <a:rPr lang="en-US" sz="2200" kern="1200" dirty="0"/>
            <a:t> </a:t>
          </a:r>
          <a:r>
            <a:rPr lang="en-US" sz="2200" kern="1200" dirty="0" err="1"/>
            <a:t>bị</a:t>
          </a:r>
          <a:r>
            <a:rPr lang="en-US" sz="2200" kern="1200" dirty="0"/>
            <a:t> </a:t>
          </a:r>
          <a:r>
            <a:rPr lang="en-US" sz="2200" kern="1200" dirty="0" err="1"/>
            <a:t>số</a:t>
          </a:r>
          <a:r>
            <a:rPr lang="en-US" sz="2200" kern="1200" dirty="0"/>
            <a:t> </a:t>
          </a:r>
          <a:r>
            <a:rPr lang="en-US" sz="2200" kern="1200" dirty="0" err="1"/>
            <a:t>hóa</a:t>
          </a:r>
          <a:r>
            <a:rPr lang="en-US" sz="2200" kern="1200" dirty="0"/>
            <a:t> </a:t>
          </a:r>
          <a:r>
            <a:rPr lang="en-US" sz="2200" kern="1200" dirty="0" err="1"/>
            <a:t>cho</a:t>
          </a:r>
          <a:r>
            <a:rPr lang="en-US" sz="2200" kern="1200" dirty="0"/>
            <a:t> audio </a:t>
          </a:r>
          <a:r>
            <a:rPr lang="en-US" sz="2200" kern="1200" dirty="0" err="1"/>
            <a:t>và</a:t>
          </a:r>
          <a:r>
            <a:rPr lang="en-US" sz="2200" kern="1200" dirty="0"/>
            <a:t> video.</a:t>
          </a:r>
        </a:p>
      </dsp:txBody>
      <dsp:txXfrm>
        <a:off x="0" y="717563"/>
        <a:ext cx="6245265" cy="753480"/>
      </dsp:txXfrm>
    </dsp:sp>
    <dsp:sp modelId="{F6C90CA2-F955-1C4D-85E9-12C83BC36D21}">
      <dsp:nvSpPr>
        <dsp:cNvPr id="0" name=""/>
        <dsp:cNvSpPr/>
      </dsp:nvSpPr>
      <dsp:spPr>
        <a:xfrm>
          <a:off x="0" y="1471043"/>
          <a:ext cx="6245265" cy="6715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Thiết bị tương tự:</a:t>
          </a:r>
        </a:p>
      </dsp:txBody>
      <dsp:txXfrm>
        <a:off x="32784" y="1503827"/>
        <a:ext cx="6179697" cy="606012"/>
      </dsp:txXfrm>
    </dsp:sp>
    <dsp:sp modelId="{17C04753-1138-8D46-906A-E82FF87585F3}">
      <dsp:nvSpPr>
        <dsp:cNvPr id="0" name=""/>
        <dsp:cNvSpPr/>
      </dsp:nvSpPr>
      <dsp:spPr>
        <a:xfrm>
          <a:off x="0" y="2142623"/>
          <a:ext cx="6245265"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err="1"/>
            <a:t>Máy</a:t>
          </a:r>
          <a:r>
            <a:rPr lang="en-US" sz="2200" kern="1200" dirty="0"/>
            <a:t> quay </a:t>
          </a:r>
          <a:r>
            <a:rPr lang="en-US" sz="2200" kern="1200" dirty="0" err="1"/>
            <a:t>phim</a:t>
          </a:r>
          <a:endParaRPr lang="en-US" sz="2200" kern="1200" dirty="0"/>
        </a:p>
        <a:p>
          <a:pPr marL="228600" lvl="1" indent="-228600" algn="l" defTabSz="977900">
            <a:lnSpc>
              <a:spcPct val="90000"/>
            </a:lnSpc>
            <a:spcBef>
              <a:spcPct val="0"/>
            </a:spcBef>
            <a:spcAft>
              <a:spcPct val="20000"/>
            </a:spcAft>
            <a:buChar char="•"/>
          </a:pPr>
          <a:r>
            <a:rPr lang="en-US" sz="2200" kern="1200" dirty="0"/>
            <a:t>Micro, Loa</a:t>
          </a:r>
        </a:p>
        <a:p>
          <a:pPr marL="228600" lvl="1" indent="-228600" algn="l" defTabSz="977900">
            <a:lnSpc>
              <a:spcPct val="90000"/>
            </a:lnSpc>
            <a:spcBef>
              <a:spcPct val="0"/>
            </a:spcBef>
            <a:spcAft>
              <a:spcPct val="20000"/>
            </a:spcAft>
            <a:buChar char="•"/>
          </a:pPr>
          <a:r>
            <a:rPr lang="en-US" sz="2200" kern="1200" dirty="0" err="1"/>
            <a:t>Máy</a:t>
          </a:r>
          <a:r>
            <a:rPr lang="en-US" sz="2200" kern="1200" dirty="0"/>
            <a:t> </a:t>
          </a:r>
          <a:r>
            <a:rPr lang="en-US" sz="2200" kern="1200" dirty="0" err="1"/>
            <a:t>nghe</a:t>
          </a:r>
          <a:r>
            <a:rPr lang="en-US" sz="2200" kern="1200" dirty="0"/>
            <a:t> </a:t>
          </a:r>
          <a:r>
            <a:rPr lang="en-US" sz="2200" kern="1200" dirty="0" err="1"/>
            <a:t>nhạc</a:t>
          </a:r>
          <a:endParaRPr lang="en-US" sz="2200" kern="1200" dirty="0"/>
        </a:p>
      </dsp:txBody>
      <dsp:txXfrm>
        <a:off x="0" y="2142623"/>
        <a:ext cx="6245265" cy="1130220"/>
      </dsp:txXfrm>
    </dsp:sp>
    <dsp:sp modelId="{F7EAD319-C992-C04E-8F06-48E40D66FEE2}">
      <dsp:nvSpPr>
        <dsp:cNvPr id="0" name=""/>
        <dsp:cNvSpPr/>
      </dsp:nvSpPr>
      <dsp:spPr>
        <a:xfrm>
          <a:off x="0" y="3272843"/>
          <a:ext cx="6245265" cy="6715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Thiết bị đồng bộ:</a:t>
          </a:r>
        </a:p>
      </dsp:txBody>
      <dsp:txXfrm>
        <a:off x="32784" y="3305627"/>
        <a:ext cx="6179697" cy="606012"/>
      </dsp:txXfrm>
    </dsp:sp>
    <dsp:sp modelId="{492C64EB-BEA0-F247-86C1-518739AA2E43}">
      <dsp:nvSpPr>
        <dsp:cNvPr id="0" name=""/>
        <dsp:cNvSpPr/>
      </dsp:nvSpPr>
      <dsp:spPr>
        <a:xfrm>
          <a:off x="0" y="3944423"/>
          <a:ext cx="6245265"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err="1"/>
            <a:t>Hỗ</a:t>
          </a:r>
          <a:r>
            <a:rPr lang="en-US" sz="2200" kern="1200" dirty="0"/>
            <a:t> </a:t>
          </a:r>
          <a:r>
            <a:rPr lang="en-US" sz="2200" kern="1200" dirty="0" err="1"/>
            <a:t>trợ</a:t>
          </a:r>
          <a:r>
            <a:rPr lang="en-US" sz="2200" kern="1200" dirty="0"/>
            <a:t> </a:t>
          </a:r>
          <a:r>
            <a:rPr lang="en-US" sz="2200" kern="1200" dirty="0" err="1"/>
            <a:t>đồng</a:t>
          </a:r>
          <a:r>
            <a:rPr lang="en-US" sz="2200" kern="1200" dirty="0"/>
            <a:t> </a:t>
          </a:r>
          <a:r>
            <a:rPr lang="en-US" sz="2200" kern="1200" dirty="0" err="1"/>
            <a:t>bộ</a:t>
          </a:r>
          <a:r>
            <a:rPr lang="en-US" sz="2200" kern="1200" dirty="0"/>
            <a:t> </a:t>
          </a:r>
          <a:r>
            <a:rPr lang="en-US" sz="2200" kern="1200" dirty="0" err="1"/>
            <a:t>về</a:t>
          </a:r>
          <a:r>
            <a:rPr lang="en-US" sz="2200" kern="1200" dirty="0"/>
            <a:t> </a:t>
          </a:r>
          <a:r>
            <a:rPr lang="en-US" sz="2200" kern="1200" dirty="0" err="1"/>
            <a:t>thời</a:t>
          </a:r>
          <a:r>
            <a:rPr lang="en-US" sz="2200" kern="1200" dirty="0"/>
            <a:t> </a:t>
          </a:r>
          <a:r>
            <a:rPr lang="en-US" sz="2200" kern="1200" dirty="0" err="1"/>
            <a:t>gian</a:t>
          </a:r>
          <a:endParaRPr lang="en-US" sz="2200" kern="1200" dirty="0"/>
        </a:p>
      </dsp:txBody>
      <dsp:txXfrm>
        <a:off x="0" y="3944423"/>
        <a:ext cx="6245265" cy="463680"/>
      </dsp:txXfrm>
    </dsp:sp>
    <dsp:sp modelId="{C3BF4C43-AFD7-C74A-B0D8-C5721386F5D0}">
      <dsp:nvSpPr>
        <dsp:cNvPr id="0" name=""/>
        <dsp:cNvSpPr/>
      </dsp:nvSpPr>
      <dsp:spPr>
        <a:xfrm>
          <a:off x="0" y="4408103"/>
          <a:ext cx="6245265" cy="6715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Thiết bị tương tác:</a:t>
          </a:r>
        </a:p>
      </dsp:txBody>
      <dsp:txXfrm>
        <a:off x="32784" y="4440887"/>
        <a:ext cx="6179697" cy="606012"/>
      </dsp:txXfrm>
    </dsp:sp>
    <dsp:sp modelId="{B0D2C270-5682-4F49-B50E-B1E5AEEBC587}">
      <dsp:nvSpPr>
        <dsp:cNvPr id="0" name=""/>
        <dsp:cNvSpPr/>
      </dsp:nvSpPr>
      <dsp:spPr>
        <a:xfrm>
          <a:off x="0" y="5079683"/>
          <a:ext cx="6245265"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err="1"/>
            <a:t>Chuột</a:t>
          </a:r>
          <a:r>
            <a:rPr lang="en-US" sz="2200" kern="1200" dirty="0"/>
            <a:t>, </a:t>
          </a:r>
          <a:r>
            <a:rPr lang="en-US" sz="2200" kern="1200" dirty="0" err="1"/>
            <a:t>bàn</a:t>
          </a:r>
          <a:r>
            <a:rPr lang="en-US" sz="2200" kern="1200" dirty="0"/>
            <a:t> </a:t>
          </a:r>
          <a:r>
            <a:rPr lang="en-US" sz="2200" kern="1200" dirty="0" err="1"/>
            <a:t>phím</a:t>
          </a:r>
          <a:r>
            <a:rPr lang="en-US" sz="2200" kern="1200" dirty="0"/>
            <a:t> </a:t>
          </a:r>
          <a:r>
            <a:rPr lang="en-US" sz="2200" kern="1200" dirty="0" err="1"/>
            <a:t>v.v</a:t>
          </a:r>
          <a:r>
            <a:rPr lang="en-US" sz="2200" kern="1200" dirty="0"/>
            <a:t>…</a:t>
          </a:r>
        </a:p>
      </dsp:txBody>
      <dsp:txXfrm>
        <a:off x="0" y="5079683"/>
        <a:ext cx="6245265" cy="4636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7BDBB-3CF1-413F-91C8-264CF86864E1}">
      <dsp:nvSpPr>
        <dsp:cNvPr id="0" name=""/>
        <dsp:cNvSpPr/>
      </dsp:nvSpPr>
      <dsp:spPr>
        <a:xfrm>
          <a:off x="3248" y="1001058"/>
          <a:ext cx="970800" cy="58248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Hello World!</a:t>
          </a:r>
        </a:p>
      </dsp:txBody>
      <dsp:txXfrm>
        <a:off x="20308" y="1018118"/>
        <a:ext cx="936680" cy="548360"/>
      </dsp:txXfrm>
    </dsp:sp>
    <dsp:sp modelId="{0433F977-2F1D-4E39-A2DE-318EA223AC99}">
      <dsp:nvSpPr>
        <dsp:cNvPr id="0" name=""/>
        <dsp:cNvSpPr/>
      </dsp:nvSpPr>
      <dsp:spPr>
        <a:xfrm>
          <a:off x="1071128" y="1171919"/>
          <a:ext cx="205809" cy="24075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071128" y="1220071"/>
        <a:ext cx="144066" cy="144454"/>
      </dsp:txXfrm>
    </dsp:sp>
    <dsp:sp modelId="{A38D20AC-C0E5-4118-8ABF-88D99C1DE53B}">
      <dsp:nvSpPr>
        <dsp:cNvPr id="0" name=""/>
        <dsp:cNvSpPr/>
      </dsp:nvSpPr>
      <dsp:spPr>
        <a:xfrm>
          <a:off x="1362369" y="1001058"/>
          <a:ext cx="970800" cy="58248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Checksum Functions</a:t>
          </a:r>
        </a:p>
      </dsp:txBody>
      <dsp:txXfrm>
        <a:off x="1379429" y="1018118"/>
        <a:ext cx="936680" cy="548360"/>
      </dsp:txXfrm>
    </dsp:sp>
    <dsp:sp modelId="{746C9CD2-CC85-4AC9-8F76-8D482016C196}">
      <dsp:nvSpPr>
        <dsp:cNvPr id="0" name=""/>
        <dsp:cNvSpPr/>
      </dsp:nvSpPr>
      <dsp:spPr>
        <a:xfrm>
          <a:off x="2430249" y="1171919"/>
          <a:ext cx="205809" cy="24075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430249" y="1220071"/>
        <a:ext cx="144066" cy="144454"/>
      </dsp:txXfrm>
    </dsp:sp>
    <dsp:sp modelId="{52F85B3E-DA31-4DED-90B5-AF1E5A20E3C2}">
      <dsp:nvSpPr>
        <dsp:cNvPr id="0" name=""/>
        <dsp:cNvSpPr/>
      </dsp:nvSpPr>
      <dsp:spPr>
        <a:xfrm>
          <a:off x="2721490" y="1001058"/>
          <a:ext cx="970800" cy="58248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123456789</a:t>
          </a:r>
        </a:p>
      </dsp:txBody>
      <dsp:txXfrm>
        <a:off x="2738550" y="1018118"/>
        <a:ext cx="936680" cy="5483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7BDBB-3CF1-413F-91C8-264CF86864E1}">
      <dsp:nvSpPr>
        <dsp:cNvPr id="0" name=""/>
        <dsp:cNvSpPr/>
      </dsp:nvSpPr>
      <dsp:spPr>
        <a:xfrm>
          <a:off x="3248" y="1001058"/>
          <a:ext cx="970800" cy="58248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Hello World!</a:t>
          </a:r>
        </a:p>
      </dsp:txBody>
      <dsp:txXfrm>
        <a:off x="20308" y="1018118"/>
        <a:ext cx="936680" cy="548360"/>
      </dsp:txXfrm>
    </dsp:sp>
    <dsp:sp modelId="{0433F977-2F1D-4E39-A2DE-318EA223AC99}">
      <dsp:nvSpPr>
        <dsp:cNvPr id="0" name=""/>
        <dsp:cNvSpPr/>
      </dsp:nvSpPr>
      <dsp:spPr>
        <a:xfrm>
          <a:off x="1071128" y="1171919"/>
          <a:ext cx="205809" cy="24075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071128" y="1220071"/>
        <a:ext cx="144066" cy="144454"/>
      </dsp:txXfrm>
    </dsp:sp>
    <dsp:sp modelId="{A38D20AC-C0E5-4118-8ABF-88D99C1DE53B}">
      <dsp:nvSpPr>
        <dsp:cNvPr id="0" name=""/>
        <dsp:cNvSpPr/>
      </dsp:nvSpPr>
      <dsp:spPr>
        <a:xfrm>
          <a:off x="1362369" y="1001058"/>
          <a:ext cx="970800" cy="58248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Checksum Functions</a:t>
          </a:r>
        </a:p>
      </dsp:txBody>
      <dsp:txXfrm>
        <a:off x="1379429" y="1018118"/>
        <a:ext cx="936680" cy="548360"/>
      </dsp:txXfrm>
    </dsp:sp>
    <dsp:sp modelId="{746C9CD2-CC85-4AC9-8F76-8D482016C196}">
      <dsp:nvSpPr>
        <dsp:cNvPr id="0" name=""/>
        <dsp:cNvSpPr/>
      </dsp:nvSpPr>
      <dsp:spPr>
        <a:xfrm>
          <a:off x="2430249" y="1171919"/>
          <a:ext cx="205809" cy="24075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430249" y="1220071"/>
        <a:ext cx="144066" cy="144454"/>
      </dsp:txXfrm>
    </dsp:sp>
    <dsp:sp modelId="{52F85B3E-DA31-4DED-90B5-AF1E5A20E3C2}">
      <dsp:nvSpPr>
        <dsp:cNvPr id="0" name=""/>
        <dsp:cNvSpPr/>
      </dsp:nvSpPr>
      <dsp:spPr>
        <a:xfrm>
          <a:off x="2721490" y="1001058"/>
          <a:ext cx="970800" cy="58248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123456789</a:t>
          </a:r>
        </a:p>
      </dsp:txBody>
      <dsp:txXfrm>
        <a:off x="2738550" y="1018118"/>
        <a:ext cx="936680" cy="5483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A3B9F-85C5-479B-A8BA-3EA51CCF1DA0}">
      <dsp:nvSpPr>
        <dsp:cNvPr id="0" name=""/>
        <dsp:cNvSpPr/>
      </dsp:nvSpPr>
      <dsp:spPr>
        <a:xfrm>
          <a:off x="-601817" y="509647"/>
          <a:ext cx="10515600" cy="15020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E6AE85-F390-428A-A943-917012D91754}">
      <dsp:nvSpPr>
        <dsp:cNvPr id="0" name=""/>
        <dsp:cNvSpPr/>
      </dsp:nvSpPr>
      <dsp:spPr>
        <a:xfrm>
          <a:off x="-147457" y="847600"/>
          <a:ext cx="827723" cy="8261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BB91A8-3A9D-4FA6-B914-BCA9406D7339}">
      <dsp:nvSpPr>
        <dsp:cNvPr id="0" name=""/>
        <dsp:cNvSpPr/>
      </dsp:nvSpPr>
      <dsp:spPr>
        <a:xfrm>
          <a:off x="1134625" y="509647"/>
          <a:ext cx="8774059" cy="1503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19" tIns="159119" rIns="159119" bIns="159119" numCol="1" spcCol="1270" anchor="ctr" anchorCtr="0">
          <a:noAutofit/>
        </a:bodyPr>
        <a:lstStyle/>
        <a:p>
          <a:pPr marL="0" lvl="0" indent="0" algn="l" defTabSz="1422400">
            <a:lnSpc>
              <a:spcPct val="100000"/>
            </a:lnSpc>
            <a:spcBef>
              <a:spcPct val="0"/>
            </a:spcBef>
            <a:spcAft>
              <a:spcPct val="35000"/>
            </a:spcAft>
            <a:buNone/>
          </a:pPr>
          <a:r>
            <a:rPr lang="en-US" sz="3200" kern="1200" dirty="0" err="1"/>
            <a:t>Được</a:t>
          </a:r>
          <a:r>
            <a:rPr lang="en-US" sz="3200" kern="1200" dirty="0"/>
            <a:t> </a:t>
          </a:r>
          <a:r>
            <a:rPr lang="en-US" sz="3200" kern="1200" dirty="0" err="1"/>
            <a:t>định</a:t>
          </a:r>
          <a:r>
            <a:rPr lang="en-US" sz="3200" kern="1200" dirty="0"/>
            <a:t> </a:t>
          </a:r>
          <a:r>
            <a:rPr lang="en-US" sz="3200" kern="1200" dirty="0" err="1"/>
            <a:t>nghĩa</a:t>
          </a:r>
          <a:r>
            <a:rPr lang="en-US" sz="3200" kern="1200" dirty="0"/>
            <a:t> </a:t>
          </a:r>
          <a:r>
            <a:rPr lang="en-US" sz="3200" kern="1200" dirty="0" err="1"/>
            <a:t>là</a:t>
          </a:r>
          <a:r>
            <a:rPr lang="en-US" sz="3200" kern="1200" dirty="0"/>
            <a:t> </a:t>
          </a:r>
          <a:r>
            <a:rPr lang="en-US" sz="3200" kern="1200" dirty="0" err="1"/>
            <a:t>môi</a:t>
          </a:r>
          <a:r>
            <a:rPr lang="en-US" sz="3200" kern="1200" dirty="0"/>
            <a:t> </a:t>
          </a:r>
          <a:r>
            <a:rPr lang="en-US" sz="3200" kern="1200" dirty="0" err="1"/>
            <a:t>trường</a:t>
          </a:r>
          <a:r>
            <a:rPr lang="en-US" sz="3200" kern="1200" dirty="0"/>
            <a:t> </a:t>
          </a:r>
          <a:r>
            <a:rPr lang="en-US" sz="3200" kern="1200" dirty="0" err="1"/>
            <a:t>truyền</a:t>
          </a:r>
          <a:r>
            <a:rPr lang="en-US" sz="3200" kern="1200" dirty="0"/>
            <a:t> </a:t>
          </a:r>
          <a:r>
            <a:rPr lang="en-US" sz="3200" kern="1200" dirty="0" err="1"/>
            <a:t>dẫn</a:t>
          </a:r>
          <a:r>
            <a:rPr lang="en-US" sz="3200" kern="1200" dirty="0"/>
            <a:t>. </a:t>
          </a:r>
        </a:p>
        <a:p>
          <a:pPr marL="0" lvl="0" indent="0" algn="l" defTabSz="1422400">
            <a:lnSpc>
              <a:spcPct val="100000"/>
            </a:lnSpc>
            <a:spcBef>
              <a:spcPct val="0"/>
            </a:spcBef>
            <a:spcAft>
              <a:spcPct val="35000"/>
            </a:spcAft>
            <a:buNone/>
          </a:pPr>
          <a:r>
            <a:rPr lang="en-US" sz="3200" b="1" kern="1200" dirty="0">
              <a:solidFill>
                <a:srgbClr val="00B050"/>
              </a:solidFill>
            </a:rPr>
            <a:t>// </a:t>
          </a:r>
          <a:r>
            <a:rPr lang="en-US" sz="3200" b="1" kern="1200" dirty="0" err="1">
              <a:solidFill>
                <a:srgbClr val="00B050"/>
              </a:solidFill>
            </a:rPr>
            <a:t>Truyền</a:t>
          </a:r>
          <a:r>
            <a:rPr lang="en-US" sz="3200" b="1" kern="1200" dirty="0">
              <a:solidFill>
                <a:srgbClr val="00B050"/>
              </a:solidFill>
            </a:rPr>
            <a:t> </a:t>
          </a:r>
          <a:r>
            <a:rPr lang="en-US" sz="3200" b="1" kern="1200" dirty="0" err="1">
              <a:solidFill>
                <a:srgbClr val="00B050"/>
              </a:solidFill>
            </a:rPr>
            <a:t>dẫn</a:t>
          </a:r>
          <a:r>
            <a:rPr lang="en-US" sz="3200" b="1" kern="1200" dirty="0">
              <a:solidFill>
                <a:srgbClr val="00B050"/>
              </a:solidFill>
            </a:rPr>
            <a:t> </a:t>
          </a:r>
          <a:r>
            <a:rPr lang="en-US" sz="3200" b="1" kern="1200" dirty="0" err="1">
              <a:solidFill>
                <a:srgbClr val="00B050"/>
              </a:solidFill>
            </a:rPr>
            <a:t>cái</a:t>
          </a:r>
          <a:r>
            <a:rPr lang="en-US" sz="3200" b="1" kern="1200" dirty="0">
              <a:solidFill>
                <a:srgbClr val="00B050"/>
              </a:solidFill>
            </a:rPr>
            <a:t> </a:t>
          </a:r>
          <a:r>
            <a:rPr lang="en-US" sz="3200" b="1" kern="1200" dirty="0" err="1">
              <a:solidFill>
                <a:srgbClr val="00B050"/>
              </a:solidFill>
            </a:rPr>
            <a:t>gì</a:t>
          </a:r>
          <a:r>
            <a:rPr lang="en-US" sz="3200" b="1" kern="1200" dirty="0">
              <a:solidFill>
                <a:srgbClr val="00B050"/>
              </a:solidFill>
            </a:rPr>
            <a:t>? </a:t>
          </a:r>
        </a:p>
      </dsp:txBody>
      <dsp:txXfrm>
        <a:off x="1134625" y="509647"/>
        <a:ext cx="8774059" cy="1503483"/>
      </dsp:txXfrm>
    </dsp:sp>
    <dsp:sp modelId="{38450B6A-E03B-4EF9-99CC-F8E3B7907276}">
      <dsp:nvSpPr>
        <dsp:cNvPr id="0" name=""/>
        <dsp:cNvSpPr/>
      </dsp:nvSpPr>
      <dsp:spPr>
        <a:xfrm>
          <a:off x="-601817" y="2338207"/>
          <a:ext cx="10515600" cy="15020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15A4C-DEB6-4CDE-96F0-C8C5117C4936}">
      <dsp:nvSpPr>
        <dsp:cNvPr id="0" name=""/>
        <dsp:cNvSpPr/>
      </dsp:nvSpPr>
      <dsp:spPr>
        <a:xfrm>
          <a:off x="-147457" y="2676161"/>
          <a:ext cx="827723" cy="8261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FF453D-8BA0-40E5-A467-8FEADEAE7F82}">
      <dsp:nvSpPr>
        <dsp:cNvPr id="0" name=""/>
        <dsp:cNvSpPr/>
      </dsp:nvSpPr>
      <dsp:spPr>
        <a:xfrm>
          <a:off x="1134625" y="2338207"/>
          <a:ext cx="4732020" cy="1503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19" tIns="159119" rIns="159119" bIns="159119" numCol="1" spcCol="1270" anchor="ctr" anchorCtr="0">
          <a:noAutofit/>
        </a:bodyPr>
        <a:lstStyle/>
        <a:p>
          <a:pPr marL="0" lvl="0" indent="0" algn="l" defTabSz="1600200">
            <a:lnSpc>
              <a:spcPct val="100000"/>
            </a:lnSpc>
            <a:spcBef>
              <a:spcPct val="0"/>
            </a:spcBef>
            <a:spcAft>
              <a:spcPct val="35000"/>
            </a:spcAft>
            <a:buNone/>
          </a:pPr>
          <a:r>
            <a:rPr lang="en-US" sz="3600" kern="1200" dirty="0"/>
            <a:t>Bao </a:t>
          </a:r>
          <a:r>
            <a:rPr lang="en-US" sz="3600" kern="1200" dirty="0" err="1"/>
            <a:t>gồm</a:t>
          </a:r>
          <a:r>
            <a:rPr lang="en-US" sz="3600" kern="1200" dirty="0"/>
            <a:t>: </a:t>
          </a:r>
        </a:p>
      </dsp:txBody>
      <dsp:txXfrm>
        <a:off x="1134625" y="2338207"/>
        <a:ext cx="4732020" cy="1503483"/>
      </dsp:txXfrm>
    </dsp:sp>
    <dsp:sp modelId="{9144783E-408F-46CC-B5D2-306EEBA3DB8C}">
      <dsp:nvSpPr>
        <dsp:cNvPr id="0" name=""/>
        <dsp:cNvSpPr/>
      </dsp:nvSpPr>
      <dsp:spPr>
        <a:xfrm>
          <a:off x="4657914" y="2338207"/>
          <a:ext cx="6459503" cy="1503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19" tIns="159119" rIns="159119" bIns="159119" numCol="1" spcCol="1270" anchor="ctr" anchorCtr="0">
          <a:noAutofit/>
        </a:bodyPr>
        <a:lstStyle/>
        <a:p>
          <a:pPr marL="0" lvl="0" indent="0" algn="l" defTabSz="1244600">
            <a:lnSpc>
              <a:spcPct val="100000"/>
            </a:lnSpc>
            <a:spcBef>
              <a:spcPct val="0"/>
            </a:spcBef>
            <a:spcAft>
              <a:spcPct val="35000"/>
            </a:spcAft>
            <a:buNone/>
          </a:pPr>
          <a:r>
            <a:rPr lang="en-US" sz="2800" b="1" kern="1200" dirty="0" err="1">
              <a:solidFill>
                <a:srgbClr val="FF0000"/>
              </a:solidFill>
            </a:rPr>
            <a:t>Hữu</a:t>
          </a:r>
          <a:r>
            <a:rPr lang="en-US" sz="2800" b="1" kern="1200" dirty="0">
              <a:solidFill>
                <a:srgbClr val="FF0000"/>
              </a:solidFill>
            </a:rPr>
            <a:t> </a:t>
          </a:r>
          <a:r>
            <a:rPr lang="en-US" sz="2800" b="1" kern="1200" dirty="0" err="1">
              <a:solidFill>
                <a:srgbClr val="FF0000"/>
              </a:solidFill>
            </a:rPr>
            <a:t>tuyến</a:t>
          </a:r>
          <a:r>
            <a:rPr lang="en-US" sz="2800" b="1" kern="1200" dirty="0">
              <a:solidFill>
                <a:srgbClr val="FF0000"/>
              </a:solidFill>
            </a:rPr>
            <a:t> (Bounded media)</a:t>
          </a:r>
        </a:p>
        <a:p>
          <a:pPr marL="0" lvl="0" indent="0" algn="l" defTabSz="1244600">
            <a:lnSpc>
              <a:spcPct val="100000"/>
            </a:lnSpc>
            <a:spcBef>
              <a:spcPct val="0"/>
            </a:spcBef>
            <a:spcAft>
              <a:spcPct val="35000"/>
            </a:spcAft>
            <a:buNone/>
          </a:pPr>
          <a:r>
            <a:rPr lang="en-US" sz="2800" b="1" kern="1200" dirty="0" err="1">
              <a:solidFill>
                <a:srgbClr val="FF0000"/>
              </a:solidFill>
            </a:rPr>
            <a:t>Vô</a:t>
          </a:r>
          <a:r>
            <a:rPr lang="en-US" sz="2800" b="1" kern="1200" dirty="0">
              <a:solidFill>
                <a:srgbClr val="FF0000"/>
              </a:solidFill>
            </a:rPr>
            <a:t> </a:t>
          </a:r>
          <a:r>
            <a:rPr lang="en-US" sz="2800" b="1" kern="1200" dirty="0" err="1">
              <a:solidFill>
                <a:srgbClr val="FF0000"/>
              </a:solidFill>
            </a:rPr>
            <a:t>tuyến</a:t>
          </a:r>
          <a:r>
            <a:rPr lang="en-US" sz="2800" b="1" kern="1200" dirty="0">
              <a:solidFill>
                <a:srgbClr val="FF0000"/>
              </a:solidFill>
            </a:rPr>
            <a:t> (Boundless media)</a:t>
          </a:r>
          <a:r>
            <a:rPr lang="en-US" sz="1800" kern="1200" dirty="0"/>
            <a:t>	</a:t>
          </a:r>
        </a:p>
      </dsp:txBody>
      <dsp:txXfrm>
        <a:off x="4657914" y="2338207"/>
        <a:ext cx="6459503" cy="15034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8734C-B15A-7F41-A208-9DC5102DC3FA}">
      <dsp:nvSpPr>
        <dsp:cNvPr id="0" name=""/>
        <dsp:cNvSpPr/>
      </dsp:nvSpPr>
      <dsp:spPr>
        <a:xfrm>
          <a:off x="0" y="417498"/>
          <a:ext cx="3513645" cy="29924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2698" tIns="395732" rIns="272698" bIns="135128" numCol="1" spcCol="1270" anchor="t" anchorCtr="0">
          <a:noAutofit/>
        </a:bodyPr>
        <a:lstStyle/>
        <a:p>
          <a:pPr marL="171450" lvl="1" indent="-171450" algn="l" defTabSz="844550">
            <a:lnSpc>
              <a:spcPct val="90000"/>
            </a:lnSpc>
            <a:spcBef>
              <a:spcPct val="0"/>
            </a:spcBef>
            <a:spcAft>
              <a:spcPct val="15000"/>
            </a:spcAft>
            <a:buChar char="•"/>
          </a:pPr>
          <a:r>
            <a:rPr lang="vi-VN" sz="1900" kern="1200"/>
            <a:t>Tốc độ truyền số liệu</a:t>
          </a:r>
          <a:endParaRPr lang="en-US" sz="1900" kern="1200"/>
        </a:p>
        <a:p>
          <a:pPr marL="171450" lvl="1" indent="-171450" algn="l" defTabSz="844550">
            <a:lnSpc>
              <a:spcPct val="90000"/>
            </a:lnSpc>
            <a:spcBef>
              <a:spcPct val="0"/>
            </a:spcBef>
            <a:spcAft>
              <a:spcPct val="15000"/>
            </a:spcAft>
            <a:buChar char="•"/>
          </a:pPr>
          <a:r>
            <a:rPr lang="vi-VN" sz="1900" kern="1200"/>
            <a:t>Truyền dẫn băng cơ bản (Baseband) và băng rộng (Broadband)</a:t>
          </a:r>
          <a:endParaRPr lang="en-US" sz="1900" kern="1200"/>
        </a:p>
        <a:p>
          <a:pPr marL="171450" lvl="1" indent="-171450" algn="l" defTabSz="844550">
            <a:lnSpc>
              <a:spcPct val="90000"/>
            </a:lnSpc>
            <a:spcBef>
              <a:spcPct val="0"/>
            </a:spcBef>
            <a:spcAft>
              <a:spcPct val="15000"/>
            </a:spcAft>
            <a:buChar char="•"/>
          </a:pPr>
          <a:r>
            <a:rPr lang="vi-VN" sz="1900" kern="1200"/>
            <a:t>Truyền dẫn digital và analog</a:t>
          </a:r>
          <a:endParaRPr lang="en-US" sz="1900" kern="1200"/>
        </a:p>
        <a:p>
          <a:pPr marL="171450" lvl="1" indent="-171450" algn="l" defTabSz="844550">
            <a:lnSpc>
              <a:spcPct val="90000"/>
            </a:lnSpc>
            <a:spcBef>
              <a:spcPct val="0"/>
            </a:spcBef>
            <a:spcAft>
              <a:spcPct val="15000"/>
            </a:spcAft>
            <a:buChar char="•"/>
          </a:pPr>
          <a:r>
            <a:rPr lang="vi-VN" sz="1900" kern="1200"/>
            <a:t>Khoảng cách truyền dẫn và sự suy giảm của tín hiệu</a:t>
          </a:r>
          <a:endParaRPr lang="en-US" sz="1900" kern="1200"/>
        </a:p>
      </dsp:txBody>
      <dsp:txXfrm>
        <a:off x="0" y="417498"/>
        <a:ext cx="3513645" cy="2992499"/>
      </dsp:txXfrm>
    </dsp:sp>
    <dsp:sp modelId="{939CA3E8-B22B-3B43-BF5A-F2B502D5EB7E}">
      <dsp:nvSpPr>
        <dsp:cNvPr id="0" name=""/>
        <dsp:cNvSpPr/>
      </dsp:nvSpPr>
      <dsp:spPr>
        <a:xfrm>
          <a:off x="175682" y="137058"/>
          <a:ext cx="2459551" cy="5608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965" tIns="0" rIns="92965" bIns="0" numCol="1" spcCol="1270" anchor="ctr" anchorCtr="0">
          <a:noAutofit/>
        </a:bodyPr>
        <a:lstStyle/>
        <a:p>
          <a:pPr marL="0" lvl="0" indent="0" algn="l" defTabSz="844550">
            <a:lnSpc>
              <a:spcPct val="90000"/>
            </a:lnSpc>
            <a:spcBef>
              <a:spcPct val="0"/>
            </a:spcBef>
            <a:spcAft>
              <a:spcPct val="35000"/>
            </a:spcAft>
            <a:buNone/>
          </a:pPr>
          <a:r>
            <a:rPr lang="vi-VN" sz="1900" kern="1200"/>
            <a:t>Phẩm chất cáp</a:t>
          </a:r>
          <a:endParaRPr lang="en-US" sz="1900" kern="1200"/>
        </a:p>
      </dsp:txBody>
      <dsp:txXfrm>
        <a:off x="203062" y="164438"/>
        <a:ext cx="2404791" cy="506119"/>
      </dsp:txXfrm>
    </dsp:sp>
    <dsp:sp modelId="{9CF3D1E4-FE86-BF48-A679-68F9D7C71BE6}">
      <dsp:nvSpPr>
        <dsp:cNvPr id="0" name=""/>
        <dsp:cNvSpPr/>
      </dsp:nvSpPr>
      <dsp:spPr>
        <a:xfrm>
          <a:off x="0" y="3793038"/>
          <a:ext cx="3513645" cy="16159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2698" tIns="395732" rIns="272698" bIns="135128" numCol="1" spcCol="1270" anchor="t" anchorCtr="0">
          <a:noAutofit/>
        </a:bodyPr>
        <a:lstStyle/>
        <a:p>
          <a:pPr marL="171450" lvl="1" indent="-171450" algn="l" defTabSz="844550">
            <a:lnSpc>
              <a:spcPct val="90000"/>
            </a:lnSpc>
            <a:spcBef>
              <a:spcPct val="0"/>
            </a:spcBef>
            <a:spcAft>
              <a:spcPct val="15000"/>
            </a:spcAft>
            <a:buChar char="•"/>
          </a:pPr>
          <a:r>
            <a:rPr lang="vi-VN" sz="1900" kern="1200"/>
            <a:t>Ethernet: 10BASE-T, 10BASE5, 10BASE2</a:t>
          </a:r>
          <a:endParaRPr lang="en-US" sz="1900" kern="1200"/>
        </a:p>
        <a:p>
          <a:pPr marL="171450" lvl="1" indent="-171450" algn="l" defTabSz="844550">
            <a:lnSpc>
              <a:spcPct val="90000"/>
            </a:lnSpc>
            <a:spcBef>
              <a:spcPct val="0"/>
            </a:spcBef>
            <a:spcAft>
              <a:spcPct val="15000"/>
            </a:spcAft>
            <a:buChar char="•"/>
          </a:pPr>
          <a:r>
            <a:rPr lang="vi-VN" sz="1900" kern="1200"/>
            <a:t>Fast Ethernet: 100BASE-T</a:t>
          </a:r>
          <a:endParaRPr lang="en-US" sz="1900" kern="1200"/>
        </a:p>
      </dsp:txBody>
      <dsp:txXfrm>
        <a:off x="0" y="3793038"/>
        <a:ext cx="3513645" cy="1615949"/>
      </dsp:txXfrm>
    </dsp:sp>
    <dsp:sp modelId="{20A8D8C8-6FD2-FF4B-8EC6-67FC071D8452}">
      <dsp:nvSpPr>
        <dsp:cNvPr id="0" name=""/>
        <dsp:cNvSpPr/>
      </dsp:nvSpPr>
      <dsp:spPr>
        <a:xfrm>
          <a:off x="175682" y="3512598"/>
          <a:ext cx="2459551" cy="5608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965" tIns="0" rIns="92965" bIns="0" numCol="1" spcCol="1270" anchor="ctr" anchorCtr="0">
          <a:noAutofit/>
        </a:bodyPr>
        <a:lstStyle/>
        <a:p>
          <a:pPr marL="0" lvl="0" indent="0" algn="l" defTabSz="844550">
            <a:lnSpc>
              <a:spcPct val="90000"/>
            </a:lnSpc>
            <a:spcBef>
              <a:spcPct val="0"/>
            </a:spcBef>
            <a:spcAft>
              <a:spcPct val="35000"/>
            </a:spcAft>
            <a:buNone/>
          </a:pPr>
          <a:r>
            <a:rPr lang="vi-VN" sz="1900" kern="1200"/>
            <a:t>Các đặc tả:</a:t>
          </a:r>
          <a:endParaRPr lang="en-US" sz="1900" kern="1200"/>
        </a:p>
      </dsp:txBody>
      <dsp:txXfrm>
        <a:off x="203062" y="3539978"/>
        <a:ext cx="2404791" cy="5061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1FE6A7-5DC4-DA4F-AD2A-28F05D350625}">
      <dsp:nvSpPr>
        <dsp:cNvPr id="0" name=""/>
        <dsp:cNvSpPr/>
      </dsp:nvSpPr>
      <dsp:spPr>
        <a:xfrm>
          <a:off x="0" y="369795"/>
          <a:ext cx="6900512" cy="29799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58216" rIns="535556" bIns="156464" numCol="1" spcCol="1270" anchor="t" anchorCtr="0">
          <a:noAutofit/>
        </a:bodyPr>
        <a:lstStyle/>
        <a:p>
          <a:pPr marL="228600" lvl="1" indent="-228600" algn="l" defTabSz="977900">
            <a:lnSpc>
              <a:spcPct val="100000"/>
            </a:lnSpc>
            <a:spcBef>
              <a:spcPct val="0"/>
            </a:spcBef>
            <a:spcAft>
              <a:spcPct val="15000"/>
            </a:spcAft>
            <a:buChar char="•"/>
          </a:pPr>
          <a:r>
            <a:rPr lang="en-US" sz="2200" kern="1200"/>
            <a:t>802.11: tốc độ 1-2 Mbps</a:t>
          </a:r>
        </a:p>
        <a:p>
          <a:pPr marL="228600" lvl="1" indent="-228600" algn="l" defTabSz="977900">
            <a:lnSpc>
              <a:spcPct val="100000"/>
            </a:lnSpc>
            <a:spcBef>
              <a:spcPct val="0"/>
            </a:spcBef>
            <a:spcAft>
              <a:spcPct val="15000"/>
            </a:spcAft>
            <a:buChar char="•"/>
          </a:pPr>
          <a:r>
            <a:rPr lang="en-US" sz="2200" kern="1200" dirty="0"/>
            <a:t>802.11b: </a:t>
          </a:r>
          <a:r>
            <a:rPr lang="en-US" sz="2200" kern="1200" dirty="0" err="1"/>
            <a:t>tốc</a:t>
          </a:r>
          <a:r>
            <a:rPr lang="en-US" sz="2200" kern="1200" dirty="0"/>
            <a:t> </a:t>
          </a:r>
          <a:r>
            <a:rPr lang="en-US" sz="2200" kern="1200" dirty="0" err="1"/>
            <a:t>độ</a:t>
          </a:r>
          <a:r>
            <a:rPr lang="en-US" sz="2200" kern="1200" dirty="0"/>
            <a:t> 11 Mbps</a:t>
          </a:r>
        </a:p>
        <a:p>
          <a:pPr marL="228600" lvl="1" indent="-228600" algn="l" defTabSz="977900">
            <a:lnSpc>
              <a:spcPct val="100000"/>
            </a:lnSpc>
            <a:spcBef>
              <a:spcPct val="0"/>
            </a:spcBef>
            <a:spcAft>
              <a:spcPct val="15000"/>
            </a:spcAft>
            <a:buChar char="•"/>
          </a:pPr>
          <a:r>
            <a:rPr lang="en-US" sz="2200" kern="1200" dirty="0"/>
            <a:t>802.11a: </a:t>
          </a:r>
          <a:r>
            <a:rPr lang="en-US" sz="2200" kern="1200" dirty="0" err="1"/>
            <a:t>tương</a:t>
          </a:r>
          <a:r>
            <a:rPr lang="en-US" sz="2200" kern="1200" dirty="0"/>
            <a:t> </a:t>
          </a:r>
          <a:r>
            <a:rPr lang="en-US" sz="2200" kern="1200" dirty="0" err="1"/>
            <a:t>tự</a:t>
          </a:r>
          <a:r>
            <a:rPr lang="en-US" sz="2200" kern="1200" dirty="0"/>
            <a:t> 802.11b</a:t>
          </a:r>
        </a:p>
        <a:p>
          <a:pPr marL="228600" lvl="1" indent="-228600" algn="l" defTabSz="977900">
            <a:lnSpc>
              <a:spcPct val="100000"/>
            </a:lnSpc>
            <a:spcBef>
              <a:spcPct val="0"/>
            </a:spcBef>
            <a:spcAft>
              <a:spcPct val="15000"/>
            </a:spcAft>
            <a:buChar char="•"/>
          </a:pPr>
          <a:r>
            <a:rPr lang="en-US" sz="2200" kern="1200" dirty="0"/>
            <a:t>802.11 g/n</a:t>
          </a:r>
        </a:p>
        <a:p>
          <a:pPr marL="228600" lvl="1" indent="-228600" algn="l" defTabSz="977900">
            <a:lnSpc>
              <a:spcPct val="100000"/>
            </a:lnSpc>
            <a:spcBef>
              <a:spcPct val="0"/>
            </a:spcBef>
            <a:spcAft>
              <a:spcPct val="15000"/>
            </a:spcAft>
            <a:buChar char="•"/>
          </a:pPr>
          <a:r>
            <a:rPr lang="en-US" sz="2200" kern="1200" dirty="0"/>
            <a:t>802.11 ac</a:t>
          </a:r>
        </a:p>
        <a:p>
          <a:pPr marL="228600" lvl="1" indent="-228600" algn="l" defTabSz="977900">
            <a:lnSpc>
              <a:spcPct val="100000"/>
            </a:lnSpc>
            <a:spcBef>
              <a:spcPct val="0"/>
            </a:spcBef>
            <a:spcAft>
              <a:spcPct val="15000"/>
            </a:spcAft>
            <a:buChar char="•"/>
          </a:pPr>
          <a:r>
            <a:rPr lang="en-US" sz="2200" kern="1200" dirty="0"/>
            <a:t>802.11 ax</a:t>
          </a:r>
        </a:p>
      </dsp:txBody>
      <dsp:txXfrm>
        <a:off x="0" y="369795"/>
        <a:ext cx="6900512" cy="2979900"/>
      </dsp:txXfrm>
    </dsp:sp>
    <dsp:sp modelId="{7B6480AD-C766-504A-A266-72B0366944AF}">
      <dsp:nvSpPr>
        <dsp:cNvPr id="0" name=""/>
        <dsp:cNvSpPr/>
      </dsp:nvSpPr>
      <dsp:spPr>
        <a:xfrm>
          <a:off x="345025" y="45075"/>
          <a:ext cx="4830358" cy="6494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977900">
            <a:lnSpc>
              <a:spcPct val="100000"/>
            </a:lnSpc>
            <a:spcBef>
              <a:spcPct val="0"/>
            </a:spcBef>
            <a:spcAft>
              <a:spcPct val="35000"/>
            </a:spcAft>
            <a:buNone/>
            <a:defRPr b="1"/>
          </a:pPr>
          <a:r>
            <a:rPr lang="en-US" sz="2200" kern="1200"/>
            <a:t>Các chuẩn thông dụng là:</a:t>
          </a:r>
        </a:p>
      </dsp:txBody>
      <dsp:txXfrm>
        <a:off x="376728" y="76778"/>
        <a:ext cx="4766952" cy="586034"/>
      </dsp:txXfrm>
    </dsp:sp>
    <dsp:sp modelId="{B1F8EA9F-FBF8-644A-B820-0482A678B096}">
      <dsp:nvSpPr>
        <dsp:cNvPr id="0" name=""/>
        <dsp:cNvSpPr/>
      </dsp:nvSpPr>
      <dsp:spPr>
        <a:xfrm>
          <a:off x="0" y="3793215"/>
          <a:ext cx="6900512" cy="1697849"/>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58216" rIns="535556" bIns="156464" numCol="1" spcCol="1270" anchor="t" anchorCtr="0">
          <a:noAutofit/>
        </a:bodyPr>
        <a:lstStyle/>
        <a:p>
          <a:pPr marL="228600" lvl="1" indent="-228600" algn="l" defTabSz="977900">
            <a:lnSpc>
              <a:spcPct val="100000"/>
            </a:lnSpc>
            <a:spcBef>
              <a:spcPct val="0"/>
            </a:spcBef>
            <a:spcAft>
              <a:spcPct val="15000"/>
            </a:spcAft>
            <a:buChar char="•"/>
          </a:pPr>
          <a:r>
            <a:rPr lang="en-US" sz="2200" kern="1200"/>
            <a:t>Các node (máy tính) có gắn wireless NIC.</a:t>
          </a:r>
        </a:p>
        <a:p>
          <a:pPr marL="228600" lvl="1" indent="-228600" algn="l" defTabSz="977900">
            <a:lnSpc>
              <a:spcPct val="100000"/>
            </a:lnSpc>
            <a:spcBef>
              <a:spcPct val="0"/>
            </a:spcBef>
            <a:spcAft>
              <a:spcPct val="15000"/>
            </a:spcAft>
            <a:buChar char="•"/>
          </a:pPr>
          <a:r>
            <a:rPr lang="en-US" sz="2200" kern="1200"/>
            <a:t>Access point (AC) đóng vai trò như một central hub cho WLAN.</a:t>
          </a:r>
        </a:p>
      </dsp:txBody>
      <dsp:txXfrm>
        <a:off x="0" y="3793215"/>
        <a:ext cx="6900512" cy="1697849"/>
      </dsp:txXfrm>
    </dsp:sp>
    <dsp:sp modelId="{FC631EB8-7703-2C4D-92A2-11292AC5C386}">
      <dsp:nvSpPr>
        <dsp:cNvPr id="0" name=""/>
        <dsp:cNvSpPr/>
      </dsp:nvSpPr>
      <dsp:spPr>
        <a:xfrm>
          <a:off x="345025" y="3468495"/>
          <a:ext cx="4830358" cy="6494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977900">
            <a:lnSpc>
              <a:spcPct val="100000"/>
            </a:lnSpc>
            <a:spcBef>
              <a:spcPct val="0"/>
            </a:spcBef>
            <a:spcAft>
              <a:spcPct val="35000"/>
            </a:spcAft>
            <a:buNone/>
            <a:defRPr b="1"/>
          </a:pPr>
          <a:r>
            <a:rPr lang="en-US" sz="2200" kern="1200"/>
            <a:t>Mạng không dây gồm 2 thiết bị:</a:t>
          </a:r>
        </a:p>
      </dsp:txBody>
      <dsp:txXfrm>
        <a:off x="376728" y="3500198"/>
        <a:ext cx="4766952" cy="5860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A03B4-F3E8-7649-8DF3-983653C8C429}">
      <dsp:nvSpPr>
        <dsp:cNvPr id="0" name=""/>
        <dsp:cNvSpPr/>
      </dsp:nvSpPr>
      <dsp:spPr>
        <a:xfrm>
          <a:off x="0" y="236619"/>
          <a:ext cx="10515600"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Dữ liệu đa phương tiện = Tổng hợp của nhiều kiểu dữ liệu (văn bản, âm thanh, audio, video và hình ảnh).</a:t>
          </a:r>
        </a:p>
      </dsp:txBody>
      <dsp:txXfrm>
        <a:off x="60199" y="296818"/>
        <a:ext cx="10395202" cy="1112781"/>
      </dsp:txXfrm>
    </dsp:sp>
    <dsp:sp modelId="{CA21E4A1-506C-3044-AEED-ADEFC2FB81C3}">
      <dsp:nvSpPr>
        <dsp:cNvPr id="0" name=""/>
        <dsp:cNvSpPr/>
      </dsp:nvSpPr>
      <dsp:spPr>
        <a:xfrm>
          <a:off x="0" y="1559079"/>
          <a:ext cx="10515600" cy="123317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Truyền thông đa phương tiện là sự kết hợp của hai công nghệ: Xử  lý  dữ  liệu  đa  phương  tiện  và  Mạng  truyền thông.</a:t>
          </a:r>
        </a:p>
      </dsp:txBody>
      <dsp:txXfrm>
        <a:off x="60199" y="1619278"/>
        <a:ext cx="10395202" cy="1112781"/>
      </dsp:txXfrm>
    </dsp:sp>
    <dsp:sp modelId="{13843C9F-FDDF-FA4F-9F7B-D16ACD58FC29}">
      <dsp:nvSpPr>
        <dsp:cNvPr id="0" name=""/>
        <dsp:cNvSpPr/>
      </dsp:nvSpPr>
      <dsp:spPr>
        <a:xfrm>
          <a:off x="0" y="2881539"/>
          <a:ext cx="10515600" cy="123317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Ứng  dụng:  Hội  nghị  truyền  hình,  đào  tạo  từ  xa  e- learning, giải trí, và giám sát từ xa v.v...</a:t>
          </a:r>
        </a:p>
      </dsp:txBody>
      <dsp:txXfrm>
        <a:off x="60199" y="2941738"/>
        <a:ext cx="10395202" cy="111278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04CBEF-9BDA-2440-986C-E2F3549785B0}">
      <dsp:nvSpPr>
        <dsp:cNvPr id="0" name=""/>
        <dsp:cNvSpPr/>
      </dsp:nvSpPr>
      <dsp:spPr>
        <a:xfrm>
          <a:off x="0" y="5895"/>
          <a:ext cx="10515600" cy="13985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Để truyền đi, dữ liệu phải chuyển sang tín hiệu. Tín hiệu có dạng sóng điện từ lan truyền trong những môi trường khác nhau, tùy thuộc vào phổ tín hiệu.</a:t>
          </a:r>
        </a:p>
      </dsp:txBody>
      <dsp:txXfrm>
        <a:off x="68270" y="74165"/>
        <a:ext cx="10379060" cy="1261975"/>
      </dsp:txXfrm>
    </dsp:sp>
    <dsp:sp modelId="{4E151E95-EF7D-CF44-AB05-22422C4A3205}">
      <dsp:nvSpPr>
        <dsp:cNvPr id="0" name=""/>
        <dsp:cNvSpPr/>
      </dsp:nvSpPr>
      <dsp:spPr>
        <a:xfrm>
          <a:off x="0" y="1476411"/>
          <a:ext cx="10515600" cy="139851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Dữ liệu có thể là tương tự hoặc số. Dữ liệu tương tự lấy giá trị liên tục trong một khoảng thời gian (ví dụ: âm thanh và video). Dữ liệu số lấy giá trị rời rạc (ví dụ: văn bản hoặc số tự nhiên).</a:t>
          </a:r>
        </a:p>
      </dsp:txBody>
      <dsp:txXfrm>
        <a:off x="68270" y="1544681"/>
        <a:ext cx="10379060" cy="1261975"/>
      </dsp:txXfrm>
    </dsp:sp>
    <dsp:sp modelId="{88EF6882-A73E-B74F-B7C7-0FDCD7533B48}">
      <dsp:nvSpPr>
        <dsp:cNvPr id="0" name=""/>
        <dsp:cNvSpPr/>
      </dsp:nvSpPr>
      <dsp:spPr>
        <a:xfrm>
          <a:off x="0" y="2946926"/>
          <a:ext cx="10515600" cy="139851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Tín hiệu có thể là tương tự hoặc số. Tín hiệu tương tự có giá trị thay đổi liên tục theo thời gian. Tín hiệu số được xác định trên một tập rời rạc theo thời gian.</a:t>
          </a:r>
        </a:p>
      </dsp:txBody>
      <dsp:txXfrm>
        <a:off x="68270" y="3015196"/>
        <a:ext cx="10379060" cy="126197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E0E1C-2C72-EB44-BFA6-EAF310BF6245}" type="datetimeFigureOut">
              <a:rPr lang="en-VN" smtClean="0"/>
              <a:t>26/06/2023</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54CFB-29C0-7F4A-B0D9-75A86930D0CB}" type="slidenum">
              <a:rPr lang="en-VN" smtClean="0"/>
              <a:t>‹#›</a:t>
            </a:fld>
            <a:endParaRPr lang="en-VN"/>
          </a:p>
        </p:txBody>
      </p:sp>
    </p:spTree>
    <p:extLst>
      <p:ext uri="{BB962C8B-B14F-4D97-AF65-F5344CB8AC3E}">
        <p14:creationId xmlns:p14="http://schemas.microsoft.com/office/powerpoint/2010/main" val="2108297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4C51327A-08D2-6634-7150-B75621098F7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D032B371-12C1-8841-817F-363123E651C3}" type="slidenum">
              <a:rPr lang="en-US" altLang="en-US" sz="800"/>
              <a:pPr>
                <a:lnSpc>
                  <a:spcPct val="100000"/>
                </a:lnSpc>
                <a:spcBef>
                  <a:spcPct val="0"/>
                </a:spcBef>
                <a:buSzTx/>
                <a:buFontTx/>
                <a:buNone/>
              </a:pPr>
              <a:t>30</a:t>
            </a:fld>
            <a:endParaRPr lang="en-US" altLang="en-US" sz="800"/>
          </a:p>
        </p:txBody>
      </p:sp>
      <p:sp>
        <p:nvSpPr>
          <p:cNvPr id="64515" name="Rectangle 2">
            <a:extLst>
              <a:ext uri="{FF2B5EF4-FFF2-40B4-BE49-F238E27FC236}">
                <a16:creationId xmlns:a16="http://schemas.microsoft.com/office/drawing/2014/main" id="{2BB50769-47E8-62D1-5454-A0F4CD88EAFE}"/>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64516" name="Rectangle 3">
            <a:extLst>
              <a:ext uri="{FF2B5EF4-FFF2-40B4-BE49-F238E27FC236}">
                <a16:creationId xmlns:a16="http://schemas.microsoft.com/office/drawing/2014/main" id="{3C58CF65-80F7-72A9-39DA-384336C661A0}"/>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64517" name="Rectangle 4">
            <a:extLst>
              <a:ext uri="{FF2B5EF4-FFF2-40B4-BE49-F238E27FC236}">
                <a16:creationId xmlns:a16="http://schemas.microsoft.com/office/drawing/2014/main" id="{4DD03E06-B475-CF09-8F82-D10E89B1C03D}"/>
              </a:ext>
            </a:extLst>
          </p:cNvPr>
          <p:cNvSpPr>
            <a:spLocks noGrp="1" noRot="1" noChangeAspect="1" noChangeArrowheads="1" noTextEdit="1"/>
          </p:cNvSpPr>
          <p:nvPr>
            <p:ph type="sldImg"/>
          </p:nvPr>
        </p:nvSpPr>
        <p:spPr>
          <a:xfrm>
            <a:off x="1257300" y="560388"/>
            <a:ext cx="4352925" cy="3265487"/>
          </a:xfrm>
          <a:ln/>
        </p:spPr>
      </p:sp>
      <p:sp>
        <p:nvSpPr>
          <p:cNvPr id="64518" name="Rectangle 5">
            <a:extLst>
              <a:ext uri="{FF2B5EF4-FFF2-40B4-BE49-F238E27FC236}">
                <a16:creationId xmlns:a16="http://schemas.microsoft.com/office/drawing/2014/main" id="{234011E3-146D-622B-C319-7667212D3472}"/>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LLC: Logical Link control</a:t>
            </a:r>
          </a:p>
          <a:p>
            <a:r>
              <a:rPr lang="en-US" altLang="en-US"/>
              <a:t>MAC: Media Access Control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ECDE5EA6-8F71-D58F-0112-1ED223E26320}"/>
              </a:ext>
            </a:extLst>
          </p:cNvPr>
          <p:cNvSpPr>
            <a:spLocks noGrp="1" noRot="1" noChangeAspect="1" noTextEdit="1"/>
          </p:cNvSpPr>
          <p:nvPr>
            <p:ph type="sldImg"/>
          </p:nvPr>
        </p:nvSpPr>
        <p:spPr>
          <a:ln/>
        </p:spPr>
      </p:sp>
      <p:sp>
        <p:nvSpPr>
          <p:cNvPr id="65539" name="Notes Placeholder 2">
            <a:extLst>
              <a:ext uri="{FF2B5EF4-FFF2-40B4-BE49-F238E27FC236}">
                <a16:creationId xmlns:a16="http://schemas.microsoft.com/office/drawing/2014/main" id="{54EA0894-F96A-52C7-4A0C-809AFF17D365}"/>
              </a:ext>
            </a:extLst>
          </p:cNvPr>
          <p:cNvSpPr>
            <a:spLocks noGrp="1"/>
          </p:cNvSpPr>
          <p:nvPr>
            <p:ph type="body" idx="1"/>
          </p:nvPr>
        </p:nvSpPr>
        <p:spPr>
          <a:noFill/>
        </p:spPr>
        <p:txBody>
          <a:bodyPr/>
          <a:lstStyle/>
          <a:p>
            <a:endParaRPr lang="en-US" altLang="en-US"/>
          </a:p>
        </p:txBody>
      </p:sp>
      <p:sp>
        <p:nvSpPr>
          <p:cNvPr id="65540" name="Slide Number Placeholder 3">
            <a:extLst>
              <a:ext uri="{FF2B5EF4-FFF2-40B4-BE49-F238E27FC236}">
                <a16:creationId xmlns:a16="http://schemas.microsoft.com/office/drawing/2014/main" id="{503DA97A-5C2F-9726-EB6D-DBF35F148B75}"/>
              </a:ext>
            </a:extLst>
          </p:cNvPr>
          <p:cNvSpPr>
            <a:spLocks noGrp="1"/>
          </p:cNvSpPr>
          <p:nvPr>
            <p:ph type="sldNum" sz="quarter" idx="5"/>
          </p:nvPr>
        </p:nvSpPr>
        <p:spPr>
          <a:noFill/>
        </p:spPr>
        <p:txBody>
          <a:bodyPr/>
          <a:lstStyle>
            <a:lvl1pPr defTabSz="900113">
              <a:defRPr sz="3000" b="1">
                <a:solidFill>
                  <a:schemeClr val="tx1"/>
                </a:solidFill>
                <a:latin typeface="Arial" panose="020B0604020202020204" pitchFamily="34" charset="0"/>
              </a:defRPr>
            </a:lvl1pPr>
            <a:lvl2pPr marL="742950" indent="-285750" defTabSz="900113">
              <a:defRPr sz="3000" b="1">
                <a:solidFill>
                  <a:schemeClr val="tx1"/>
                </a:solidFill>
                <a:latin typeface="Arial" panose="020B0604020202020204" pitchFamily="34" charset="0"/>
              </a:defRPr>
            </a:lvl2pPr>
            <a:lvl3pPr marL="1143000" indent="-228600" defTabSz="900113">
              <a:defRPr sz="3000" b="1">
                <a:solidFill>
                  <a:schemeClr val="tx1"/>
                </a:solidFill>
                <a:latin typeface="Arial" panose="020B0604020202020204" pitchFamily="34" charset="0"/>
              </a:defRPr>
            </a:lvl3pPr>
            <a:lvl4pPr marL="1600200" indent="-228600" defTabSz="900113">
              <a:defRPr sz="3000" b="1">
                <a:solidFill>
                  <a:schemeClr val="tx1"/>
                </a:solidFill>
                <a:latin typeface="Arial" panose="020B0604020202020204" pitchFamily="34" charset="0"/>
              </a:defRPr>
            </a:lvl4pPr>
            <a:lvl5pPr marL="2057400" indent="-228600" defTabSz="900113">
              <a:defRPr sz="3000" b="1">
                <a:solidFill>
                  <a:schemeClr val="tx1"/>
                </a:solidFill>
                <a:latin typeface="Arial" panose="020B0604020202020204" pitchFamily="34" charset="0"/>
              </a:defRPr>
            </a:lvl5pPr>
            <a:lvl6pPr marL="2514600" indent="-228600" defTabSz="900113" eaLnBrk="0" fontAlgn="base" hangingPunct="0">
              <a:spcBef>
                <a:spcPct val="0"/>
              </a:spcBef>
              <a:spcAft>
                <a:spcPct val="0"/>
              </a:spcAft>
              <a:defRPr sz="3000" b="1">
                <a:solidFill>
                  <a:schemeClr val="tx1"/>
                </a:solidFill>
                <a:latin typeface="Arial" panose="020B0604020202020204" pitchFamily="34" charset="0"/>
              </a:defRPr>
            </a:lvl6pPr>
            <a:lvl7pPr marL="2971800" indent="-228600" defTabSz="900113" eaLnBrk="0" fontAlgn="base" hangingPunct="0">
              <a:spcBef>
                <a:spcPct val="0"/>
              </a:spcBef>
              <a:spcAft>
                <a:spcPct val="0"/>
              </a:spcAft>
              <a:defRPr sz="3000" b="1">
                <a:solidFill>
                  <a:schemeClr val="tx1"/>
                </a:solidFill>
                <a:latin typeface="Arial" panose="020B0604020202020204" pitchFamily="34" charset="0"/>
              </a:defRPr>
            </a:lvl7pPr>
            <a:lvl8pPr marL="3429000" indent="-228600" defTabSz="900113" eaLnBrk="0" fontAlgn="base" hangingPunct="0">
              <a:spcBef>
                <a:spcPct val="0"/>
              </a:spcBef>
              <a:spcAft>
                <a:spcPct val="0"/>
              </a:spcAft>
              <a:defRPr sz="3000" b="1">
                <a:solidFill>
                  <a:schemeClr val="tx1"/>
                </a:solidFill>
                <a:latin typeface="Arial" panose="020B0604020202020204" pitchFamily="34" charset="0"/>
              </a:defRPr>
            </a:lvl8pPr>
            <a:lvl9pPr marL="3886200" indent="-228600" defTabSz="900113" eaLnBrk="0" fontAlgn="base" hangingPunct="0">
              <a:spcBef>
                <a:spcPct val="0"/>
              </a:spcBef>
              <a:spcAft>
                <a:spcPct val="0"/>
              </a:spcAft>
              <a:defRPr sz="3000" b="1">
                <a:solidFill>
                  <a:schemeClr val="tx1"/>
                </a:solidFill>
                <a:latin typeface="Arial" panose="020B0604020202020204" pitchFamily="34" charset="0"/>
              </a:defRPr>
            </a:lvl9pPr>
          </a:lstStyle>
          <a:p>
            <a:fld id="{B7366603-FE3D-C348-A26A-C0FA17A8ABFD}" type="slidenum">
              <a:rPr lang="zh-CN" altLang="en-US" sz="800" b="0"/>
              <a:pPr/>
              <a:t>31</a:t>
            </a:fld>
            <a:endParaRPr lang="en-US" altLang="zh-CN" sz="800" b="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EFDDD7B8-7A9B-E592-D1C8-59C9EEEA6AB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87D48899-0180-6F4F-9171-DFB1D637800D}" type="slidenum">
              <a:rPr lang="en-US" altLang="en-US" sz="800"/>
              <a:pPr>
                <a:lnSpc>
                  <a:spcPct val="100000"/>
                </a:lnSpc>
                <a:spcBef>
                  <a:spcPct val="0"/>
                </a:spcBef>
                <a:buSzTx/>
                <a:buFontTx/>
                <a:buNone/>
              </a:pPr>
              <a:t>32</a:t>
            </a:fld>
            <a:endParaRPr lang="en-US" altLang="en-US" sz="800"/>
          </a:p>
        </p:txBody>
      </p:sp>
      <p:sp>
        <p:nvSpPr>
          <p:cNvPr id="66563" name="Rectangle 2">
            <a:extLst>
              <a:ext uri="{FF2B5EF4-FFF2-40B4-BE49-F238E27FC236}">
                <a16:creationId xmlns:a16="http://schemas.microsoft.com/office/drawing/2014/main" id="{FD62AEE0-5254-55BF-498C-A3FF38F8B59F}"/>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66564" name="Rectangle 3">
            <a:extLst>
              <a:ext uri="{FF2B5EF4-FFF2-40B4-BE49-F238E27FC236}">
                <a16:creationId xmlns:a16="http://schemas.microsoft.com/office/drawing/2014/main" id="{7D3CD95E-AA0C-CD5B-47E2-47688AE8DFDE}"/>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66565" name="Rectangle 4">
            <a:extLst>
              <a:ext uri="{FF2B5EF4-FFF2-40B4-BE49-F238E27FC236}">
                <a16:creationId xmlns:a16="http://schemas.microsoft.com/office/drawing/2014/main" id="{7F84573A-3CDD-CE01-0A5F-6BE722E18B08}"/>
              </a:ext>
            </a:extLst>
          </p:cNvPr>
          <p:cNvSpPr>
            <a:spLocks noGrp="1" noRot="1" noChangeAspect="1" noChangeArrowheads="1" noTextEdit="1"/>
          </p:cNvSpPr>
          <p:nvPr>
            <p:ph type="sldImg"/>
          </p:nvPr>
        </p:nvSpPr>
        <p:spPr>
          <a:xfrm>
            <a:off x="1257300" y="560388"/>
            <a:ext cx="4352925" cy="3265487"/>
          </a:xfrm>
          <a:ln/>
        </p:spPr>
      </p:sp>
      <p:sp>
        <p:nvSpPr>
          <p:cNvPr id="66566" name="Rectangle 5">
            <a:extLst>
              <a:ext uri="{FF2B5EF4-FFF2-40B4-BE49-F238E27FC236}">
                <a16:creationId xmlns:a16="http://schemas.microsoft.com/office/drawing/2014/main" id="{7FE9EF8E-471A-B1FA-48E2-D33F08EBA79F}"/>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CEE5F34C-4A69-B917-C49D-9A514288D47A}"/>
              </a:ext>
            </a:extLst>
          </p:cNvPr>
          <p:cNvSpPr>
            <a:spLocks noGrp="1" noRot="1" noChangeAspect="1" noTextEdit="1"/>
          </p:cNvSpPr>
          <p:nvPr>
            <p:ph type="sldImg"/>
          </p:nvPr>
        </p:nvSpPr>
        <p:spPr>
          <a:ln/>
        </p:spPr>
      </p:sp>
      <p:sp>
        <p:nvSpPr>
          <p:cNvPr id="67587" name="Notes Placeholder 2">
            <a:extLst>
              <a:ext uri="{FF2B5EF4-FFF2-40B4-BE49-F238E27FC236}">
                <a16:creationId xmlns:a16="http://schemas.microsoft.com/office/drawing/2014/main" id="{EF66EAC4-A40B-63BE-0B1A-36B5D52E3C32}"/>
              </a:ext>
            </a:extLst>
          </p:cNvPr>
          <p:cNvSpPr>
            <a:spLocks noGrp="1"/>
          </p:cNvSpPr>
          <p:nvPr>
            <p:ph type="body" idx="1"/>
          </p:nvPr>
        </p:nvSpPr>
        <p:spPr>
          <a:noFill/>
        </p:spPr>
        <p:txBody>
          <a:bodyPr/>
          <a:lstStyle/>
          <a:p>
            <a:endParaRPr lang="en-US" altLang="en-US"/>
          </a:p>
        </p:txBody>
      </p:sp>
      <p:sp>
        <p:nvSpPr>
          <p:cNvPr id="67588" name="Slide Number Placeholder 3">
            <a:extLst>
              <a:ext uri="{FF2B5EF4-FFF2-40B4-BE49-F238E27FC236}">
                <a16:creationId xmlns:a16="http://schemas.microsoft.com/office/drawing/2014/main" id="{688F3A97-81CD-15C0-F9C5-924D27FC3ABA}"/>
              </a:ext>
            </a:extLst>
          </p:cNvPr>
          <p:cNvSpPr>
            <a:spLocks noGrp="1"/>
          </p:cNvSpPr>
          <p:nvPr>
            <p:ph type="sldNum" sz="quarter" idx="5"/>
          </p:nvPr>
        </p:nvSpPr>
        <p:spPr>
          <a:noFill/>
        </p:spPr>
        <p:txBody>
          <a:bodyPr/>
          <a:lstStyle>
            <a:lvl1pPr defTabSz="900113">
              <a:defRPr sz="3000" b="1">
                <a:solidFill>
                  <a:schemeClr val="tx1"/>
                </a:solidFill>
                <a:latin typeface="Arial" panose="020B0604020202020204" pitchFamily="34" charset="0"/>
              </a:defRPr>
            </a:lvl1pPr>
            <a:lvl2pPr marL="742950" indent="-285750" defTabSz="900113">
              <a:defRPr sz="3000" b="1">
                <a:solidFill>
                  <a:schemeClr val="tx1"/>
                </a:solidFill>
                <a:latin typeface="Arial" panose="020B0604020202020204" pitchFamily="34" charset="0"/>
              </a:defRPr>
            </a:lvl2pPr>
            <a:lvl3pPr marL="1143000" indent="-228600" defTabSz="900113">
              <a:defRPr sz="3000" b="1">
                <a:solidFill>
                  <a:schemeClr val="tx1"/>
                </a:solidFill>
                <a:latin typeface="Arial" panose="020B0604020202020204" pitchFamily="34" charset="0"/>
              </a:defRPr>
            </a:lvl3pPr>
            <a:lvl4pPr marL="1600200" indent="-228600" defTabSz="900113">
              <a:defRPr sz="3000" b="1">
                <a:solidFill>
                  <a:schemeClr val="tx1"/>
                </a:solidFill>
                <a:latin typeface="Arial" panose="020B0604020202020204" pitchFamily="34" charset="0"/>
              </a:defRPr>
            </a:lvl4pPr>
            <a:lvl5pPr marL="2057400" indent="-228600" defTabSz="900113">
              <a:defRPr sz="3000" b="1">
                <a:solidFill>
                  <a:schemeClr val="tx1"/>
                </a:solidFill>
                <a:latin typeface="Arial" panose="020B0604020202020204" pitchFamily="34" charset="0"/>
              </a:defRPr>
            </a:lvl5pPr>
            <a:lvl6pPr marL="2514600" indent="-228600" defTabSz="900113" eaLnBrk="0" fontAlgn="base" hangingPunct="0">
              <a:spcBef>
                <a:spcPct val="0"/>
              </a:spcBef>
              <a:spcAft>
                <a:spcPct val="0"/>
              </a:spcAft>
              <a:defRPr sz="3000" b="1">
                <a:solidFill>
                  <a:schemeClr val="tx1"/>
                </a:solidFill>
                <a:latin typeface="Arial" panose="020B0604020202020204" pitchFamily="34" charset="0"/>
              </a:defRPr>
            </a:lvl6pPr>
            <a:lvl7pPr marL="2971800" indent="-228600" defTabSz="900113" eaLnBrk="0" fontAlgn="base" hangingPunct="0">
              <a:spcBef>
                <a:spcPct val="0"/>
              </a:spcBef>
              <a:spcAft>
                <a:spcPct val="0"/>
              </a:spcAft>
              <a:defRPr sz="3000" b="1">
                <a:solidFill>
                  <a:schemeClr val="tx1"/>
                </a:solidFill>
                <a:latin typeface="Arial" panose="020B0604020202020204" pitchFamily="34" charset="0"/>
              </a:defRPr>
            </a:lvl7pPr>
            <a:lvl8pPr marL="3429000" indent="-228600" defTabSz="900113" eaLnBrk="0" fontAlgn="base" hangingPunct="0">
              <a:spcBef>
                <a:spcPct val="0"/>
              </a:spcBef>
              <a:spcAft>
                <a:spcPct val="0"/>
              </a:spcAft>
              <a:defRPr sz="3000" b="1">
                <a:solidFill>
                  <a:schemeClr val="tx1"/>
                </a:solidFill>
                <a:latin typeface="Arial" panose="020B0604020202020204" pitchFamily="34" charset="0"/>
              </a:defRPr>
            </a:lvl8pPr>
            <a:lvl9pPr marL="3886200" indent="-228600" defTabSz="900113" eaLnBrk="0" fontAlgn="base" hangingPunct="0">
              <a:spcBef>
                <a:spcPct val="0"/>
              </a:spcBef>
              <a:spcAft>
                <a:spcPct val="0"/>
              </a:spcAft>
              <a:defRPr sz="3000" b="1">
                <a:solidFill>
                  <a:schemeClr val="tx1"/>
                </a:solidFill>
                <a:latin typeface="Arial" panose="020B0604020202020204" pitchFamily="34" charset="0"/>
              </a:defRPr>
            </a:lvl9pPr>
          </a:lstStyle>
          <a:p>
            <a:fld id="{955393B8-56CA-B744-827E-33DE5B5B37EF}" type="slidenum">
              <a:rPr lang="zh-CN" altLang="en-US" sz="800" b="0"/>
              <a:pPr/>
              <a:t>33</a:t>
            </a:fld>
            <a:endParaRPr lang="en-US" altLang="zh-CN" sz="800" b="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18F0C5F6-7CE4-4E95-6CF8-FFD37CD7C89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36C0942A-BD67-8846-BEFB-4364513BBAF1}" type="slidenum">
              <a:rPr lang="en-US" altLang="en-US" sz="800"/>
              <a:pPr>
                <a:lnSpc>
                  <a:spcPct val="100000"/>
                </a:lnSpc>
                <a:spcBef>
                  <a:spcPct val="0"/>
                </a:spcBef>
                <a:buSzTx/>
                <a:buFontTx/>
                <a:buNone/>
              </a:pPr>
              <a:t>35</a:t>
            </a:fld>
            <a:endParaRPr lang="en-US" altLang="en-US" sz="800"/>
          </a:p>
        </p:txBody>
      </p:sp>
      <p:sp>
        <p:nvSpPr>
          <p:cNvPr id="68611" name="Rectangle 2">
            <a:extLst>
              <a:ext uri="{FF2B5EF4-FFF2-40B4-BE49-F238E27FC236}">
                <a16:creationId xmlns:a16="http://schemas.microsoft.com/office/drawing/2014/main" id="{25F10117-FC27-E2A1-2301-FCF9970672E1}"/>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511" tIns="44755" rIns="89511" bIns="44755"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68612" name="Rectangle 3">
            <a:extLst>
              <a:ext uri="{FF2B5EF4-FFF2-40B4-BE49-F238E27FC236}">
                <a16:creationId xmlns:a16="http://schemas.microsoft.com/office/drawing/2014/main" id="{7414CBCC-1318-E7F4-790D-2C7A7443E47B}"/>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511" tIns="44755" rIns="89511" bIns="44755"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68613" name="Rectangle 4">
            <a:extLst>
              <a:ext uri="{FF2B5EF4-FFF2-40B4-BE49-F238E27FC236}">
                <a16:creationId xmlns:a16="http://schemas.microsoft.com/office/drawing/2014/main" id="{0CA81F63-8D06-5609-1C7C-DA3DBF9E3D9A}"/>
              </a:ext>
            </a:extLst>
          </p:cNvPr>
          <p:cNvSpPr>
            <a:spLocks noGrp="1" noRot="1" noChangeAspect="1" noChangeArrowheads="1" noTextEdit="1"/>
          </p:cNvSpPr>
          <p:nvPr>
            <p:ph type="sldImg"/>
          </p:nvPr>
        </p:nvSpPr>
        <p:spPr>
          <a:xfrm>
            <a:off x="1255713" y="558800"/>
            <a:ext cx="4356100" cy="3267075"/>
          </a:xfrm>
          <a:solidFill>
            <a:srgbClr val="FFFFFF"/>
          </a:solidFill>
          <a:ln/>
        </p:spPr>
      </p:sp>
      <p:sp>
        <p:nvSpPr>
          <p:cNvPr id="68614" name="Rectangle 5">
            <a:extLst>
              <a:ext uri="{FF2B5EF4-FFF2-40B4-BE49-F238E27FC236}">
                <a16:creationId xmlns:a16="http://schemas.microsoft.com/office/drawing/2014/main" id="{44BD01B0-0117-5E48-DD43-0D04D2A69A05}"/>
              </a:ext>
            </a:extLst>
          </p:cNvPr>
          <p:cNvSpPr>
            <a:spLocks noGrp="1" noChangeArrowheads="1"/>
          </p:cNvSpPr>
          <p:nvPr>
            <p:ph type="body" idx="1"/>
          </p:nvPr>
        </p:nvSpPr>
        <p:spPr>
          <a:xfrm>
            <a:off x="858838" y="3970338"/>
            <a:ext cx="5157787" cy="4279900"/>
          </a:xfrm>
          <a:solidFill>
            <a:srgbClr val="FFFFFF"/>
          </a:solidFill>
          <a:ln>
            <a:solidFill>
              <a:srgbClr val="000000"/>
            </a:solidFill>
            <a:miter lim="800000"/>
            <a:headEnd/>
            <a:tailEnd/>
          </a:ln>
        </p:spPr>
        <p:txBody>
          <a:bodyPr lIns="89368" tIns="44684" rIns="89368" bIns="44684"/>
          <a:lstStyle/>
          <a:p>
            <a:r>
              <a:rPr lang="en-US" altLang="en-US"/>
              <a:t>Lesson Aim</a:t>
            </a:r>
          </a:p>
          <a:p>
            <a:pPr lvl="1"/>
            <a:r>
              <a:rPr lang="en-US" altLang="en-US"/>
              <a:t>&lt;Enter lesson aim here.&gt;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1">
            <a:extLst>
              <a:ext uri="{FF2B5EF4-FFF2-40B4-BE49-F238E27FC236}">
                <a16:creationId xmlns:a16="http://schemas.microsoft.com/office/drawing/2014/main" id="{4C36807F-5A5A-FB83-29FF-A364D215B04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A0B2EA4F-ED95-434E-A029-FD0C09DFA8AE}" type="slidenum">
              <a:rPr lang="en-US" altLang="en-US" sz="800"/>
              <a:pPr>
                <a:lnSpc>
                  <a:spcPct val="100000"/>
                </a:lnSpc>
                <a:spcBef>
                  <a:spcPct val="0"/>
                </a:spcBef>
                <a:buSzTx/>
                <a:buFontTx/>
                <a:buNone/>
              </a:pPr>
              <a:t>36</a:t>
            </a:fld>
            <a:endParaRPr lang="en-US" altLang="en-US" sz="800"/>
          </a:p>
        </p:txBody>
      </p:sp>
      <p:sp>
        <p:nvSpPr>
          <p:cNvPr id="69635" name="Rectangle 2">
            <a:extLst>
              <a:ext uri="{FF2B5EF4-FFF2-40B4-BE49-F238E27FC236}">
                <a16:creationId xmlns:a16="http://schemas.microsoft.com/office/drawing/2014/main" id="{7BF52223-25AA-F3A3-DC38-542B020C550D}"/>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511" tIns="44755" rIns="89511" bIns="44755"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69636" name="Rectangle 3">
            <a:extLst>
              <a:ext uri="{FF2B5EF4-FFF2-40B4-BE49-F238E27FC236}">
                <a16:creationId xmlns:a16="http://schemas.microsoft.com/office/drawing/2014/main" id="{F8EB9915-13EC-FA5C-3A1D-332FEBB76E13}"/>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511" tIns="44755" rIns="89511" bIns="44755"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69637" name="Rectangle 4">
            <a:extLst>
              <a:ext uri="{FF2B5EF4-FFF2-40B4-BE49-F238E27FC236}">
                <a16:creationId xmlns:a16="http://schemas.microsoft.com/office/drawing/2014/main" id="{64249F70-A9F3-C5A7-F3B3-0FF8979404A5}"/>
              </a:ext>
            </a:extLst>
          </p:cNvPr>
          <p:cNvSpPr>
            <a:spLocks noGrp="1" noRot="1" noChangeAspect="1" noChangeArrowheads="1" noTextEdit="1"/>
          </p:cNvSpPr>
          <p:nvPr>
            <p:ph type="sldImg"/>
          </p:nvPr>
        </p:nvSpPr>
        <p:spPr>
          <a:xfrm>
            <a:off x="1255713" y="558800"/>
            <a:ext cx="4356100" cy="3267075"/>
          </a:xfrm>
          <a:solidFill>
            <a:srgbClr val="FFFFFF"/>
          </a:solidFill>
          <a:ln/>
        </p:spPr>
      </p:sp>
      <p:sp>
        <p:nvSpPr>
          <p:cNvPr id="69638" name="Rectangle 5">
            <a:extLst>
              <a:ext uri="{FF2B5EF4-FFF2-40B4-BE49-F238E27FC236}">
                <a16:creationId xmlns:a16="http://schemas.microsoft.com/office/drawing/2014/main" id="{1894E7D5-C081-8596-A18A-91D1C65DD1A7}"/>
              </a:ext>
            </a:extLst>
          </p:cNvPr>
          <p:cNvSpPr>
            <a:spLocks noGrp="1" noChangeArrowheads="1"/>
          </p:cNvSpPr>
          <p:nvPr>
            <p:ph type="body" idx="1"/>
          </p:nvPr>
        </p:nvSpPr>
        <p:spPr>
          <a:xfrm>
            <a:off x="858838" y="3970338"/>
            <a:ext cx="5157787" cy="4279900"/>
          </a:xfrm>
          <a:solidFill>
            <a:srgbClr val="FFFFFF"/>
          </a:solidFill>
          <a:ln>
            <a:solidFill>
              <a:srgbClr val="000000"/>
            </a:solidFill>
            <a:miter lim="800000"/>
            <a:headEnd/>
            <a:tailEnd/>
          </a:ln>
        </p:spPr>
        <p:txBody>
          <a:bodyPr lIns="89368" tIns="44684" rIns="89368" bIns="44684"/>
          <a:lstStyle/>
          <a:p>
            <a:r>
              <a:rPr lang="en-US" altLang="en-US"/>
              <a:t>Lesson Aim</a:t>
            </a:r>
          </a:p>
          <a:p>
            <a:pPr lvl="1"/>
            <a:r>
              <a:rPr lang="en-US" altLang="en-US"/>
              <a:t>&lt;Enter lesson aim here.&gt;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AD34A25F-470B-D7D5-5610-2109D67D225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29B5F5FE-6E93-BC4C-AD2A-626EF2037D7A}" type="slidenum">
              <a:rPr lang="en-US" altLang="en-US" sz="800"/>
              <a:pPr>
                <a:lnSpc>
                  <a:spcPct val="100000"/>
                </a:lnSpc>
                <a:spcBef>
                  <a:spcPct val="0"/>
                </a:spcBef>
                <a:buSzTx/>
                <a:buFontTx/>
                <a:buNone/>
              </a:pPr>
              <a:t>37</a:t>
            </a:fld>
            <a:endParaRPr lang="en-US" altLang="en-US" sz="800"/>
          </a:p>
        </p:txBody>
      </p:sp>
      <p:sp>
        <p:nvSpPr>
          <p:cNvPr id="70659" name="Rectangle 2">
            <a:extLst>
              <a:ext uri="{FF2B5EF4-FFF2-40B4-BE49-F238E27FC236}">
                <a16:creationId xmlns:a16="http://schemas.microsoft.com/office/drawing/2014/main" id="{344466D2-59FF-87EA-58AE-25E04150BED9}"/>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511" tIns="44755" rIns="89511" bIns="44755"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70660" name="Rectangle 3">
            <a:extLst>
              <a:ext uri="{FF2B5EF4-FFF2-40B4-BE49-F238E27FC236}">
                <a16:creationId xmlns:a16="http://schemas.microsoft.com/office/drawing/2014/main" id="{FF774E79-F452-C247-7B3B-29362B38FC52}"/>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511" tIns="44755" rIns="89511" bIns="44755"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70661" name="Rectangle 4">
            <a:extLst>
              <a:ext uri="{FF2B5EF4-FFF2-40B4-BE49-F238E27FC236}">
                <a16:creationId xmlns:a16="http://schemas.microsoft.com/office/drawing/2014/main" id="{1544343A-3417-D9C7-6051-1612A4069678}"/>
              </a:ext>
            </a:extLst>
          </p:cNvPr>
          <p:cNvSpPr>
            <a:spLocks noGrp="1" noRot="1" noChangeAspect="1" noChangeArrowheads="1" noTextEdit="1"/>
          </p:cNvSpPr>
          <p:nvPr>
            <p:ph type="sldImg"/>
          </p:nvPr>
        </p:nvSpPr>
        <p:spPr>
          <a:xfrm>
            <a:off x="1255713" y="558800"/>
            <a:ext cx="4356100" cy="3267075"/>
          </a:xfrm>
          <a:solidFill>
            <a:srgbClr val="FFFFFF"/>
          </a:solidFill>
          <a:ln/>
        </p:spPr>
      </p:sp>
      <p:sp>
        <p:nvSpPr>
          <p:cNvPr id="70662" name="Rectangle 5">
            <a:extLst>
              <a:ext uri="{FF2B5EF4-FFF2-40B4-BE49-F238E27FC236}">
                <a16:creationId xmlns:a16="http://schemas.microsoft.com/office/drawing/2014/main" id="{6BA270B1-7E93-E5DF-5FFB-813034E25A19}"/>
              </a:ext>
            </a:extLst>
          </p:cNvPr>
          <p:cNvSpPr>
            <a:spLocks noGrp="1" noChangeArrowheads="1"/>
          </p:cNvSpPr>
          <p:nvPr>
            <p:ph type="body" idx="1"/>
          </p:nvPr>
        </p:nvSpPr>
        <p:spPr>
          <a:xfrm>
            <a:off x="858838" y="3970338"/>
            <a:ext cx="5157787" cy="4279900"/>
          </a:xfrm>
          <a:solidFill>
            <a:srgbClr val="FFFFFF"/>
          </a:solidFill>
          <a:ln>
            <a:solidFill>
              <a:srgbClr val="000000"/>
            </a:solidFill>
            <a:miter lim="800000"/>
            <a:headEnd/>
            <a:tailEnd/>
          </a:ln>
        </p:spPr>
        <p:txBody>
          <a:bodyPr lIns="89368" tIns="44684" rIns="89368" bIns="44684"/>
          <a:lstStyle/>
          <a:p>
            <a:r>
              <a:rPr lang="en-US" altLang="en-US"/>
              <a:t>Lesson Aim</a:t>
            </a:r>
          </a:p>
          <a:p>
            <a:pPr lvl="1"/>
            <a:r>
              <a:rPr lang="en-US" altLang="en-US"/>
              <a:t>&lt;Enter lesson aim here.&gt;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1">
            <a:extLst>
              <a:ext uri="{FF2B5EF4-FFF2-40B4-BE49-F238E27FC236}">
                <a16:creationId xmlns:a16="http://schemas.microsoft.com/office/drawing/2014/main" id="{6E61DEA7-A3A7-4C3E-332D-59BC31B6900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9E541A84-EFE5-8B45-A583-487362275552}" type="slidenum">
              <a:rPr lang="en-US" altLang="en-US" sz="800"/>
              <a:pPr>
                <a:lnSpc>
                  <a:spcPct val="100000"/>
                </a:lnSpc>
                <a:spcBef>
                  <a:spcPct val="0"/>
                </a:spcBef>
                <a:buSzTx/>
                <a:buFontTx/>
                <a:buNone/>
              </a:pPr>
              <a:t>38</a:t>
            </a:fld>
            <a:endParaRPr lang="en-US" altLang="en-US" sz="800"/>
          </a:p>
        </p:txBody>
      </p:sp>
      <p:sp>
        <p:nvSpPr>
          <p:cNvPr id="71683" name="Rectangle 2">
            <a:extLst>
              <a:ext uri="{FF2B5EF4-FFF2-40B4-BE49-F238E27FC236}">
                <a16:creationId xmlns:a16="http://schemas.microsoft.com/office/drawing/2014/main" id="{7CD4EA3D-6018-7009-1D12-AA4623C5F95E}"/>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511" tIns="44755" rIns="89511" bIns="44755"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71684" name="Rectangle 3">
            <a:extLst>
              <a:ext uri="{FF2B5EF4-FFF2-40B4-BE49-F238E27FC236}">
                <a16:creationId xmlns:a16="http://schemas.microsoft.com/office/drawing/2014/main" id="{1CDC9F45-549B-7799-364D-A2841B14FDFF}"/>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511" tIns="44755" rIns="89511" bIns="44755"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71685" name="Rectangle 4">
            <a:extLst>
              <a:ext uri="{FF2B5EF4-FFF2-40B4-BE49-F238E27FC236}">
                <a16:creationId xmlns:a16="http://schemas.microsoft.com/office/drawing/2014/main" id="{2FF9F400-1DB3-7D50-CCD3-3937DF518202}"/>
              </a:ext>
            </a:extLst>
          </p:cNvPr>
          <p:cNvSpPr>
            <a:spLocks noGrp="1" noRot="1" noChangeAspect="1" noChangeArrowheads="1" noTextEdit="1"/>
          </p:cNvSpPr>
          <p:nvPr>
            <p:ph type="sldImg"/>
          </p:nvPr>
        </p:nvSpPr>
        <p:spPr>
          <a:xfrm>
            <a:off x="1255713" y="558800"/>
            <a:ext cx="4356100" cy="3267075"/>
          </a:xfrm>
          <a:solidFill>
            <a:srgbClr val="FFFFFF"/>
          </a:solidFill>
          <a:ln/>
        </p:spPr>
      </p:sp>
      <p:sp>
        <p:nvSpPr>
          <p:cNvPr id="71686" name="Rectangle 5">
            <a:extLst>
              <a:ext uri="{FF2B5EF4-FFF2-40B4-BE49-F238E27FC236}">
                <a16:creationId xmlns:a16="http://schemas.microsoft.com/office/drawing/2014/main" id="{4CD2389E-90D5-8D5E-B2E3-DC8D32DAF117}"/>
              </a:ext>
            </a:extLst>
          </p:cNvPr>
          <p:cNvSpPr>
            <a:spLocks noGrp="1" noChangeArrowheads="1"/>
          </p:cNvSpPr>
          <p:nvPr>
            <p:ph type="body" idx="1"/>
          </p:nvPr>
        </p:nvSpPr>
        <p:spPr>
          <a:xfrm>
            <a:off x="858838" y="3970338"/>
            <a:ext cx="5157787" cy="4279900"/>
          </a:xfrm>
          <a:solidFill>
            <a:srgbClr val="FFFFFF"/>
          </a:solidFill>
          <a:ln>
            <a:solidFill>
              <a:srgbClr val="000000"/>
            </a:solidFill>
            <a:miter lim="800000"/>
            <a:headEnd/>
            <a:tailEnd/>
          </a:ln>
        </p:spPr>
        <p:txBody>
          <a:bodyPr lIns="89368" tIns="44684" rIns="89368" bIns="44684"/>
          <a:lstStyle/>
          <a:p>
            <a:r>
              <a:rPr lang="en-US" altLang="en-US"/>
              <a:t>Lesson Aim</a:t>
            </a:r>
          </a:p>
          <a:p>
            <a:pPr lvl="1"/>
            <a:r>
              <a:rPr lang="en-US" altLang="en-US"/>
              <a:t>&lt;Enter lesson aim here.&gt;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652DC478-8785-1514-D7B2-5C9DACD621A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6A55A018-B418-9E42-904B-CB53D126A427}" type="slidenum">
              <a:rPr lang="en-US" altLang="en-US" sz="800"/>
              <a:pPr>
                <a:lnSpc>
                  <a:spcPct val="100000"/>
                </a:lnSpc>
                <a:spcBef>
                  <a:spcPct val="0"/>
                </a:spcBef>
                <a:buSzTx/>
                <a:buFontTx/>
                <a:buNone/>
              </a:pPr>
              <a:t>40</a:t>
            </a:fld>
            <a:endParaRPr lang="en-US" altLang="en-US" sz="800"/>
          </a:p>
        </p:txBody>
      </p:sp>
      <p:sp>
        <p:nvSpPr>
          <p:cNvPr id="72707" name="Rectangle 2">
            <a:extLst>
              <a:ext uri="{FF2B5EF4-FFF2-40B4-BE49-F238E27FC236}">
                <a16:creationId xmlns:a16="http://schemas.microsoft.com/office/drawing/2014/main" id="{EC718E5F-CB32-0B7B-906B-FD65EEC805ED}"/>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72708" name="Rectangle 3">
            <a:extLst>
              <a:ext uri="{FF2B5EF4-FFF2-40B4-BE49-F238E27FC236}">
                <a16:creationId xmlns:a16="http://schemas.microsoft.com/office/drawing/2014/main" id="{0CEDBA2C-BBE0-31E2-1421-E5D7852FDE3E}"/>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72709" name="Rectangle 4">
            <a:extLst>
              <a:ext uri="{FF2B5EF4-FFF2-40B4-BE49-F238E27FC236}">
                <a16:creationId xmlns:a16="http://schemas.microsoft.com/office/drawing/2014/main" id="{83FF8BF4-545A-FCD0-E9A6-D084BF23F02E}"/>
              </a:ext>
            </a:extLst>
          </p:cNvPr>
          <p:cNvSpPr>
            <a:spLocks noGrp="1" noRot="1" noChangeAspect="1" noChangeArrowheads="1" noTextEdit="1"/>
          </p:cNvSpPr>
          <p:nvPr>
            <p:ph type="sldImg"/>
          </p:nvPr>
        </p:nvSpPr>
        <p:spPr>
          <a:xfrm>
            <a:off x="1257300" y="560388"/>
            <a:ext cx="4352925" cy="3265487"/>
          </a:xfrm>
          <a:ln/>
        </p:spPr>
      </p:sp>
      <p:sp>
        <p:nvSpPr>
          <p:cNvPr id="72710" name="Rectangle 5">
            <a:extLst>
              <a:ext uri="{FF2B5EF4-FFF2-40B4-BE49-F238E27FC236}">
                <a16:creationId xmlns:a16="http://schemas.microsoft.com/office/drawing/2014/main" id="{7C19343A-D9A8-6F42-433E-9CBE3FB097BB}"/>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59CD2888-FA5A-1516-6F90-0BD5EA41FF5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588D6151-9D54-6245-9148-9FE686D7B6E5}" type="slidenum">
              <a:rPr lang="en-US" altLang="en-US" sz="800"/>
              <a:pPr>
                <a:lnSpc>
                  <a:spcPct val="100000"/>
                </a:lnSpc>
                <a:spcBef>
                  <a:spcPct val="0"/>
                </a:spcBef>
                <a:buSzTx/>
                <a:buFontTx/>
                <a:buNone/>
              </a:pPr>
              <a:t>41</a:t>
            </a:fld>
            <a:endParaRPr lang="en-US" altLang="en-US" sz="800"/>
          </a:p>
        </p:txBody>
      </p:sp>
      <p:sp>
        <p:nvSpPr>
          <p:cNvPr id="73731" name="Rectangle 2">
            <a:extLst>
              <a:ext uri="{FF2B5EF4-FFF2-40B4-BE49-F238E27FC236}">
                <a16:creationId xmlns:a16="http://schemas.microsoft.com/office/drawing/2014/main" id="{D5EE6135-3A15-B690-4361-A6D518F9D5F3}"/>
              </a:ext>
            </a:extLst>
          </p:cNvPr>
          <p:cNvSpPr>
            <a:spLocks noGrp="1" noRot="1" noChangeAspect="1" noChangeArrowheads="1" noTextEdit="1"/>
          </p:cNvSpPr>
          <p:nvPr>
            <p:ph type="sldImg"/>
          </p:nvPr>
        </p:nvSpPr>
        <p:spPr>
          <a:xfrm>
            <a:off x="855663" y="239713"/>
            <a:ext cx="5202237" cy="3900487"/>
          </a:xfrm>
          <a:ln/>
        </p:spPr>
      </p:sp>
      <p:sp>
        <p:nvSpPr>
          <p:cNvPr id="73732" name="Rectangle 3">
            <a:extLst>
              <a:ext uri="{FF2B5EF4-FFF2-40B4-BE49-F238E27FC236}">
                <a16:creationId xmlns:a16="http://schemas.microsoft.com/office/drawing/2014/main" id="{F3CC7F2A-41DB-9F78-25A0-ED3086141D2F}"/>
              </a:ext>
            </a:extLst>
          </p:cNvPr>
          <p:cNvSpPr>
            <a:spLocks noGrp="1" noChangeArrowheads="1"/>
          </p:cNvSpPr>
          <p:nvPr>
            <p:ph type="body" idx="1"/>
          </p:nvPr>
        </p:nvSpPr>
        <p:spPr>
          <a:xfrm>
            <a:off x="395288" y="4276725"/>
            <a:ext cx="5984875" cy="4157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DD54CFB-29C0-7F4A-B0D9-75A86930D0CB}" type="slidenum">
              <a:rPr lang="en-VN" smtClean="0"/>
              <a:t>3</a:t>
            </a:fld>
            <a:endParaRPr lang="en-VN"/>
          </a:p>
        </p:txBody>
      </p:sp>
    </p:spTree>
    <p:extLst>
      <p:ext uri="{BB962C8B-B14F-4D97-AF65-F5344CB8AC3E}">
        <p14:creationId xmlns:p14="http://schemas.microsoft.com/office/powerpoint/2010/main" val="3986699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F37E2F6C-5615-CBAF-721B-E2275FDEACF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624A06F7-0285-A349-AE0E-1CF717FCE4C2}" type="slidenum">
              <a:rPr lang="en-US" altLang="en-US" sz="800"/>
              <a:pPr>
                <a:lnSpc>
                  <a:spcPct val="100000"/>
                </a:lnSpc>
                <a:spcBef>
                  <a:spcPct val="0"/>
                </a:spcBef>
                <a:buSzTx/>
                <a:buFontTx/>
                <a:buNone/>
              </a:pPr>
              <a:t>42</a:t>
            </a:fld>
            <a:endParaRPr lang="en-US" altLang="en-US" sz="800"/>
          </a:p>
        </p:txBody>
      </p:sp>
      <p:sp>
        <p:nvSpPr>
          <p:cNvPr id="74755" name="Rectangle 2">
            <a:extLst>
              <a:ext uri="{FF2B5EF4-FFF2-40B4-BE49-F238E27FC236}">
                <a16:creationId xmlns:a16="http://schemas.microsoft.com/office/drawing/2014/main" id="{CD883B2E-D568-3A5A-44E2-A7AB1242B8C1}"/>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74756" name="Rectangle 3">
            <a:extLst>
              <a:ext uri="{FF2B5EF4-FFF2-40B4-BE49-F238E27FC236}">
                <a16:creationId xmlns:a16="http://schemas.microsoft.com/office/drawing/2014/main" id="{0F895292-8D9E-85B3-0B03-0D57C7110886}"/>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74757" name="Rectangle 4">
            <a:extLst>
              <a:ext uri="{FF2B5EF4-FFF2-40B4-BE49-F238E27FC236}">
                <a16:creationId xmlns:a16="http://schemas.microsoft.com/office/drawing/2014/main" id="{0FFEAEE4-896B-C76E-8D25-53AA2065A900}"/>
              </a:ext>
            </a:extLst>
          </p:cNvPr>
          <p:cNvSpPr>
            <a:spLocks noGrp="1" noRot="1" noChangeAspect="1" noChangeArrowheads="1" noTextEdit="1"/>
          </p:cNvSpPr>
          <p:nvPr>
            <p:ph type="sldImg"/>
          </p:nvPr>
        </p:nvSpPr>
        <p:spPr>
          <a:xfrm>
            <a:off x="1257300" y="560388"/>
            <a:ext cx="4352925" cy="3265487"/>
          </a:xfrm>
          <a:ln/>
        </p:spPr>
      </p:sp>
      <p:sp>
        <p:nvSpPr>
          <p:cNvPr id="74758" name="Rectangle 5">
            <a:extLst>
              <a:ext uri="{FF2B5EF4-FFF2-40B4-BE49-F238E27FC236}">
                <a16:creationId xmlns:a16="http://schemas.microsoft.com/office/drawing/2014/main" id="{6EF65121-418D-E814-7C10-5D25E92DEC5E}"/>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953F81B1-021E-3721-D7C6-87350AD43E9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E0935597-62B5-3942-BF29-07AD1AFA0929}" type="slidenum">
              <a:rPr lang="en-US" altLang="en-US" sz="800"/>
              <a:pPr>
                <a:lnSpc>
                  <a:spcPct val="100000"/>
                </a:lnSpc>
                <a:spcBef>
                  <a:spcPct val="0"/>
                </a:spcBef>
                <a:buSzTx/>
                <a:buFontTx/>
                <a:buNone/>
              </a:pPr>
              <a:t>44</a:t>
            </a:fld>
            <a:endParaRPr lang="en-US" altLang="en-US" sz="800"/>
          </a:p>
        </p:txBody>
      </p:sp>
      <p:sp>
        <p:nvSpPr>
          <p:cNvPr id="75779" name="Rectangle 2">
            <a:extLst>
              <a:ext uri="{FF2B5EF4-FFF2-40B4-BE49-F238E27FC236}">
                <a16:creationId xmlns:a16="http://schemas.microsoft.com/office/drawing/2014/main" id="{35338420-2BBA-BBA2-A997-816AF97EF76C}"/>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75780" name="Rectangle 3">
            <a:extLst>
              <a:ext uri="{FF2B5EF4-FFF2-40B4-BE49-F238E27FC236}">
                <a16:creationId xmlns:a16="http://schemas.microsoft.com/office/drawing/2014/main" id="{689DA701-7DFA-C01C-C5C6-71E118977423}"/>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75781" name="Rectangle 4">
            <a:extLst>
              <a:ext uri="{FF2B5EF4-FFF2-40B4-BE49-F238E27FC236}">
                <a16:creationId xmlns:a16="http://schemas.microsoft.com/office/drawing/2014/main" id="{49C78C1B-14CC-CE41-299B-2303A55F621D}"/>
              </a:ext>
            </a:extLst>
          </p:cNvPr>
          <p:cNvSpPr>
            <a:spLocks noGrp="1" noRot="1" noChangeAspect="1" noChangeArrowheads="1" noTextEdit="1"/>
          </p:cNvSpPr>
          <p:nvPr>
            <p:ph type="sldImg"/>
          </p:nvPr>
        </p:nvSpPr>
        <p:spPr>
          <a:xfrm>
            <a:off x="1257300" y="560388"/>
            <a:ext cx="4352925" cy="3265487"/>
          </a:xfrm>
          <a:ln/>
        </p:spPr>
      </p:sp>
      <p:sp>
        <p:nvSpPr>
          <p:cNvPr id="75782" name="Rectangle 5">
            <a:extLst>
              <a:ext uri="{FF2B5EF4-FFF2-40B4-BE49-F238E27FC236}">
                <a16:creationId xmlns:a16="http://schemas.microsoft.com/office/drawing/2014/main" id="{724B906A-710A-567E-8941-1D35BEE50E25}"/>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78C2BDB4-6F75-3E55-D25A-DB2EE64014F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91A80C59-EC05-1A4F-92B6-F452889E5246}" type="slidenum">
              <a:rPr lang="en-US" altLang="en-US" sz="800"/>
              <a:pPr>
                <a:lnSpc>
                  <a:spcPct val="100000"/>
                </a:lnSpc>
                <a:spcBef>
                  <a:spcPct val="0"/>
                </a:spcBef>
                <a:buSzTx/>
                <a:buFontTx/>
                <a:buNone/>
              </a:pPr>
              <a:t>45</a:t>
            </a:fld>
            <a:endParaRPr lang="en-US" altLang="en-US" sz="800"/>
          </a:p>
        </p:txBody>
      </p:sp>
      <p:sp>
        <p:nvSpPr>
          <p:cNvPr id="76803" name="Rectangle 2">
            <a:extLst>
              <a:ext uri="{FF2B5EF4-FFF2-40B4-BE49-F238E27FC236}">
                <a16:creationId xmlns:a16="http://schemas.microsoft.com/office/drawing/2014/main" id="{8A580A66-34C8-9A0B-2499-C8454B8E0345}"/>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76804" name="Rectangle 3">
            <a:extLst>
              <a:ext uri="{FF2B5EF4-FFF2-40B4-BE49-F238E27FC236}">
                <a16:creationId xmlns:a16="http://schemas.microsoft.com/office/drawing/2014/main" id="{594D2242-1179-A5F5-4051-24D09E3161D2}"/>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76805" name="Rectangle 4">
            <a:extLst>
              <a:ext uri="{FF2B5EF4-FFF2-40B4-BE49-F238E27FC236}">
                <a16:creationId xmlns:a16="http://schemas.microsoft.com/office/drawing/2014/main" id="{F9741233-6DE8-3B39-0AAE-5BEF29AB39B5}"/>
              </a:ext>
            </a:extLst>
          </p:cNvPr>
          <p:cNvSpPr>
            <a:spLocks noGrp="1" noRot="1" noChangeAspect="1" noChangeArrowheads="1" noTextEdit="1"/>
          </p:cNvSpPr>
          <p:nvPr>
            <p:ph type="sldImg"/>
          </p:nvPr>
        </p:nvSpPr>
        <p:spPr>
          <a:xfrm>
            <a:off x="1257300" y="560388"/>
            <a:ext cx="4352925" cy="3265487"/>
          </a:xfrm>
          <a:ln/>
        </p:spPr>
      </p:sp>
      <p:sp>
        <p:nvSpPr>
          <p:cNvPr id="76806" name="Rectangle 5">
            <a:extLst>
              <a:ext uri="{FF2B5EF4-FFF2-40B4-BE49-F238E27FC236}">
                <a16:creationId xmlns:a16="http://schemas.microsoft.com/office/drawing/2014/main" id="{9ABAECA6-C301-8E66-220D-6EC5EFC358CD}"/>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262B7541-9CCD-386B-F61B-FE31316D2C9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623F4001-82AF-FB44-9084-4E4A6F4475C1}" type="slidenum">
              <a:rPr lang="en-US" altLang="en-US" sz="800"/>
              <a:pPr>
                <a:lnSpc>
                  <a:spcPct val="100000"/>
                </a:lnSpc>
                <a:spcBef>
                  <a:spcPct val="0"/>
                </a:spcBef>
                <a:buSzTx/>
                <a:buFontTx/>
                <a:buNone/>
              </a:pPr>
              <a:t>46</a:t>
            </a:fld>
            <a:endParaRPr lang="en-US" altLang="en-US" sz="800"/>
          </a:p>
        </p:txBody>
      </p:sp>
      <p:sp>
        <p:nvSpPr>
          <p:cNvPr id="77827" name="Rectangle 2">
            <a:extLst>
              <a:ext uri="{FF2B5EF4-FFF2-40B4-BE49-F238E27FC236}">
                <a16:creationId xmlns:a16="http://schemas.microsoft.com/office/drawing/2014/main" id="{20431E51-B0F0-8A3C-CF27-BBF7E6281693}"/>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77828" name="Rectangle 3">
            <a:extLst>
              <a:ext uri="{FF2B5EF4-FFF2-40B4-BE49-F238E27FC236}">
                <a16:creationId xmlns:a16="http://schemas.microsoft.com/office/drawing/2014/main" id="{19F7AA7F-550F-120A-9D3B-1249C0E83CCC}"/>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77829" name="Rectangle 4">
            <a:extLst>
              <a:ext uri="{FF2B5EF4-FFF2-40B4-BE49-F238E27FC236}">
                <a16:creationId xmlns:a16="http://schemas.microsoft.com/office/drawing/2014/main" id="{4CE18C13-CE16-5A09-4A08-FAFB2A3C1800}"/>
              </a:ext>
            </a:extLst>
          </p:cNvPr>
          <p:cNvSpPr>
            <a:spLocks noGrp="1" noRot="1" noChangeAspect="1" noChangeArrowheads="1" noTextEdit="1"/>
          </p:cNvSpPr>
          <p:nvPr>
            <p:ph type="sldImg"/>
          </p:nvPr>
        </p:nvSpPr>
        <p:spPr>
          <a:xfrm>
            <a:off x="1257300" y="560388"/>
            <a:ext cx="4352925" cy="3265487"/>
          </a:xfrm>
          <a:ln/>
        </p:spPr>
      </p:sp>
      <p:sp>
        <p:nvSpPr>
          <p:cNvPr id="77830" name="Rectangle 5">
            <a:extLst>
              <a:ext uri="{FF2B5EF4-FFF2-40B4-BE49-F238E27FC236}">
                <a16:creationId xmlns:a16="http://schemas.microsoft.com/office/drawing/2014/main" id="{BD1C8332-A765-8621-7E7C-2C60CAAFC38E}"/>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DE41C1DB-161E-16D4-A20B-C16CDD2C7DE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053E47B0-5AAF-1B4A-A9C0-DDB6A9C77CB1}" type="slidenum">
              <a:rPr lang="en-US" altLang="en-US" sz="800"/>
              <a:pPr>
                <a:lnSpc>
                  <a:spcPct val="100000"/>
                </a:lnSpc>
                <a:spcBef>
                  <a:spcPct val="0"/>
                </a:spcBef>
                <a:buSzTx/>
                <a:buFontTx/>
                <a:buNone/>
              </a:pPr>
              <a:t>47</a:t>
            </a:fld>
            <a:endParaRPr lang="en-US" altLang="en-US" sz="800"/>
          </a:p>
        </p:txBody>
      </p:sp>
      <p:sp>
        <p:nvSpPr>
          <p:cNvPr id="78851" name="Rectangle 2">
            <a:extLst>
              <a:ext uri="{FF2B5EF4-FFF2-40B4-BE49-F238E27FC236}">
                <a16:creationId xmlns:a16="http://schemas.microsoft.com/office/drawing/2014/main" id="{560A33AA-7530-8C4B-FD9F-F8106DC74BDF}"/>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78852" name="Rectangle 3">
            <a:extLst>
              <a:ext uri="{FF2B5EF4-FFF2-40B4-BE49-F238E27FC236}">
                <a16:creationId xmlns:a16="http://schemas.microsoft.com/office/drawing/2014/main" id="{A13CA6EA-DAF3-FBCA-C971-8BCB2887954A}"/>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78853" name="Rectangle 4">
            <a:extLst>
              <a:ext uri="{FF2B5EF4-FFF2-40B4-BE49-F238E27FC236}">
                <a16:creationId xmlns:a16="http://schemas.microsoft.com/office/drawing/2014/main" id="{33F97A40-97C0-0A9D-568E-8EBE862E9FC9}"/>
              </a:ext>
            </a:extLst>
          </p:cNvPr>
          <p:cNvSpPr>
            <a:spLocks noGrp="1" noRot="1" noChangeAspect="1" noChangeArrowheads="1" noTextEdit="1"/>
          </p:cNvSpPr>
          <p:nvPr>
            <p:ph type="sldImg"/>
          </p:nvPr>
        </p:nvSpPr>
        <p:spPr>
          <a:xfrm>
            <a:off x="1257300" y="560388"/>
            <a:ext cx="4352925" cy="3265487"/>
          </a:xfrm>
          <a:ln/>
        </p:spPr>
      </p:sp>
      <p:sp>
        <p:nvSpPr>
          <p:cNvPr id="78854" name="Rectangle 5">
            <a:extLst>
              <a:ext uri="{FF2B5EF4-FFF2-40B4-BE49-F238E27FC236}">
                <a16:creationId xmlns:a16="http://schemas.microsoft.com/office/drawing/2014/main" id="{75944889-DBAB-86D5-24F9-33D5E7C6E8CB}"/>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1A61AFFA-CACE-8BBE-1D58-20CBC06D176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F7BC8ACA-A827-554D-859E-0A28F3EA080E}" type="slidenum">
              <a:rPr lang="en-US" altLang="en-US" sz="800"/>
              <a:pPr>
                <a:lnSpc>
                  <a:spcPct val="100000"/>
                </a:lnSpc>
                <a:spcBef>
                  <a:spcPct val="0"/>
                </a:spcBef>
                <a:buSzTx/>
                <a:buFontTx/>
                <a:buNone/>
              </a:pPr>
              <a:t>48</a:t>
            </a:fld>
            <a:endParaRPr lang="en-US" altLang="en-US" sz="800"/>
          </a:p>
        </p:txBody>
      </p:sp>
      <p:sp>
        <p:nvSpPr>
          <p:cNvPr id="79875" name="Rectangle 2">
            <a:extLst>
              <a:ext uri="{FF2B5EF4-FFF2-40B4-BE49-F238E27FC236}">
                <a16:creationId xmlns:a16="http://schemas.microsoft.com/office/drawing/2014/main" id="{9164542C-FAF1-9369-7F4B-CCD8D1F4585B}"/>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79876" name="Rectangle 3">
            <a:extLst>
              <a:ext uri="{FF2B5EF4-FFF2-40B4-BE49-F238E27FC236}">
                <a16:creationId xmlns:a16="http://schemas.microsoft.com/office/drawing/2014/main" id="{36AE402D-041D-EA29-B979-D36F8CD91F94}"/>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79877" name="Rectangle 4">
            <a:extLst>
              <a:ext uri="{FF2B5EF4-FFF2-40B4-BE49-F238E27FC236}">
                <a16:creationId xmlns:a16="http://schemas.microsoft.com/office/drawing/2014/main" id="{1FE8BF87-6ABA-0EE7-0476-759200911C28}"/>
              </a:ext>
            </a:extLst>
          </p:cNvPr>
          <p:cNvSpPr>
            <a:spLocks noGrp="1" noRot="1" noChangeAspect="1" noChangeArrowheads="1" noTextEdit="1"/>
          </p:cNvSpPr>
          <p:nvPr>
            <p:ph type="sldImg"/>
          </p:nvPr>
        </p:nvSpPr>
        <p:spPr>
          <a:xfrm>
            <a:off x="1257300" y="560388"/>
            <a:ext cx="4352925" cy="3265487"/>
          </a:xfrm>
          <a:ln/>
        </p:spPr>
      </p:sp>
      <p:sp>
        <p:nvSpPr>
          <p:cNvPr id="79878" name="Rectangle 5">
            <a:extLst>
              <a:ext uri="{FF2B5EF4-FFF2-40B4-BE49-F238E27FC236}">
                <a16:creationId xmlns:a16="http://schemas.microsoft.com/office/drawing/2014/main" id="{AB4637D2-0EE9-01A3-3C7C-9371370908C5}"/>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4781E99D-0162-95B5-C1BE-CFF39F42EC8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7754670E-3936-EF4E-A449-8CBBB5FC0E20}" type="slidenum">
              <a:rPr lang="en-US" altLang="en-US" sz="800"/>
              <a:pPr>
                <a:lnSpc>
                  <a:spcPct val="100000"/>
                </a:lnSpc>
                <a:spcBef>
                  <a:spcPct val="0"/>
                </a:spcBef>
                <a:buSzTx/>
                <a:buFontTx/>
                <a:buNone/>
              </a:pPr>
              <a:t>49</a:t>
            </a:fld>
            <a:endParaRPr lang="en-US" altLang="en-US" sz="800"/>
          </a:p>
        </p:txBody>
      </p:sp>
      <p:sp>
        <p:nvSpPr>
          <p:cNvPr id="80899" name="Rectangle 2">
            <a:extLst>
              <a:ext uri="{FF2B5EF4-FFF2-40B4-BE49-F238E27FC236}">
                <a16:creationId xmlns:a16="http://schemas.microsoft.com/office/drawing/2014/main" id="{8AA0FBCD-7E13-3695-5B78-A7B3857E7A21}"/>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80900" name="Rectangle 3">
            <a:extLst>
              <a:ext uri="{FF2B5EF4-FFF2-40B4-BE49-F238E27FC236}">
                <a16:creationId xmlns:a16="http://schemas.microsoft.com/office/drawing/2014/main" id="{8502089A-C8FF-6088-F79C-43079601BC56}"/>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80901" name="Rectangle 4">
            <a:extLst>
              <a:ext uri="{FF2B5EF4-FFF2-40B4-BE49-F238E27FC236}">
                <a16:creationId xmlns:a16="http://schemas.microsoft.com/office/drawing/2014/main" id="{76D335CD-40F1-A43F-0161-32ADB3A3589A}"/>
              </a:ext>
            </a:extLst>
          </p:cNvPr>
          <p:cNvSpPr>
            <a:spLocks noGrp="1" noRot="1" noChangeAspect="1" noChangeArrowheads="1" noTextEdit="1"/>
          </p:cNvSpPr>
          <p:nvPr>
            <p:ph type="sldImg"/>
          </p:nvPr>
        </p:nvSpPr>
        <p:spPr>
          <a:xfrm>
            <a:off x="1257300" y="560388"/>
            <a:ext cx="4352925" cy="3265487"/>
          </a:xfrm>
          <a:ln/>
        </p:spPr>
      </p:sp>
      <p:sp>
        <p:nvSpPr>
          <p:cNvPr id="80902" name="Rectangle 5">
            <a:extLst>
              <a:ext uri="{FF2B5EF4-FFF2-40B4-BE49-F238E27FC236}">
                <a16:creationId xmlns:a16="http://schemas.microsoft.com/office/drawing/2014/main" id="{C9EB1A9A-1B06-C71D-1162-9FCACFB6F59E}"/>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AEAA08E2-9312-1224-1E61-477E8D060AE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65B586F2-DB95-0242-8816-F0C2FF92E2D9}" type="slidenum">
              <a:rPr lang="en-US" altLang="en-US" sz="800"/>
              <a:pPr>
                <a:lnSpc>
                  <a:spcPct val="100000"/>
                </a:lnSpc>
                <a:spcBef>
                  <a:spcPct val="0"/>
                </a:spcBef>
                <a:buSzTx/>
                <a:buFontTx/>
                <a:buNone/>
              </a:pPr>
              <a:t>50</a:t>
            </a:fld>
            <a:endParaRPr lang="en-US" altLang="en-US" sz="800"/>
          </a:p>
        </p:txBody>
      </p:sp>
      <p:sp>
        <p:nvSpPr>
          <p:cNvPr id="81923" name="Rectangle 2">
            <a:extLst>
              <a:ext uri="{FF2B5EF4-FFF2-40B4-BE49-F238E27FC236}">
                <a16:creationId xmlns:a16="http://schemas.microsoft.com/office/drawing/2014/main" id="{BFF8038E-0F2C-A8E5-1B9A-DA22834C7FA0}"/>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81924" name="Rectangle 3">
            <a:extLst>
              <a:ext uri="{FF2B5EF4-FFF2-40B4-BE49-F238E27FC236}">
                <a16:creationId xmlns:a16="http://schemas.microsoft.com/office/drawing/2014/main" id="{293D2D50-E98C-4B22-4C64-440688A88357}"/>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81925" name="Rectangle 4">
            <a:extLst>
              <a:ext uri="{FF2B5EF4-FFF2-40B4-BE49-F238E27FC236}">
                <a16:creationId xmlns:a16="http://schemas.microsoft.com/office/drawing/2014/main" id="{6D06C12C-A779-8861-59FF-558260CF3F15}"/>
              </a:ext>
            </a:extLst>
          </p:cNvPr>
          <p:cNvSpPr>
            <a:spLocks noGrp="1" noRot="1" noChangeAspect="1" noChangeArrowheads="1" noTextEdit="1"/>
          </p:cNvSpPr>
          <p:nvPr>
            <p:ph type="sldImg"/>
          </p:nvPr>
        </p:nvSpPr>
        <p:spPr>
          <a:xfrm>
            <a:off x="1257300" y="560388"/>
            <a:ext cx="4352925" cy="3265487"/>
          </a:xfrm>
          <a:ln/>
        </p:spPr>
      </p:sp>
      <p:sp>
        <p:nvSpPr>
          <p:cNvPr id="81926" name="Rectangle 5">
            <a:extLst>
              <a:ext uri="{FF2B5EF4-FFF2-40B4-BE49-F238E27FC236}">
                <a16:creationId xmlns:a16="http://schemas.microsoft.com/office/drawing/2014/main" id="{A34225C8-ED9E-3998-D64B-38720F0A6722}"/>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DCFFC69D-7945-D1BA-67C4-A10B997AD77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444EAE34-AA82-1F43-B2A6-91DA59CCEADD}" type="slidenum">
              <a:rPr lang="en-US" altLang="en-US" sz="800"/>
              <a:pPr>
                <a:lnSpc>
                  <a:spcPct val="100000"/>
                </a:lnSpc>
                <a:spcBef>
                  <a:spcPct val="0"/>
                </a:spcBef>
                <a:buSzTx/>
                <a:buFontTx/>
                <a:buNone/>
              </a:pPr>
              <a:t>51</a:t>
            </a:fld>
            <a:endParaRPr lang="en-US" altLang="en-US" sz="800"/>
          </a:p>
        </p:txBody>
      </p:sp>
      <p:sp>
        <p:nvSpPr>
          <p:cNvPr id="82947" name="Rectangle 2">
            <a:extLst>
              <a:ext uri="{FF2B5EF4-FFF2-40B4-BE49-F238E27FC236}">
                <a16:creationId xmlns:a16="http://schemas.microsoft.com/office/drawing/2014/main" id="{FFCE4BA3-9DBB-CAE8-ADF5-80ACE6100F3D}"/>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82948" name="Rectangle 3">
            <a:extLst>
              <a:ext uri="{FF2B5EF4-FFF2-40B4-BE49-F238E27FC236}">
                <a16:creationId xmlns:a16="http://schemas.microsoft.com/office/drawing/2014/main" id="{B525DEE5-BC4F-9C54-A62D-61A42617BEDE}"/>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82949" name="Rectangle 4">
            <a:extLst>
              <a:ext uri="{FF2B5EF4-FFF2-40B4-BE49-F238E27FC236}">
                <a16:creationId xmlns:a16="http://schemas.microsoft.com/office/drawing/2014/main" id="{9A2B862B-F84A-B48A-8E15-BE3F76389773}"/>
              </a:ext>
            </a:extLst>
          </p:cNvPr>
          <p:cNvSpPr>
            <a:spLocks noGrp="1" noRot="1" noChangeAspect="1" noChangeArrowheads="1" noTextEdit="1"/>
          </p:cNvSpPr>
          <p:nvPr>
            <p:ph type="sldImg"/>
          </p:nvPr>
        </p:nvSpPr>
        <p:spPr>
          <a:xfrm>
            <a:off x="1257300" y="560388"/>
            <a:ext cx="4352925" cy="3265487"/>
          </a:xfrm>
          <a:ln/>
        </p:spPr>
      </p:sp>
      <p:sp>
        <p:nvSpPr>
          <p:cNvPr id="82950" name="Rectangle 5">
            <a:extLst>
              <a:ext uri="{FF2B5EF4-FFF2-40B4-BE49-F238E27FC236}">
                <a16:creationId xmlns:a16="http://schemas.microsoft.com/office/drawing/2014/main" id="{F8E8FFDF-7411-CA0C-2B79-8695FE9104CA}"/>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C31FD957-72B9-B3E1-602C-051313CBE5D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212E9AE1-DF94-8044-BBBC-B172CCD6F57D}" type="slidenum">
              <a:rPr lang="en-US" altLang="en-US" sz="800"/>
              <a:pPr>
                <a:lnSpc>
                  <a:spcPct val="100000"/>
                </a:lnSpc>
                <a:spcBef>
                  <a:spcPct val="0"/>
                </a:spcBef>
                <a:buSzTx/>
                <a:buFontTx/>
                <a:buNone/>
              </a:pPr>
              <a:t>52</a:t>
            </a:fld>
            <a:endParaRPr lang="en-US" altLang="en-US" sz="800"/>
          </a:p>
        </p:txBody>
      </p:sp>
      <p:sp>
        <p:nvSpPr>
          <p:cNvPr id="83971" name="Rectangle 2">
            <a:extLst>
              <a:ext uri="{FF2B5EF4-FFF2-40B4-BE49-F238E27FC236}">
                <a16:creationId xmlns:a16="http://schemas.microsoft.com/office/drawing/2014/main" id="{D171FBD3-5013-D887-0598-7315FBAC61AB}"/>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83972" name="Rectangle 3">
            <a:extLst>
              <a:ext uri="{FF2B5EF4-FFF2-40B4-BE49-F238E27FC236}">
                <a16:creationId xmlns:a16="http://schemas.microsoft.com/office/drawing/2014/main" id="{5D976843-DF7E-ED33-FC99-0087BBDC2685}"/>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83973" name="Rectangle 4">
            <a:extLst>
              <a:ext uri="{FF2B5EF4-FFF2-40B4-BE49-F238E27FC236}">
                <a16:creationId xmlns:a16="http://schemas.microsoft.com/office/drawing/2014/main" id="{5E1E5076-0E02-1877-0163-D91875CAE5DA}"/>
              </a:ext>
            </a:extLst>
          </p:cNvPr>
          <p:cNvSpPr>
            <a:spLocks noGrp="1" noRot="1" noChangeAspect="1" noChangeArrowheads="1" noTextEdit="1"/>
          </p:cNvSpPr>
          <p:nvPr>
            <p:ph type="sldImg"/>
          </p:nvPr>
        </p:nvSpPr>
        <p:spPr>
          <a:xfrm>
            <a:off x="1257300" y="560388"/>
            <a:ext cx="4352925" cy="3265487"/>
          </a:xfrm>
          <a:ln/>
        </p:spPr>
      </p:sp>
      <p:sp>
        <p:nvSpPr>
          <p:cNvPr id="83974" name="Rectangle 5">
            <a:extLst>
              <a:ext uri="{FF2B5EF4-FFF2-40B4-BE49-F238E27FC236}">
                <a16:creationId xmlns:a16="http://schemas.microsoft.com/office/drawing/2014/main" id="{9B8639C9-FA52-F0A7-F292-22DA44456986}"/>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F7DCE3B7-F57D-0EE0-BDD4-D5FBE4445493}"/>
              </a:ext>
            </a:extLst>
          </p:cNvPr>
          <p:cNvSpPr>
            <a:spLocks noGrp="1" noRot="1" noChangeAspect="1" noTextEdit="1"/>
          </p:cNvSpPr>
          <p:nvPr>
            <p:ph type="sldImg"/>
          </p:nvPr>
        </p:nvSpPr>
        <p:spPr>
          <a:ln/>
        </p:spPr>
      </p:sp>
      <p:sp>
        <p:nvSpPr>
          <p:cNvPr id="39939" name="Notes Placeholder 2">
            <a:extLst>
              <a:ext uri="{FF2B5EF4-FFF2-40B4-BE49-F238E27FC236}">
                <a16:creationId xmlns:a16="http://schemas.microsoft.com/office/drawing/2014/main" id="{AB85E610-F653-55A3-DE21-5F831EE518A3}"/>
              </a:ext>
            </a:extLst>
          </p:cNvPr>
          <p:cNvSpPr>
            <a:spLocks noGrp="1"/>
          </p:cNvSpPr>
          <p:nvPr>
            <p:ph type="body" idx="1"/>
          </p:nvPr>
        </p:nvSpPr>
        <p:spPr>
          <a:noFill/>
        </p:spPr>
        <p:txBody>
          <a:bodyPr/>
          <a:lstStyle/>
          <a:p>
            <a:endParaRPr lang="en-US" altLang="en-US"/>
          </a:p>
        </p:txBody>
      </p:sp>
      <p:sp>
        <p:nvSpPr>
          <p:cNvPr id="39940" name="Slide Number Placeholder 3">
            <a:extLst>
              <a:ext uri="{FF2B5EF4-FFF2-40B4-BE49-F238E27FC236}">
                <a16:creationId xmlns:a16="http://schemas.microsoft.com/office/drawing/2014/main" id="{EAC6D96A-D7A0-E61C-C120-590E59669BC7}"/>
              </a:ext>
            </a:extLst>
          </p:cNvPr>
          <p:cNvSpPr>
            <a:spLocks noGrp="1"/>
          </p:cNvSpPr>
          <p:nvPr>
            <p:ph type="sldNum" sz="quarter" idx="5"/>
          </p:nvPr>
        </p:nvSpPr>
        <p:spPr>
          <a:noFill/>
        </p:spPr>
        <p:txBody>
          <a:bodyPr/>
          <a:lstStyle>
            <a:lvl1pPr defTabSz="900113">
              <a:defRPr sz="3000" b="1">
                <a:solidFill>
                  <a:schemeClr val="tx1"/>
                </a:solidFill>
                <a:latin typeface="Arial" panose="020B0604020202020204" pitchFamily="34" charset="0"/>
              </a:defRPr>
            </a:lvl1pPr>
            <a:lvl2pPr marL="742950" indent="-285750" defTabSz="900113">
              <a:defRPr sz="3000" b="1">
                <a:solidFill>
                  <a:schemeClr val="tx1"/>
                </a:solidFill>
                <a:latin typeface="Arial" panose="020B0604020202020204" pitchFamily="34" charset="0"/>
              </a:defRPr>
            </a:lvl2pPr>
            <a:lvl3pPr marL="1143000" indent="-228600" defTabSz="900113">
              <a:defRPr sz="3000" b="1">
                <a:solidFill>
                  <a:schemeClr val="tx1"/>
                </a:solidFill>
                <a:latin typeface="Arial" panose="020B0604020202020204" pitchFamily="34" charset="0"/>
              </a:defRPr>
            </a:lvl3pPr>
            <a:lvl4pPr marL="1600200" indent="-228600" defTabSz="900113">
              <a:defRPr sz="3000" b="1">
                <a:solidFill>
                  <a:schemeClr val="tx1"/>
                </a:solidFill>
                <a:latin typeface="Arial" panose="020B0604020202020204" pitchFamily="34" charset="0"/>
              </a:defRPr>
            </a:lvl4pPr>
            <a:lvl5pPr marL="2057400" indent="-228600" defTabSz="900113">
              <a:defRPr sz="3000" b="1">
                <a:solidFill>
                  <a:schemeClr val="tx1"/>
                </a:solidFill>
                <a:latin typeface="Arial" panose="020B0604020202020204" pitchFamily="34" charset="0"/>
              </a:defRPr>
            </a:lvl5pPr>
            <a:lvl6pPr marL="2514600" indent="-228600" defTabSz="900113" eaLnBrk="0" fontAlgn="base" hangingPunct="0">
              <a:spcBef>
                <a:spcPct val="0"/>
              </a:spcBef>
              <a:spcAft>
                <a:spcPct val="0"/>
              </a:spcAft>
              <a:defRPr sz="3000" b="1">
                <a:solidFill>
                  <a:schemeClr val="tx1"/>
                </a:solidFill>
                <a:latin typeface="Arial" panose="020B0604020202020204" pitchFamily="34" charset="0"/>
              </a:defRPr>
            </a:lvl6pPr>
            <a:lvl7pPr marL="2971800" indent="-228600" defTabSz="900113" eaLnBrk="0" fontAlgn="base" hangingPunct="0">
              <a:spcBef>
                <a:spcPct val="0"/>
              </a:spcBef>
              <a:spcAft>
                <a:spcPct val="0"/>
              </a:spcAft>
              <a:defRPr sz="3000" b="1">
                <a:solidFill>
                  <a:schemeClr val="tx1"/>
                </a:solidFill>
                <a:latin typeface="Arial" panose="020B0604020202020204" pitchFamily="34" charset="0"/>
              </a:defRPr>
            </a:lvl7pPr>
            <a:lvl8pPr marL="3429000" indent="-228600" defTabSz="900113" eaLnBrk="0" fontAlgn="base" hangingPunct="0">
              <a:spcBef>
                <a:spcPct val="0"/>
              </a:spcBef>
              <a:spcAft>
                <a:spcPct val="0"/>
              </a:spcAft>
              <a:defRPr sz="3000" b="1">
                <a:solidFill>
                  <a:schemeClr val="tx1"/>
                </a:solidFill>
                <a:latin typeface="Arial" panose="020B0604020202020204" pitchFamily="34" charset="0"/>
              </a:defRPr>
            </a:lvl8pPr>
            <a:lvl9pPr marL="3886200" indent="-228600" defTabSz="900113" eaLnBrk="0" fontAlgn="base" hangingPunct="0">
              <a:spcBef>
                <a:spcPct val="0"/>
              </a:spcBef>
              <a:spcAft>
                <a:spcPct val="0"/>
              </a:spcAft>
              <a:defRPr sz="3000" b="1">
                <a:solidFill>
                  <a:schemeClr val="tx1"/>
                </a:solidFill>
                <a:latin typeface="Arial" panose="020B0604020202020204" pitchFamily="34" charset="0"/>
              </a:defRPr>
            </a:lvl9pPr>
          </a:lstStyle>
          <a:p>
            <a:fld id="{4B52424A-E2CD-A345-8A16-218980BF4C12}" type="slidenum">
              <a:rPr lang="zh-CN" altLang="en-US" sz="800" b="0"/>
              <a:pPr/>
              <a:t>4</a:t>
            </a:fld>
            <a:endParaRPr lang="en-US" altLang="zh-CN" sz="800" b="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BCE772DC-7231-7EC4-6755-4B56F5672D3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ED3A900F-0164-5F4E-8DAF-DE6EAC9AEB4C}" type="slidenum">
              <a:rPr lang="en-US" altLang="en-US" sz="800"/>
              <a:pPr>
                <a:lnSpc>
                  <a:spcPct val="100000"/>
                </a:lnSpc>
                <a:spcBef>
                  <a:spcPct val="0"/>
                </a:spcBef>
                <a:buSzTx/>
                <a:buFontTx/>
                <a:buNone/>
              </a:pPr>
              <a:t>53</a:t>
            </a:fld>
            <a:endParaRPr lang="en-US" altLang="en-US" sz="800"/>
          </a:p>
        </p:txBody>
      </p:sp>
      <p:sp>
        <p:nvSpPr>
          <p:cNvPr id="84995" name="Rectangle 2">
            <a:extLst>
              <a:ext uri="{FF2B5EF4-FFF2-40B4-BE49-F238E27FC236}">
                <a16:creationId xmlns:a16="http://schemas.microsoft.com/office/drawing/2014/main" id="{CAB61A80-C114-3344-4625-3AC3B3015534}"/>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84996" name="Rectangle 3">
            <a:extLst>
              <a:ext uri="{FF2B5EF4-FFF2-40B4-BE49-F238E27FC236}">
                <a16:creationId xmlns:a16="http://schemas.microsoft.com/office/drawing/2014/main" id="{4CDC4A53-1A6A-D750-61F4-E0EA89D81D0F}"/>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84997" name="Rectangle 4">
            <a:extLst>
              <a:ext uri="{FF2B5EF4-FFF2-40B4-BE49-F238E27FC236}">
                <a16:creationId xmlns:a16="http://schemas.microsoft.com/office/drawing/2014/main" id="{75E64DA1-411D-9D68-BE9F-153BB1A8EFF4}"/>
              </a:ext>
            </a:extLst>
          </p:cNvPr>
          <p:cNvSpPr>
            <a:spLocks noGrp="1" noRot="1" noChangeAspect="1" noChangeArrowheads="1" noTextEdit="1"/>
          </p:cNvSpPr>
          <p:nvPr>
            <p:ph type="sldImg"/>
          </p:nvPr>
        </p:nvSpPr>
        <p:spPr>
          <a:xfrm>
            <a:off x="1257300" y="560388"/>
            <a:ext cx="4352925" cy="3265487"/>
          </a:xfrm>
          <a:ln/>
        </p:spPr>
      </p:sp>
      <p:sp>
        <p:nvSpPr>
          <p:cNvPr id="84998" name="Rectangle 5">
            <a:extLst>
              <a:ext uri="{FF2B5EF4-FFF2-40B4-BE49-F238E27FC236}">
                <a16:creationId xmlns:a16="http://schemas.microsoft.com/office/drawing/2014/main" id="{657F94D4-6110-3003-85C6-60389D127478}"/>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77D03ACA-05C0-691C-321C-DA11847A745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62A40043-CBE7-E84A-B582-AEC1024C48B0}" type="slidenum">
              <a:rPr lang="en-US" altLang="en-US" sz="800"/>
              <a:pPr>
                <a:lnSpc>
                  <a:spcPct val="100000"/>
                </a:lnSpc>
                <a:spcBef>
                  <a:spcPct val="0"/>
                </a:spcBef>
                <a:buSzTx/>
                <a:buFontTx/>
                <a:buNone/>
              </a:pPr>
              <a:t>54</a:t>
            </a:fld>
            <a:endParaRPr lang="en-US" altLang="en-US" sz="800"/>
          </a:p>
        </p:txBody>
      </p:sp>
      <p:sp>
        <p:nvSpPr>
          <p:cNvPr id="86019" name="Rectangle 2">
            <a:extLst>
              <a:ext uri="{FF2B5EF4-FFF2-40B4-BE49-F238E27FC236}">
                <a16:creationId xmlns:a16="http://schemas.microsoft.com/office/drawing/2014/main" id="{C7851113-AB6A-D17E-66E0-47D27755482F}"/>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86020" name="Rectangle 3">
            <a:extLst>
              <a:ext uri="{FF2B5EF4-FFF2-40B4-BE49-F238E27FC236}">
                <a16:creationId xmlns:a16="http://schemas.microsoft.com/office/drawing/2014/main" id="{3A6C1192-F507-3187-9505-C2FFB1C6B3F6}"/>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86021" name="Rectangle 4">
            <a:extLst>
              <a:ext uri="{FF2B5EF4-FFF2-40B4-BE49-F238E27FC236}">
                <a16:creationId xmlns:a16="http://schemas.microsoft.com/office/drawing/2014/main" id="{D602647F-114B-94A8-E581-F8C6D53A8C14}"/>
              </a:ext>
            </a:extLst>
          </p:cNvPr>
          <p:cNvSpPr>
            <a:spLocks noGrp="1" noRot="1" noChangeAspect="1" noChangeArrowheads="1" noTextEdit="1"/>
          </p:cNvSpPr>
          <p:nvPr>
            <p:ph type="sldImg"/>
          </p:nvPr>
        </p:nvSpPr>
        <p:spPr>
          <a:xfrm>
            <a:off x="1257300" y="560388"/>
            <a:ext cx="4352925" cy="3265487"/>
          </a:xfrm>
          <a:ln/>
        </p:spPr>
      </p:sp>
      <p:sp>
        <p:nvSpPr>
          <p:cNvPr id="86022" name="Rectangle 5">
            <a:extLst>
              <a:ext uri="{FF2B5EF4-FFF2-40B4-BE49-F238E27FC236}">
                <a16:creationId xmlns:a16="http://schemas.microsoft.com/office/drawing/2014/main" id="{101425B5-7F63-B8CF-5B9C-0110B99F5F60}"/>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728C5457-A894-DC2F-F4ED-20995D496E4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D97FB306-E38D-854F-986D-F1D1553BFB9E}" type="slidenum">
              <a:rPr lang="en-US" altLang="en-US" sz="800"/>
              <a:pPr>
                <a:lnSpc>
                  <a:spcPct val="100000"/>
                </a:lnSpc>
                <a:spcBef>
                  <a:spcPct val="0"/>
                </a:spcBef>
                <a:buSzTx/>
                <a:buFontTx/>
                <a:buNone/>
              </a:pPr>
              <a:t>55</a:t>
            </a:fld>
            <a:endParaRPr lang="en-US" altLang="en-US" sz="800"/>
          </a:p>
        </p:txBody>
      </p:sp>
      <p:sp>
        <p:nvSpPr>
          <p:cNvPr id="87043" name="Rectangle 2">
            <a:extLst>
              <a:ext uri="{FF2B5EF4-FFF2-40B4-BE49-F238E27FC236}">
                <a16:creationId xmlns:a16="http://schemas.microsoft.com/office/drawing/2014/main" id="{CC03BFC7-8124-6845-BF14-8B68AA47C87D}"/>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87044" name="Rectangle 3">
            <a:extLst>
              <a:ext uri="{FF2B5EF4-FFF2-40B4-BE49-F238E27FC236}">
                <a16:creationId xmlns:a16="http://schemas.microsoft.com/office/drawing/2014/main" id="{FBC9CE05-DAEC-0E60-F56D-4336B76597A6}"/>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87045" name="Rectangle 4">
            <a:extLst>
              <a:ext uri="{FF2B5EF4-FFF2-40B4-BE49-F238E27FC236}">
                <a16:creationId xmlns:a16="http://schemas.microsoft.com/office/drawing/2014/main" id="{826EC7E8-4327-8D49-2E37-23A51C35DFEA}"/>
              </a:ext>
            </a:extLst>
          </p:cNvPr>
          <p:cNvSpPr>
            <a:spLocks noGrp="1" noRot="1" noChangeAspect="1" noChangeArrowheads="1" noTextEdit="1"/>
          </p:cNvSpPr>
          <p:nvPr>
            <p:ph type="sldImg"/>
          </p:nvPr>
        </p:nvSpPr>
        <p:spPr>
          <a:xfrm>
            <a:off x="1257300" y="560388"/>
            <a:ext cx="4352925" cy="3265487"/>
          </a:xfrm>
          <a:ln/>
        </p:spPr>
      </p:sp>
      <p:sp>
        <p:nvSpPr>
          <p:cNvPr id="87046" name="Rectangle 5">
            <a:extLst>
              <a:ext uri="{FF2B5EF4-FFF2-40B4-BE49-F238E27FC236}">
                <a16:creationId xmlns:a16="http://schemas.microsoft.com/office/drawing/2014/main" id="{96641027-9356-C4B2-CB3E-5003C220F5BD}"/>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E00787D7-69EF-8438-8AB9-503B79885B9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D3163F9E-D515-7A46-BF2F-9755409E8BC6}" type="slidenum">
              <a:rPr lang="en-US" altLang="en-US" sz="800"/>
              <a:pPr>
                <a:lnSpc>
                  <a:spcPct val="100000"/>
                </a:lnSpc>
                <a:spcBef>
                  <a:spcPct val="0"/>
                </a:spcBef>
                <a:buSzTx/>
                <a:buFontTx/>
                <a:buNone/>
              </a:pPr>
              <a:t>56</a:t>
            </a:fld>
            <a:endParaRPr lang="en-US" altLang="en-US" sz="800"/>
          </a:p>
        </p:txBody>
      </p:sp>
      <p:sp>
        <p:nvSpPr>
          <p:cNvPr id="88067" name="Rectangle 2">
            <a:extLst>
              <a:ext uri="{FF2B5EF4-FFF2-40B4-BE49-F238E27FC236}">
                <a16:creationId xmlns:a16="http://schemas.microsoft.com/office/drawing/2014/main" id="{6F0313CC-E18C-3FBE-8AEE-7E88C3A4E492}"/>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88068" name="Rectangle 3">
            <a:extLst>
              <a:ext uri="{FF2B5EF4-FFF2-40B4-BE49-F238E27FC236}">
                <a16:creationId xmlns:a16="http://schemas.microsoft.com/office/drawing/2014/main" id="{2D79FECE-DACB-411F-5D50-0ED9E93DB087}"/>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88069" name="Rectangle 4">
            <a:extLst>
              <a:ext uri="{FF2B5EF4-FFF2-40B4-BE49-F238E27FC236}">
                <a16:creationId xmlns:a16="http://schemas.microsoft.com/office/drawing/2014/main" id="{997C718E-F929-84A2-A2DE-1653193887EC}"/>
              </a:ext>
            </a:extLst>
          </p:cNvPr>
          <p:cNvSpPr>
            <a:spLocks noGrp="1" noRot="1" noChangeAspect="1" noChangeArrowheads="1" noTextEdit="1"/>
          </p:cNvSpPr>
          <p:nvPr>
            <p:ph type="sldImg"/>
          </p:nvPr>
        </p:nvSpPr>
        <p:spPr>
          <a:xfrm>
            <a:off x="1257300" y="560388"/>
            <a:ext cx="4352925" cy="3265487"/>
          </a:xfrm>
          <a:ln/>
        </p:spPr>
      </p:sp>
      <p:sp>
        <p:nvSpPr>
          <p:cNvPr id="88070" name="Rectangle 5">
            <a:extLst>
              <a:ext uri="{FF2B5EF4-FFF2-40B4-BE49-F238E27FC236}">
                <a16:creationId xmlns:a16="http://schemas.microsoft.com/office/drawing/2014/main" id="{72FEC581-2E34-E1AC-87A2-F402520A8290}"/>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56E2B3E5-C462-D0A6-7B7D-234F55928A8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3AC3243D-A6B4-8344-ABEF-4C7FCC316706}" type="slidenum">
              <a:rPr lang="en-US" altLang="en-US" sz="800"/>
              <a:pPr>
                <a:lnSpc>
                  <a:spcPct val="100000"/>
                </a:lnSpc>
                <a:spcBef>
                  <a:spcPct val="0"/>
                </a:spcBef>
                <a:buSzTx/>
                <a:buFontTx/>
                <a:buNone/>
              </a:pPr>
              <a:t>57</a:t>
            </a:fld>
            <a:endParaRPr lang="en-US" altLang="en-US" sz="800"/>
          </a:p>
        </p:txBody>
      </p:sp>
      <p:sp>
        <p:nvSpPr>
          <p:cNvPr id="89091" name="Rectangle 2">
            <a:extLst>
              <a:ext uri="{FF2B5EF4-FFF2-40B4-BE49-F238E27FC236}">
                <a16:creationId xmlns:a16="http://schemas.microsoft.com/office/drawing/2014/main" id="{550285F8-1F55-458C-F09C-7C5E069AA5D8}"/>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89092" name="Rectangle 3">
            <a:extLst>
              <a:ext uri="{FF2B5EF4-FFF2-40B4-BE49-F238E27FC236}">
                <a16:creationId xmlns:a16="http://schemas.microsoft.com/office/drawing/2014/main" id="{6596193A-46B1-026C-8104-D73772518BC0}"/>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89093" name="Rectangle 4">
            <a:extLst>
              <a:ext uri="{FF2B5EF4-FFF2-40B4-BE49-F238E27FC236}">
                <a16:creationId xmlns:a16="http://schemas.microsoft.com/office/drawing/2014/main" id="{75F7615B-3FE1-30A9-74E5-D58AC1FEDA37}"/>
              </a:ext>
            </a:extLst>
          </p:cNvPr>
          <p:cNvSpPr>
            <a:spLocks noGrp="1" noRot="1" noChangeAspect="1" noChangeArrowheads="1" noTextEdit="1"/>
          </p:cNvSpPr>
          <p:nvPr>
            <p:ph type="sldImg"/>
          </p:nvPr>
        </p:nvSpPr>
        <p:spPr>
          <a:xfrm>
            <a:off x="1257300" y="560388"/>
            <a:ext cx="4352925" cy="3265487"/>
          </a:xfrm>
          <a:ln/>
        </p:spPr>
      </p:sp>
      <p:sp>
        <p:nvSpPr>
          <p:cNvPr id="89094" name="Rectangle 5">
            <a:extLst>
              <a:ext uri="{FF2B5EF4-FFF2-40B4-BE49-F238E27FC236}">
                <a16:creationId xmlns:a16="http://schemas.microsoft.com/office/drawing/2014/main" id="{2D7EDE65-2D40-FD91-C6A1-ACC6AA99705B}"/>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CCCBDD33-A5A5-CC56-E0B6-FBF419530C6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756A7EBD-D501-A443-BFBD-19EFDE5AAAD2}" type="slidenum">
              <a:rPr lang="en-US" altLang="en-US" sz="800"/>
              <a:pPr>
                <a:lnSpc>
                  <a:spcPct val="100000"/>
                </a:lnSpc>
                <a:spcBef>
                  <a:spcPct val="0"/>
                </a:spcBef>
                <a:buSzTx/>
                <a:buFontTx/>
                <a:buNone/>
              </a:pPr>
              <a:t>58</a:t>
            </a:fld>
            <a:endParaRPr lang="en-US" altLang="en-US" sz="800"/>
          </a:p>
        </p:txBody>
      </p:sp>
      <p:sp>
        <p:nvSpPr>
          <p:cNvPr id="90115" name="Rectangle 2">
            <a:extLst>
              <a:ext uri="{FF2B5EF4-FFF2-40B4-BE49-F238E27FC236}">
                <a16:creationId xmlns:a16="http://schemas.microsoft.com/office/drawing/2014/main" id="{30FF5624-A51C-0A37-73F3-749E5B0144FA}"/>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90116" name="Rectangle 3">
            <a:extLst>
              <a:ext uri="{FF2B5EF4-FFF2-40B4-BE49-F238E27FC236}">
                <a16:creationId xmlns:a16="http://schemas.microsoft.com/office/drawing/2014/main" id="{C5CEA125-11A2-962F-CCED-1199E6243DBE}"/>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90117" name="Rectangle 4">
            <a:extLst>
              <a:ext uri="{FF2B5EF4-FFF2-40B4-BE49-F238E27FC236}">
                <a16:creationId xmlns:a16="http://schemas.microsoft.com/office/drawing/2014/main" id="{D6082F58-2FAE-ACA2-BB94-BA8F39C43B1E}"/>
              </a:ext>
            </a:extLst>
          </p:cNvPr>
          <p:cNvSpPr>
            <a:spLocks noGrp="1" noRot="1" noChangeAspect="1" noChangeArrowheads="1" noTextEdit="1"/>
          </p:cNvSpPr>
          <p:nvPr>
            <p:ph type="sldImg"/>
          </p:nvPr>
        </p:nvSpPr>
        <p:spPr>
          <a:xfrm>
            <a:off x="1257300" y="560388"/>
            <a:ext cx="4352925" cy="3265487"/>
          </a:xfrm>
          <a:ln/>
        </p:spPr>
      </p:sp>
      <p:sp>
        <p:nvSpPr>
          <p:cNvPr id="90118" name="Rectangle 5">
            <a:extLst>
              <a:ext uri="{FF2B5EF4-FFF2-40B4-BE49-F238E27FC236}">
                <a16:creationId xmlns:a16="http://schemas.microsoft.com/office/drawing/2014/main" id="{FCE4338C-138D-79F6-0ADD-937FCA8AB83A}"/>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38652AEB-86ED-FB35-EC0A-FA15E34C4DF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EF641E7B-0A9A-3B42-AE74-EBB7657ED92A}" type="slidenum">
              <a:rPr lang="en-US" altLang="en-US" sz="800"/>
              <a:pPr>
                <a:lnSpc>
                  <a:spcPct val="100000"/>
                </a:lnSpc>
                <a:spcBef>
                  <a:spcPct val="0"/>
                </a:spcBef>
                <a:buSzTx/>
                <a:buFontTx/>
                <a:buNone/>
              </a:pPr>
              <a:t>59</a:t>
            </a:fld>
            <a:endParaRPr lang="en-US" altLang="en-US" sz="800"/>
          </a:p>
        </p:txBody>
      </p:sp>
      <p:sp>
        <p:nvSpPr>
          <p:cNvPr id="91139" name="Rectangle 2">
            <a:extLst>
              <a:ext uri="{FF2B5EF4-FFF2-40B4-BE49-F238E27FC236}">
                <a16:creationId xmlns:a16="http://schemas.microsoft.com/office/drawing/2014/main" id="{68816365-AE4F-A880-83CC-E74D7E19DE59}"/>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91140" name="Rectangle 3">
            <a:extLst>
              <a:ext uri="{FF2B5EF4-FFF2-40B4-BE49-F238E27FC236}">
                <a16:creationId xmlns:a16="http://schemas.microsoft.com/office/drawing/2014/main" id="{00A0CCA9-5816-264C-3993-A9F36BDB9568}"/>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91141" name="Rectangle 4">
            <a:extLst>
              <a:ext uri="{FF2B5EF4-FFF2-40B4-BE49-F238E27FC236}">
                <a16:creationId xmlns:a16="http://schemas.microsoft.com/office/drawing/2014/main" id="{03FBBCB1-3CF6-E094-6A61-F15DDDCEC5A5}"/>
              </a:ext>
            </a:extLst>
          </p:cNvPr>
          <p:cNvSpPr>
            <a:spLocks noGrp="1" noRot="1" noChangeAspect="1" noChangeArrowheads="1" noTextEdit="1"/>
          </p:cNvSpPr>
          <p:nvPr>
            <p:ph type="sldImg"/>
          </p:nvPr>
        </p:nvSpPr>
        <p:spPr>
          <a:xfrm>
            <a:off x="1257300" y="560388"/>
            <a:ext cx="4352925" cy="3265487"/>
          </a:xfrm>
          <a:ln/>
        </p:spPr>
      </p:sp>
      <p:sp>
        <p:nvSpPr>
          <p:cNvPr id="91142" name="Rectangle 5">
            <a:extLst>
              <a:ext uri="{FF2B5EF4-FFF2-40B4-BE49-F238E27FC236}">
                <a16:creationId xmlns:a16="http://schemas.microsoft.com/office/drawing/2014/main" id="{E4AC5827-34D3-1870-1044-B61332C4B2E5}"/>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487279EB-A06D-519F-6943-0A5A612CCBF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A56DDA18-DFD1-4543-8C18-CB4E591507E5}" type="slidenum">
              <a:rPr lang="en-US" altLang="en-US" sz="800"/>
              <a:pPr>
                <a:lnSpc>
                  <a:spcPct val="100000"/>
                </a:lnSpc>
                <a:spcBef>
                  <a:spcPct val="0"/>
                </a:spcBef>
                <a:buSzTx/>
                <a:buFontTx/>
                <a:buNone/>
              </a:pPr>
              <a:t>60</a:t>
            </a:fld>
            <a:endParaRPr lang="en-US" altLang="en-US" sz="800"/>
          </a:p>
        </p:txBody>
      </p:sp>
      <p:sp>
        <p:nvSpPr>
          <p:cNvPr id="92163" name="Rectangle 2">
            <a:extLst>
              <a:ext uri="{FF2B5EF4-FFF2-40B4-BE49-F238E27FC236}">
                <a16:creationId xmlns:a16="http://schemas.microsoft.com/office/drawing/2014/main" id="{D294B778-40F1-F0F2-1FC2-AED82F96C02A}"/>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92164" name="Rectangle 3">
            <a:extLst>
              <a:ext uri="{FF2B5EF4-FFF2-40B4-BE49-F238E27FC236}">
                <a16:creationId xmlns:a16="http://schemas.microsoft.com/office/drawing/2014/main" id="{17A6769E-865A-4FA5-3BDD-CE0F14987FDC}"/>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92165" name="Rectangle 4">
            <a:extLst>
              <a:ext uri="{FF2B5EF4-FFF2-40B4-BE49-F238E27FC236}">
                <a16:creationId xmlns:a16="http://schemas.microsoft.com/office/drawing/2014/main" id="{9CDFBF4D-C40D-0007-FA04-B3477196B94A}"/>
              </a:ext>
            </a:extLst>
          </p:cNvPr>
          <p:cNvSpPr>
            <a:spLocks noGrp="1" noRot="1" noChangeAspect="1" noChangeArrowheads="1" noTextEdit="1"/>
          </p:cNvSpPr>
          <p:nvPr>
            <p:ph type="sldImg"/>
          </p:nvPr>
        </p:nvSpPr>
        <p:spPr>
          <a:xfrm>
            <a:off x="1257300" y="560388"/>
            <a:ext cx="4352925" cy="3265487"/>
          </a:xfrm>
          <a:ln/>
        </p:spPr>
      </p:sp>
      <p:sp>
        <p:nvSpPr>
          <p:cNvPr id="92166" name="Rectangle 5">
            <a:extLst>
              <a:ext uri="{FF2B5EF4-FFF2-40B4-BE49-F238E27FC236}">
                <a16:creationId xmlns:a16="http://schemas.microsoft.com/office/drawing/2014/main" id="{9028E940-8476-363B-0E91-545E3C515AEA}"/>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6C201DC2-5712-0545-1A9B-71B313EA882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AE2219C7-775A-1245-8041-149C5159D508}" type="slidenum">
              <a:rPr lang="en-US" altLang="en-US" sz="800"/>
              <a:pPr>
                <a:lnSpc>
                  <a:spcPct val="100000"/>
                </a:lnSpc>
                <a:spcBef>
                  <a:spcPct val="0"/>
                </a:spcBef>
                <a:buSzTx/>
                <a:buFontTx/>
                <a:buNone/>
              </a:pPr>
              <a:t>61</a:t>
            </a:fld>
            <a:endParaRPr lang="en-US" altLang="en-US" sz="800"/>
          </a:p>
        </p:txBody>
      </p:sp>
      <p:sp>
        <p:nvSpPr>
          <p:cNvPr id="93187" name="Rectangle 2">
            <a:extLst>
              <a:ext uri="{FF2B5EF4-FFF2-40B4-BE49-F238E27FC236}">
                <a16:creationId xmlns:a16="http://schemas.microsoft.com/office/drawing/2014/main" id="{ADA0AF97-9381-E6C9-FC22-855E57429CB1}"/>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93188" name="Rectangle 3">
            <a:extLst>
              <a:ext uri="{FF2B5EF4-FFF2-40B4-BE49-F238E27FC236}">
                <a16:creationId xmlns:a16="http://schemas.microsoft.com/office/drawing/2014/main" id="{E3D1E4F5-1892-F532-3149-7029766FDFB7}"/>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93189" name="Rectangle 4">
            <a:extLst>
              <a:ext uri="{FF2B5EF4-FFF2-40B4-BE49-F238E27FC236}">
                <a16:creationId xmlns:a16="http://schemas.microsoft.com/office/drawing/2014/main" id="{C94182CF-5351-0856-A4C4-B61935D93922}"/>
              </a:ext>
            </a:extLst>
          </p:cNvPr>
          <p:cNvSpPr>
            <a:spLocks noGrp="1" noRot="1" noChangeAspect="1" noChangeArrowheads="1" noTextEdit="1"/>
          </p:cNvSpPr>
          <p:nvPr>
            <p:ph type="sldImg"/>
          </p:nvPr>
        </p:nvSpPr>
        <p:spPr>
          <a:xfrm>
            <a:off x="1257300" y="560388"/>
            <a:ext cx="4352925" cy="3265487"/>
          </a:xfrm>
          <a:ln/>
        </p:spPr>
      </p:sp>
      <p:sp>
        <p:nvSpPr>
          <p:cNvPr id="93190" name="Rectangle 5">
            <a:extLst>
              <a:ext uri="{FF2B5EF4-FFF2-40B4-BE49-F238E27FC236}">
                <a16:creationId xmlns:a16="http://schemas.microsoft.com/office/drawing/2014/main" id="{CEB4B6DB-C0DD-E2D2-4097-664750A7F80A}"/>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D3C9CDD1-1AB5-C2A0-C55E-7C91E25D487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F4759410-5D48-5243-899F-EA176975FD93}" type="slidenum">
              <a:rPr lang="en-US" altLang="en-US" sz="800"/>
              <a:pPr>
                <a:lnSpc>
                  <a:spcPct val="100000"/>
                </a:lnSpc>
                <a:spcBef>
                  <a:spcPct val="0"/>
                </a:spcBef>
                <a:buSzTx/>
                <a:buFontTx/>
                <a:buNone/>
              </a:pPr>
              <a:t>62</a:t>
            </a:fld>
            <a:endParaRPr lang="en-US" altLang="en-US" sz="800"/>
          </a:p>
        </p:txBody>
      </p:sp>
      <p:sp>
        <p:nvSpPr>
          <p:cNvPr id="94211" name="Rectangle 2">
            <a:extLst>
              <a:ext uri="{FF2B5EF4-FFF2-40B4-BE49-F238E27FC236}">
                <a16:creationId xmlns:a16="http://schemas.microsoft.com/office/drawing/2014/main" id="{8412E5AC-7770-2233-1459-D7DFB459F9BE}"/>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94212" name="Rectangle 3">
            <a:extLst>
              <a:ext uri="{FF2B5EF4-FFF2-40B4-BE49-F238E27FC236}">
                <a16:creationId xmlns:a16="http://schemas.microsoft.com/office/drawing/2014/main" id="{F26B039E-07EF-BD48-EE2B-225E1693168C}"/>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94213" name="Rectangle 4">
            <a:extLst>
              <a:ext uri="{FF2B5EF4-FFF2-40B4-BE49-F238E27FC236}">
                <a16:creationId xmlns:a16="http://schemas.microsoft.com/office/drawing/2014/main" id="{79E54E7D-25FE-E30E-6CFB-88E9DCFD06A0}"/>
              </a:ext>
            </a:extLst>
          </p:cNvPr>
          <p:cNvSpPr>
            <a:spLocks noGrp="1" noRot="1" noChangeAspect="1" noChangeArrowheads="1" noTextEdit="1"/>
          </p:cNvSpPr>
          <p:nvPr>
            <p:ph type="sldImg"/>
          </p:nvPr>
        </p:nvSpPr>
        <p:spPr>
          <a:xfrm>
            <a:off x="1257300" y="560388"/>
            <a:ext cx="4352925" cy="3265487"/>
          </a:xfrm>
          <a:ln/>
        </p:spPr>
      </p:sp>
      <p:sp>
        <p:nvSpPr>
          <p:cNvPr id="94214" name="Rectangle 5">
            <a:extLst>
              <a:ext uri="{FF2B5EF4-FFF2-40B4-BE49-F238E27FC236}">
                <a16:creationId xmlns:a16="http://schemas.microsoft.com/office/drawing/2014/main" id="{D83748D5-18E4-3DC5-EC77-640F2F571195}"/>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F7DCE3B7-F57D-0EE0-BDD4-D5FBE4445493}"/>
              </a:ext>
            </a:extLst>
          </p:cNvPr>
          <p:cNvSpPr>
            <a:spLocks noGrp="1" noRot="1" noChangeAspect="1" noTextEdit="1"/>
          </p:cNvSpPr>
          <p:nvPr>
            <p:ph type="sldImg"/>
          </p:nvPr>
        </p:nvSpPr>
        <p:spPr>
          <a:ln/>
        </p:spPr>
      </p:sp>
      <p:sp>
        <p:nvSpPr>
          <p:cNvPr id="39939" name="Notes Placeholder 2">
            <a:extLst>
              <a:ext uri="{FF2B5EF4-FFF2-40B4-BE49-F238E27FC236}">
                <a16:creationId xmlns:a16="http://schemas.microsoft.com/office/drawing/2014/main" id="{AB85E610-F653-55A3-DE21-5F831EE518A3}"/>
              </a:ext>
            </a:extLst>
          </p:cNvPr>
          <p:cNvSpPr>
            <a:spLocks noGrp="1"/>
          </p:cNvSpPr>
          <p:nvPr>
            <p:ph type="body" idx="1"/>
          </p:nvPr>
        </p:nvSpPr>
        <p:spPr>
          <a:noFill/>
        </p:spPr>
        <p:txBody>
          <a:bodyPr/>
          <a:lstStyle/>
          <a:p>
            <a:endParaRPr lang="en-US" altLang="en-US"/>
          </a:p>
        </p:txBody>
      </p:sp>
      <p:sp>
        <p:nvSpPr>
          <p:cNvPr id="39940" name="Slide Number Placeholder 3">
            <a:extLst>
              <a:ext uri="{FF2B5EF4-FFF2-40B4-BE49-F238E27FC236}">
                <a16:creationId xmlns:a16="http://schemas.microsoft.com/office/drawing/2014/main" id="{EAC6D96A-D7A0-E61C-C120-590E59669BC7}"/>
              </a:ext>
            </a:extLst>
          </p:cNvPr>
          <p:cNvSpPr>
            <a:spLocks noGrp="1"/>
          </p:cNvSpPr>
          <p:nvPr>
            <p:ph type="sldNum" sz="quarter" idx="5"/>
          </p:nvPr>
        </p:nvSpPr>
        <p:spPr>
          <a:noFill/>
        </p:spPr>
        <p:txBody>
          <a:bodyPr/>
          <a:lstStyle>
            <a:lvl1pPr defTabSz="900113">
              <a:defRPr sz="3000" b="1">
                <a:solidFill>
                  <a:schemeClr val="tx1"/>
                </a:solidFill>
                <a:latin typeface="Arial" panose="020B0604020202020204" pitchFamily="34" charset="0"/>
              </a:defRPr>
            </a:lvl1pPr>
            <a:lvl2pPr marL="742950" indent="-285750" defTabSz="900113">
              <a:defRPr sz="3000" b="1">
                <a:solidFill>
                  <a:schemeClr val="tx1"/>
                </a:solidFill>
                <a:latin typeface="Arial" panose="020B0604020202020204" pitchFamily="34" charset="0"/>
              </a:defRPr>
            </a:lvl2pPr>
            <a:lvl3pPr marL="1143000" indent="-228600" defTabSz="900113">
              <a:defRPr sz="3000" b="1">
                <a:solidFill>
                  <a:schemeClr val="tx1"/>
                </a:solidFill>
                <a:latin typeface="Arial" panose="020B0604020202020204" pitchFamily="34" charset="0"/>
              </a:defRPr>
            </a:lvl3pPr>
            <a:lvl4pPr marL="1600200" indent="-228600" defTabSz="900113">
              <a:defRPr sz="3000" b="1">
                <a:solidFill>
                  <a:schemeClr val="tx1"/>
                </a:solidFill>
                <a:latin typeface="Arial" panose="020B0604020202020204" pitchFamily="34" charset="0"/>
              </a:defRPr>
            </a:lvl4pPr>
            <a:lvl5pPr marL="2057400" indent="-228600" defTabSz="900113">
              <a:defRPr sz="3000" b="1">
                <a:solidFill>
                  <a:schemeClr val="tx1"/>
                </a:solidFill>
                <a:latin typeface="Arial" panose="020B0604020202020204" pitchFamily="34" charset="0"/>
              </a:defRPr>
            </a:lvl5pPr>
            <a:lvl6pPr marL="2514600" indent="-228600" defTabSz="900113" eaLnBrk="0" fontAlgn="base" hangingPunct="0">
              <a:spcBef>
                <a:spcPct val="0"/>
              </a:spcBef>
              <a:spcAft>
                <a:spcPct val="0"/>
              </a:spcAft>
              <a:defRPr sz="3000" b="1">
                <a:solidFill>
                  <a:schemeClr val="tx1"/>
                </a:solidFill>
                <a:latin typeface="Arial" panose="020B0604020202020204" pitchFamily="34" charset="0"/>
              </a:defRPr>
            </a:lvl6pPr>
            <a:lvl7pPr marL="2971800" indent="-228600" defTabSz="900113" eaLnBrk="0" fontAlgn="base" hangingPunct="0">
              <a:spcBef>
                <a:spcPct val="0"/>
              </a:spcBef>
              <a:spcAft>
                <a:spcPct val="0"/>
              </a:spcAft>
              <a:defRPr sz="3000" b="1">
                <a:solidFill>
                  <a:schemeClr val="tx1"/>
                </a:solidFill>
                <a:latin typeface="Arial" panose="020B0604020202020204" pitchFamily="34" charset="0"/>
              </a:defRPr>
            </a:lvl7pPr>
            <a:lvl8pPr marL="3429000" indent="-228600" defTabSz="900113" eaLnBrk="0" fontAlgn="base" hangingPunct="0">
              <a:spcBef>
                <a:spcPct val="0"/>
              </a:spcBef>
              <a:spcAft>
                <a:spcPct val="0"/>
              </a:spcAft>
              <a:defRPr sz="3000" b="1">
                <a:solidFill>
                  <a:schemeClr val="tx1"/>
                </a:solidFill>
                <a:latin typeface="Arial" panose="020B0604020202020204" pitchFamily="34" charset="0"/>
              </a:defRPr>
            </a:lvl8pPr>
            <a:lvl9pPr marL="3886200" indent="-228600" defTabSz="900113" eaLnBrk="0" fontAlgn="base" hangingPunct="0">
              <a:spcBef>
                <a:spcPct val="0"/>
              </a:spcBef>
              <a:spcAft>
                <a:spcPct val="0"/>
              </a:spcAft>
              <a:defRPr sz="3000" b="1">
                <a:solidFill>
                  <a:schemeClr val="tx1"/>
                </a:solidFill>
                <a:latin typeface="Arial" panose="020B0604020202020204" pitchFamily="34" charset="0"/>
              </a:defRPr>
            </a:lvl9pPr>
          </a:lstStyle>
          <a:p>
            <a:fld id="{4B52424A-E2CD-A345-8A16-218980BF4C12}" type="slidenum">
              <a:rPr lang="zh-CN" altLang="en-US" sz="800" b="0"/>
              <a:pPr/>
              <a:t>6</a:t>
            </a:fld>
            <a:endParaRPr lang="en-US" altLang="zh-CN" sz="800" b="0"/>
          </a:p>
        </p:txBody>
      </p:sp>
    </p:spTree>
    <p:extLst>
      <p:ext uri="{BB962C8B-B14F-4D97-AF65-F5344CB8AC3E}">
        <p14:creationId xmlns:p14="http://schemas.microsoft.com/office/powerpoint/2010/main" val="5004950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A42FFE28-0437-9312-DE90-365CD9657A2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405E900B-7EDC-B443-9087-F25E6E125668}" type="slidenum">
              <a:rPr lang="en-US" altLang="en-US" sz="800"/>
              <a:pPr>
                <a:lnSpc>
                  <a:spcPct val="100000"/>
                </a:lnSpc>
                <a:spcBef>
                  <a:spcPct val="0"/>
                </a:spcBef>
                <a:buSzTx/>
                <a:buFontTx/>
                <a:buNone/>
              </a:pPr>
              <a:t>63</a:t>
            </a:fld>
            <a:endParaRPr lang="en-US" altLang="en-US" sz="800"/>
          </a:p>
        </p:txBody>
      </p:sp>
      <p:sp>
        <p:nvSpPr>
          <p:cNvPr id="95235" name="Rectangle 2">
            <a:extLst>
              <a:ext uri="{FF2B5EF4-FFF2-40B4-BE49-F238E27FC236}">
                <a16:creationId xmlns:a16="http://schemas.microsoft.com/office/drawing/2014/main" id="{BDC55A5A-68D8-A3F8-02F7-E1A579E5839E}"/>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95236" name="Rectangle 3">
            <a:extLst>
              <a:ext uri="{FF2B5EF4-FFF2-40B4-BE49-F238E27FC236}">
                <a16:creationId xmlns:a16="http://schemas.microsoft.com/office/drawing/2014/main" id="{302F4358-19B9-CEAC-70DE-4D8DE730F9A6}"/>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95237" name="Rectangle 4">
            <a:extLst>
              <a:ext uri="{FF2B5EF4-FFF2-40B4-BE49-F238E27FC236}">
                <a16:creationId xmlns:a16="http://schemas.microsoft.com/office/drawing/2014/main" id="{FDA6CFE3-B5E6-AE95-B01D-D84F8C5D0E8F}"/>
              </a:ext>
            </a:extLst>
          </p:cNvPr>
          <p:cNvSpPr>
            <a:spLocks noGrp="1" noRot="1" noChangeAspect="1" noChangeArrowheads="1" noTextEdit="1"/>
          </p:cNvSpPr>
          <p:nvPr>
            <p:ph type="sldImg"/>
          </p:nvPr>
        </p:nvSpPr>
        <p:spPr>
          <a:xfrm>
            <a:off x="1257300" y="560388"/>
            <a:ext cx="4352925" cy="3265487"/>
          </a:xfrm>
          <a:ln/>
        </p:spPr>
      </p:sp>
      <p:sp>
        <p:nvSpPr>
          <p:cNvPr id="95238" name="Rectangle 5">
            <a:extLst>
              <a:ext uri="{FF2B5EF4-FFF2-40B4-BE49-F238E27FC236}">
                <a16:creationId xmlns:a16="http://schemas.microsoft.com/office/drawing/2014/main" id="{AA046B7E-4E91-20D9-0DC3-C3D22500DFD4}"/>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CEB20211-1167-7871-3D7A-5F96DE2D69E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B8166016-0972-7B46-ADE3-DE8FD1A22C75}" type="slidenum">
              <a:rPr lang="en-US" altLang="en-US" sz="800"/>
              <a:pPr>
                <a:lnSpc>
                  <a:spcPct val="100000"/>
                </a:lnSpc>
                <a:spcBef>
                  <a:spcPct val="0"/>
                </a:spcBef>
                <a:buSzTx/>
                <a:buFontTx/>
                <a:buNone/>
              </a:pPr>
              <a:t>64</a:t>
            </a:fld>
            <a:endParaRPr lang="en-US" altLang="en-US" sz="800"/>
          </a:p>
        </p:txBody>
      </p:sp>
      <p:sp>
        <p:nvSpPr>
          <p:cNvPr id="96259" name="Rectangle 2">
            <a:extLst>
              <a:ext uri="{FF2B5EF4-FFF2-40B4-BE49-F238E27FC236}">
                <a16:creationId xmlns:a16="http://schemas.microsoft.com/office/drawing/2014/main" id="{A8C3FF15-00A8-9F53-F874-1716EDE1399A}"/>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96260" name="Rectangle 3">
            <a:extLst>
              <a:ext uri="{FF2B5EF4-FFF2-40B4-BE49-F238E27FC236}">
                <a16:creationId xmlns:a16="http://schemas.microsoft.com/office/drawing/2014/main" id="{61415A9C-7CA8-D19F-F0C2-FB8D9C136DB8}"/>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96261" name="Rectangle 4">
            <a:extLst>
              <a:ext uri="{FF2B5EF4-FFF2-40B4-BE49-F238E27FC236}">
                <a16:creationId xmlns:a16="http://schemas.microsoft.com/office/drawing/2014/main" id="{41AC849E-6B4A-C315-CED4-48CB9CBACAD5}"/>
              </a:ext>
            </a:extLst>
          </p:cNvPr>
          <p:cNvSpPr>
            <a:spLocks noGrp="1" noRot="1" noChangeAspect="1" noChangeArrowheads="1" noTextEdit="1"/>
          </p:cNvSpPr>
          <p:nvPr>
            <p:ph type="sldImg"/>
          </p:nvPr>
        </p:nvSpPr>
        <p:spPr>
          <a:xfrm>
            <a:off x="1257300" y="560388"/>
            <a:ext cx="4352925" cy="3265487"/>
          </a:xfrm>
          <a:ln/>
        </p:spPr>
      </p:sp>
      <p:sp>
        <p:nvSpPr>
          <p:cNvPr id="96262" name="Rectangle 5">
            <a:extLst>
              <a:ext uri="{FF2B5EF4-FFF2-40B4-BE49-F238E27FC236}">
                <a16:creationId xmlns:a16="http://schemas.microsoft.com/office/drawing/2014/main" id="{45AB9B67-ADD8-4883-1AB2-6EFB139BEC6B}"/>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D6AA59C4-B1F4-77B8-EDEF-FD5744B4757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3EE6D7F9-1B4F-B044-8FC2-08ED3AC8F29E}" type="slidenum">
              <a:rPr lang="en-US" altLang="en-US" sz="800"/>
              <a:pPr>
                <a:lnSpc>
                  <a:spcPct val="100000"/>
                </a:lnSpc>
                <a:spcBef>
                  <a:spcPct val="0"/>
                </a:spcBef>
                <a:buSzTx/>
                <a:buFontTx/>
                <a:buNone/>
              </a:pPr>
              <a:t>65</a:t>
            </a:fld>
            <a:endParaRPr lang="en-US" altLang="en-US" sz="800"/>
          </a:p>
        </p:txBody>
      </p:sp>
      <p:sp>
        <p:nvSpPr>
          <p:cNvPr id="97283" name="Rectangle 2">
            <a:extLst>
              <a:ext uri="{FF2B5EF4-FFF2-40B4-BE49-F238E27FC236}">
                <a16:creationId xmlns:a16="http://schemas.microsoft.com/office/drawing/2014/main" id="{7C34ADAC-52E4-9328-AAEE-222009E3CCB8}"/>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97284" name="Rectangle 3">
            <a:extLst>
              <a:ext uri="{FF2B5EF4-FFF2-40B4-BE49-F238E27FC236}">
                <a16:creationId xmlns:a16="http://schemas.microsoft.com/office/drawing/2014/main" id="{669CD377-2AC0-9773-9670-41D76C92101A}"/>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97285" name="Rectangle 4">
            <a:extLst>
              <a:ext uri="{FF2B5EF4-FFF2-40B4-BE49-F238E27FC236}">
                <a16:creationId xmlns:a16="http://schemas.microsoft.com/office/drawing/2014/main" id="{1D14F132-940C-B3C3-13B3-0859895D4CCD}"/>
              </a:ext>
            </a:extLst>
          </p:cNvPr>
          <p:cNvSpPr>
            <a:spLocks noGrp="1" noRot="1" noChangeAspect="1" noChangeArrowheads="1" noTextEdit="1"/>
          </p:cNvSpPr>
          <p:nvPr>
            <p:ph type="sldImg"/>
          </p:nvPr>
        </p:nvSpPr>
        <p:spPr>
          <a:xfrm>
            <a:off x="1257300" y="560388"/>
            <a:ext cx="4352925" cy="3265487"/>
          </a:xfrm>
          <a:ln/>
        </p:spPr>
      </p:sp>
      <p:sp>
        <p:nvSpPr>
          <p:cNvPr id="97286" name="Rectangle 5">
            <a:extLst>
              <a:ext uri="{FF2B5EF4-FFF2-40B4-BE49-F238E27FC236}">
                <a16:creationId xmlns:a16="http://schemas.microsoft.com/office/drawing/2014/main" id="{C96140A4-E2A5-5C9D-33A0-2BAE218104A6}"/>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B8642E31-08E2-9090-6E35-27391DC5F0F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defTabSz="881063">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defTabSz="881063"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fld id="{F0A4C119-E81B-A34A-BA5A-D2BCF7A2C7B2}" type="slidenum">
              <a:rPr lang="en-US" altLang="en-US" sz="800"/>
              <a:pPr>
                <a:lnSpc>
                  <a:spcPct val="100000"/>
                </a:lnSpc>
                <a:spcBef>
                  <a:spcPct val="0"/>
                </a:spcBef>
                <a:buSzTx/>
                <a:buFontTx/>
                <a:buNone/>
              </a:pPr>
              <a:t>66</a:t>
            </a:fld>
            <a:endParaRPr lang="en-US" altLang="en-US" sz="800"/>
          </a:p>
        </p:txBody>
      </p:sp>
      <p:sp>
        <p:nvSpPr>
          <p:cNvPr id="98307" name="Rectangle 2">
            <a:extLst>
              <a:ext uri="{FF2B5EF4-FFF2-40B4-BE49-F238E27FC236}">
                <a16:creationId xmlns:a16="http://schemas.microsoft.com/office/drawing/2014/main" id="{896B2AF5-046B-5EFB-2A65-E3393BF84ABE}"/>
              </a:ext>
            </a:extLst>
          </p:cNvPr>
          <p:cNvSpPr>
            <a:spLocks noChangeArrowheads="1"/>
          </p:cNvSpPr>
          <p:nvPr/>
        </p:nvSpPr>
        <p:spPr bwMode="auto">
          <a:xfrm>
            <a:off x="3883025" y="-1588"/>
            <a:ext cx="297497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98308" name="Rectangle 3">
            <a:extLst>
              <a:ext uri="{FF2B5EF4-FFF2-40B4-BE49-F238E27FC236}">
                <a16:creationId xmlns:a16="http://schemas.microsoft.com/office/drawing/2014/main" id="{6067E740-74BA-92D7-C288-6ABE51B3792D}"/>
              </a:ext>
            </a:extLst>
          </p:cNvPr>
          <p:cNvSpPr>
            <a:spLocks noChangeArrowheads="1"/>
          </p:cNvSpPr>
          <p:nvPr/>
        </p:nvSpPr>
        <p:spPr bwMode="auto">
          <a:xfrm>
            <a:off x="-3175" y="-1588"/>
            <a:ext cx="2971800"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74" tIns="45537" rIns="91074" bIns="45537" anchor="ctr"/>
          <a:lstStyle>
            <a:lvl1pPr>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3pPr>
            <a:lvl4pPr marL="16002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4pPr>
            <a:lvl5pPr marL="2057400" indent="-228600">
              <a:lnSpc>
                <a:spcPct val="90000"/>
              </a:lnSpc>
              <a:spcBef>
                <a:spcPct val="40000"/>
              </a:spcBef>
              <a:buSzPct val="100000"/>
              <a:buChar char="•"/>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40000"/>
              </a:spcBef>
              <a:spcAft>
                <a:spcPct val="0"/>
              </a:spcAft>
              <a:buSzPct val="100000"/>
              <a:buChar char="•"/>
              <a:defRPr sz="14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endParaRPr lang="vi-VN" altLang="en-US" sz="2400"/>
          </a:p>
        </p:txBody>
      </p:sp>
      <p:sp>
        <p:nvSpPr>
          <p:cNvPr id="98309" name="Rectangle 4">
            <a:extLst>
              <a:ext uri="{FF2B5EF4-FFF2-40B4-BE49-F238E27FC236}">
                <a16:creationId xmlns:a16="http://schemas.microsoft.com/office/drawing/2014/main" id="{080F3D0D-7AAD-7A99-F419-B4C29FCC2271}"/>
              </a:ext>
            </a:extLst>
          </p:cNvPr>
          <p:cNvSpPr>
            <a:spLocks noGrp="1" noRot="1" noChangeAspect="1" noChangeArrowheads="1" noTextEdit="1"/>
          </p:cNvSpPr>
          <p:nvPr>
            <p:ph type="sldImg"/>
          </p:nvPr>
        </p:nvSpPr>
        <p:spPr>
          <a:xfrm>
            <a:off x="1257300" y="560388"/>
            <a:ext cx="4352925" cy="3265487"/>
          </a:xfrm>
          <a:ln/>
        </p:spPr>
      </p:sp>
      <p:sp>
        <p:nvSpPr>
          <p:cNvPr id="98310" name="Rectangle 5">
            <a:extLst>
              <a:ext uri="{FF2B5EF4-FFF2-40B4-BE49-F238E27FC236}">
                <a16:creationId xmlns:a16="http://schemas.microsoft.com/office/drawing/2014/main" id="{7122CAD8-BA88-458E-3903-3D68DC829A73}"/>
              </a:ext>
            </a:extLst>
          </p:cNvPr>
          <p:cNvSpPr>
            <a:spLocks noGrp="1" noChangeArrowheads="1"/>
          </p:cNvSpPr>
          <p:nvPr>
            <p:ph type="body" idx="1"/>
          </p:nvPr>
        </p:nvSpPr>
        <p:spPr>
          <a:xfrm>
            <a:off x="858838" y="3970338"/>
            <a:ext cx="5157787" cy="4278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365" tIns="44683" rIns="89365" bIns="44683"/>
          <a:lstStyle/>
          <a:p>
            <a:r>
              <a:rPr lang="en-US" altLang="en-US"/>
              <a:t>Lesson Aim</a:t>
            </a:r>
          </a:p>
          <a:p>
            <a:pPr lvl="1"/>
            <a:r>
              <a:rPr lang="en-US" altLang="en-US"/>
              <a:t>&lt;Enter lesson aim here.&gt;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viễn thông, hệ thống cáp có cấu trúc là cơ sở hạ tầng hệ thống cáp của tòa nhà hoặc khuôn viên bao gồm một số phần tử nhỏ hơn được tiêu chuẩn hóa (do đó có cấu trúc) được gọi là các hệ thống con. Các thành phần cáp có cấu trúc bao gồm cáp xoắn đôi và cáp quang, panel và patch panel</a:t>
            </a:r>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71</a:t>
            </a:fld>
            <a:endParaRPr lang="en-VN"/>
          </a:p>
        </p:txBody>
      </p:sp>
    </p:spTree>
    <p:extLst>
      <p:ext uri="{BB962C8B-B14F-4D97-AF65-F5344CB8AC3E}">
        <p14:creationId xmlns:p14="http://schemas.microsoft.com/office/powerpoint/2010/main" val="42652838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74</a:t>
            </a:fld>
            <a:endParaRPr lang="en-VN"/>
          </a:p>
        </p:txBody>
      </p:sp>
    </p:spTree>
    <p:extLst>
      <p:ext uri="{BB962C8B-B14F-4D97-AF65-F5344CB8AC3E}">
        <p14:creationId xmlns:p14="http://schemas.microsoft.com/office/powerpoint/2010/main" val="41368271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76</a:t>
            </a:fld>
            <a:endParaRPr lang="en-VN"/>
          </a:p>
        </p:txBody>
      </p:sp>
    </p:spTree>
    <p:extLst>
      <p:ext uri="{BB962C8B-B14F-4D97-AF65-F5344CB8AC3E}">
        <p14:creationId xmlns:p14="http://schemas.microsoft.com/office/powerpoint/2010/main" val="33628667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79</a:t>
            </a:fld>
            <a:endParaRPr lang="en-VN"/>
          </a:p>
        </p:txBody>
      </p:sp>
    </p:spTree>
    <p:extLst>
      <p:ext uri="{BB962C8B-B14F-4D97-AF65-F5344CB8AC3E}">
        <p14:creationId xmlns:p14="http://schemas.microsoft.com/office/powerpoint/2010/main" val="30169286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80</a:t>
            </a:fld>
            <a:endParaRPr lang="en-VN"/>
          </a:p>
        </p:txBody>
      </p:sp>
    </p:spTree>
    <p:extLst>
      <p:ext uri="{BB962C8B-B14F-4D97-AF65-F5344CB8AC3E}">
        <p14:creationId xmlns:p14="http://schemas.microsoft.com/office/powerpoint/2010/main" val="15675745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81</a:t>
            </a:fld>
            <a:endParaRPr lang="en-VN"/>
          </a:p>
        </p:txBody>
      </p:sp>
    </p:spTree>
    <p:extLst>
      <p:ext uri="{BB962C8B-B14F-4D97-AF65-F5344CB8AC3E}">
        <p14:creationId xmlns:p14="http://schemas.microsoft.com/office/powerpoint/2010/main" val="4021833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8FE6704B-ADDB-4A95-FE05-08B23F2B8EF6}"/>
              </a:ext>
            </a:extLst>
          </p:cNvPr>
          <p:cNvSpPr>
            <a:spLocks noGrp="1" noRot="1" noChangeAspect="1" noTextEdit="1"/>
          </p:cNvSpPr>
          <p:nvPr>
            <p:ph type="sldImg"/>
          </p:nvPr>
        </p:nvSpPr>
        <p:spPr>
          <a:ln/>
        </p:spPr>
      </p:sp>
      <p:sp>
        <p:nvSpPr>
          <p:cNvPr id="40963" name="Notes Placeholder 2">
            <a:extLst>
              <a:ext uri="{FF2B5EF4-FFF2-40B4-BE49-F238E27FC236}">
                <a16:creationId xmlns:a16="http://schemas.microsoft.com/office/drawing/2014/main" id="{057A4BD9-9B2F-044C-70F9-18DEA0E784A1}"/>
              </a:ext>
            </a:extLst>
          </p:cNvPr>
          <p:cNvSpPr>
            <a:spLocks noGrp="1"/>
          </p:cNvSpPr>
          <p:nvPr>
            <p:ph type="body" idx="1"/>
          </p:nvPr>
        </p:nvSpPr>
        <p:spPr>
          <a:noFill/>
        </p:spPr>
        <p:txBody>
          <a:bodyPr/>
          <a:lstStyle/>
          <a:p>
            <a:endParaRPr lang="en-US" altLang="en-US"/>
          </a:p>
        </p:txBody>
      </p:sp>
      <p:sp>
        <p:nvSpPr>
          <p:cNvPr id="40964" name="Slide Number Placeholder 3">
            <a:extLst>
              <a:ext uri="{FF2B5EF4-FFF2-40B4-BE49-F238E27FC236}">
                <a16:creationId xmlns:a16="http://schemas.microsoft.com/office/drawing/2014/main" id="{A714913D-9CFD-E32F-CD34-B2E8C0AD0F5F}"/>
              </a:ext>
            </a:extLst>
          </p:cNvPr>
          <p:cNvSpPr>
            <a:spLocks noGrp="1"/>
          </p:cNvSpPr>
          <p:nvPr>
            <p:ph type="sldNum" sz="quarter" idx="5"/>
          </p:nvPr>
        </p:nvSpPr>
        <p:spPr>
          <a:noFill/>
        </p:spPr>
        <p:txBody>
          <a:bodyPr/>
          <a:lstStyle>
            <a:lvl1pPr defTabSz="900113">
              <a:defRPr sz="3000" b="1">
                <a:solidFill>
                  <a:schemeClr val="tx1"/>
                </a:solidFill>
                <a:latin typeface="Arial" panose="020B0604020202020204" pitchFamily="34" charset="0"/>
              </a:defRPr>
            </a:lvl1pPr>
            <a:lvl2pPr marL="742950" indent="-285750" defTabSz="900113">
              <a:defRPr sz="3000" b="1">
                <a:solidFill>
                  <a:schemeClr val="tx1"/>
                </a:solidFill>
                <a:latin typeface="Arial" panose="020B0604020202020204" pitchFamily="34" charset="0"/>
              </a:defRPr>
            </a:lvl2pPr>
            <a:lvl3pPr marL="1143000" indent="-228600" defTabSz="900113">
              <a:defRPr sz="3000" b="1">
                <a:solidFill>
                  <a:schemeClr val="tx1"/>
                </a:solidFill>
                <a:latin typeface="Arial" panose="020B0604020202020204" pitchFamily="34" charset="0"/>
              </a:defRPr>
            </a:lvl3pPr>
            <a:lvl4pPr marL="1600200" indent="-228600" defTabSz="900113">
              <a:defRPr sz="3000" b="1">
                <a:solidFill>
                  <a:schemeClr val="tx1"/>
                </a:solidFill>
                <a:latin typeface="Arial" panose="020B0604020202020204" pitchFamily="34" charset="0"/>
              </a:defRPr>
            </a:lvl4pPr>
            <a:lvl5pPr marL="2057400" indent="-228600" defTabSz="900113">
              <a:defRPr sz="3000" b="1">
                <a:solidFill>
                  <a:schemeClr val="tx1"/>
                </a:solidFill>
                <a:latin typeface="Arial" panose="020B0604020202020204" pitchFamily="34" charset="0"/>
              </a:defRPr>
            </a:lvl5pPr>
            <a:lvl6pPr marL="2514600" indent="-228600" defTabSz="900113" eaLnBrk="0" fontAlgn="base" hangingPunct="0">
              <a:spcBef>
                <a:spcPct val="0"/>
              </a:spcBef>
              <a:spcAft>
                <a:spcPct val="0"/>
              </a:spcAft>
              <a:defRPr sz="3000" b="1">
                <a:solidFill>
                  <a:schemeClr val="tx1"/>
                </a:solidFill>
                <a:latin typeface="Arial" panose="020B0604020202020204" pitchFamily="34" charset="0"/>
              </a:defRPr>
            </a:lvl6pPr>
            <a:lvl7pPr marL="2971800" indent="-228600" defTabSz="900113" eaLnBrk="0" fontAlgn="base" hangingPunct="0">
              <a:spcBef>
                <a:spcPct val="0"/>
              </a:spcBef>
              <a:spcAft>
                <a:spcPct val="0"/>
              </a:spcAft>
              <a:defRPr sz="3000" b="1">
                <a:solidFill>
                  <a:schemeClr val="tx1"/>
                </a:solidFill>
                <a:latin typeface="Arial" panose="020B0604020202020204" pitchFamily="34" charset="0"/>
              </a:defRPr>
            </a:lvl7pPr>
            <a:lvl8pPr marL="3429000" indent="-228600" defTabSz="900113" eaLnBrk="0" fontAlgn="base" hangingPunct="0">
              <a:spcBef>
                <a:spcPct val="0"/>
              </a:spcBef>
              <a:spcAft>
                <a:spcPct val="0"/>
              </a:spcAft>
              <a:defRPr sz="3000" b="1">
                <a:solidFill>
                  <a:schemeClr val="tx1"/>
                </a:solidFill>
                <a:latin typeface="Arial" panose="020B0604020202020204" pitchFamily="34" charset="0"/>
              </a:defRPr>
            </a:lvl8pPr>
            <a:lvl9pPr marL="3886200" indent="-228600" defTabSz="900113" eaLnBrk="0" fontAlgn="base" hangingPunct="0">
              <a:spcBef>
                <a:spcPct val="0"/>
              </a:spcBef>
              <a:spcAft>
                <a:spcPct val="0"/>
              </a:spcAft>
              <a:defRPr sz="3000" b="1">
                <a:solidFill>
                  <a:schemeClr val="tx1"/>
                </a:solidFill>
                <a:latin typeface="Arial" panose="020B0604020202020204" pitchFamily="34" charset="0"/>
              </a:defRPr>
            </a:lvl9pPr>
          </a:lstStyle>
          <a:p>
            <a:fld id="{1ABC5D42-88C6-8F4D-BB1C-A245A1D14BEE}" type="slidenum">
              <a:rPr lang="zh-CN" altLang="en-US" sz="800" b="0"/>
              <a:pPr/>
              <a:t>7</a:t>
            </a:fld>
            <a:endParaRPr lang="en-US" altLang="zh-CN" sz="800" b="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807854AA-229E-6E2D-DE80-BC3A80EC8B34}"/>
              </a:ext>
            </a:extLst>
          </p:cNvPr>
          <p:cNvSpPr>
            <a:spLocks noGrp="1" noChangeArrowheads="1"/>
          </p:cNvSpPr>
          <p:nvPr>
            <p:ph type="sldNum" sz="quarter" idx="5"/>
          </p:nvPr>
        </p:nvSpPr>
        <p:spPr>
          <a:noFill/>
        </p:spPr>
        <p:txBody>
          <a:bodyPr/>
          <a:lstStyle>
            <a:lvl1pPr defTabSz="900113">
              <a:defRPr sz="3000" b="1">
                <a:solidFill>
                  <a:schemeClr val="tx1"/>
                </a:solidFill>
                <a:latin typeface="Arial" panose="020B0604020202020204" pitchFamily="34" charset="0"/>
              </a:defRPr>
            </a:lvl1pPr>
            <a:lvl2pPr marL="742950" indent="-285750" defTabSz="900113">
              <a:defRPr sz="3000" b="1">
                <a:solidFill>
                  <a:schemeClr val="tx1"/>
                </a:solidFill>
                <a:latin typeface="Arial" panose="020B0604020202020204" pitchFamily="34" charset="0"/>
              </a:defRPr>
            </a:lvl2pPr>
            <a:lvl3pPr marL="1143000" indent="-228600" defTabSz="900113">
              <a:defRPr sz="3000" b="1">
                <a:solidFill>
                  <a:schemeClr val="tx1"/>
                </a:solidFill>
                <a:latin typeface="Arial" panose="020B0604020202020204" pitchFamily="34" charset="0"/>
              </a:defRPr>
            </a:lvl3pPr>
            <a:lvl4pPr marL="1600200" indent="-228600" defTabSz="900113">
              <a:defRPr sz="3000" b="1">
                <a:solidFill>
                  <a:schemeClr val="tx1"/>
                </a:solidFill>
                <a:latin typeface="Arial" panose="020B0604020202020204" pitchFamily="34" charset="0"/>
              </a:defRPr>
            </a:lvl4pPr>
            <a:lvl5pPr marL="2057400" indent="-228600" defTabSz="900113">
              <a:defRPr sz="3000" b="1">
                <a:solidFill>
                  <a:schemeClr val="tx1"/>
                </a:solidFill>
                <a:latin typeface="Arial" panose="020B0604020202020204" pitchFamily="34" charset="0"/>
              </a:defRPr>
            </a:lvl5pPr>
            <a:lvl6pPr marL="2514600" indent="-228600" defTabSz="900113" eaLnBrk="0" fontAlgn="base" hangingPunct="0">
              <a:spcBef>
                <a:spcPct val="0"/>
              </a:spcBef>
              <a:spcAft>
                <a:spcPct val="0"/>
              </a:spcAft>
              <a:defRPr sz="3000" b="1">
                <a:solidFill>
                  <a:schemeClr val="tx1"/>
                </a:solidFill>
                <a:latin typeface="Arial" panose="020B0604020202020204" pitchFamily="34" charset="0"/>
              </a:defRPr>
            </a:lvl6pPr>
            <a:lvl7pPr marL="2971800" indent="-228600" defTabSz="900113" eaLnBrk="0" fontAlgn="base" hangingPunct="0">
              <a:spcBef>
                <a:spcPct val="0"/>
              </a:spcBef>
              <a:spcAft>
                <a:spcPct val="0"/>
              </a:spcAft>
              <a:defRPr sz="3000" b="1">
                <a:solidFill>
                  <a:schemeClr val="tx1"/>
                </a:solidFill>
                <a:latin typeface="Arial" panose="020B0604020202020204" pitchFamily="34" charset="0"/>
              </a:defRPr>
            </a:lvl7pPr>
            <a:lvl8pPr marL="3429000" indent="-228600" defTabSz="900113" eaLnBrk="0" fontAlgn="base" hangingPunct="0">
              <a:spcBef>
                <a:spcPct val="0"/>
              </a:spcBef>
              <a:spcAft>
                <a:spcPct val="0"/>
              </a:spcAft>
              <a:defRPr sz="3000" b="1">
                <a:solidFill>
                  <a:schemeClr val="tx1"/>
                </a:solidFill>
                <a:latin typeface="Arial" panose="020B0604020202020204" pitchFamily="34" charset="0"/>
              </a:defRPr>
            </a:lvl8pPr>
            <a:lvl9pPr marL="3886200" indent="-228600" defTabSz="900113" eaLnBrk="0" fontAlgn="base" hangingPunct="0">
              <a:spcBef>
                <a:spcPct val="0"/>
              </a:spcBef>
              <a:spcAft>
                <a:spcPct val="0"/>
              </a:spcAft>
              <a:defRPr sz="3000" b="1">
                <a:solidFill>
                  <a:schemeClr val="tx1"/>
                </a:solidFill>
                <a:latin typeface="Arial" panose="020B0604020202020204" pitchFamily="34" charset="0"/>
              </a:defRPr>
            </a:lvl9pPr>
          </a:lstStyle>
          <a:p>
            <a:fld id="{ED58D152-03BC-9C4A-AB73-2BDFF6E663AD}" type="slidenum">
              <a:rPr lang="en-US" altLang="en-US" sz="800" b="0"/>
              <a:pPr/>
              <a:t>82</a:t>
            </a:fld>
            <a:endParaRPr lang="en-US" altLang="en-US" sz="800" b="0"/>
          </a:p>
        </p:txBody>
      </p:sp>
      <p:sp>
        <p:nvSpPr>
          <p:cNvPr id="100355" name="Rectangle 2">
            <a:extLst>
              <a:ext uri="{FF2B5EF4-FFF2-40B4-BE49-F238E27FC236}">
                <a16:creationId xmlns:a16="http://schemas.microsoft.com/office/drawing/2014/main" id="{58BB5A84-E4AE-D34B-6DAF-A0C69279F2ED}"/>
              </a:ext>
            </a:extLst>
          </p:cNvPr>
          <p:cNvSpPr>
            <a:spLocks noChangeArrowheads="1"/>
          </p:cNvSpPr>
          <p:nvPr/>
        </p:nvSpPr>
        <p:spPr bwMode="auto">
          <a:xfrm>
            <a:off x="3963988" y="-1588"/>
            <a:ext cx="3036887" cy="46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chemeClr val="tx1"/>
                </a:solidFill>
                <a:latin typeface="Arial" panose="020B0604020202020204" pitchFamily="34" charset="0"/>
              </a:defRPr>
            </a:lvl1pPr>
            <a:lvl2pPr marL="742950" indent="-285750">
              <a:defRPr sz="3000" b="1">
                <a:solidFill>
                  <a:schemeClr val="tx1"/>
                </a:solidFill>
                <a:latin typeface="Arial" panose="020B0604020202020204" pitchFamily="34" charset="0"/>
              </a:defRPr>
            </a:lvl2pPr>
            <a:lvl3pPr marL="1143000" indent="-228600">
              <a:defRPr sz="3000" b="1">
                <a:solidFill>
                  <a:schemeClr val="tx1"/>
                </a:solidFill>
                <a:latin typeface="Arial" panose="020B0604020202020204" pitchFamily="34" charset="0"/>
              </a:defRPr>
            </a:lvl3pPr>
            <a:lvl4pPr marL="1600200" indent="-228600">
              <a:defRPr sz="3000" b="1">
                <a:solidFill>
                  <a:schemeClr val="tx1"/>
                </a:solidFill>
                <a:latin typeface="Arial" panose="020B0604020202020204" pitchFamily="34" charset="0"/>
              </a:defRPr>
            </a:lvl4pPr>
            <a:lvl5pPr marL="2057400" indent="-228600">
              <a:defRPr sz="3000" b="1">
                <a:solidFill>
                  <a:schemeClr val="tx1"/>
                </a:solidFill>
                <a:latin typeface="Arial" panose="020B0604020202020204" pitchFamily="34" charset="0"/>
              </a:defRPr>
            </a:lvl5pPr>
            <a:lvl6pPr marL="2514600" indent="-228600" eaLnBrk="0" fontAlgn="base" hangingPunct="0">
              <a:spcBef>
                <a:spcPct val="0"/>
              </a:spcBef>
              <a:spcAft>
                <a:spcPct val="0"/>
              </a:spcAft>
              <a:defRPr sz="3000" b="1">
                <a:solidFill>
                  <a:schemeClr val="tx1"/>
                </a:solidFill>
                <a:latin typeface="Arial" panose="020B0604020202020204" pitchFamily="34" charset="0"/>
              </a:defRPr>
            </a:lvl6pPr>
            <a:lvl7pPr marL="2971800" indent="-228600" eaLnBrk="0" fontAlgn="base" hangingPunct="0">
              <a:spcBef>
                <a:spcPct val="0"/>
              </a:spcBef>
              <a:spcAft>
                <a:spcPct val="0"/>
              </a:spcAft>
              <a:defRPr sz="3000" b="1">
                <a:solidFill>
                  <a:schemeClr val="tx1"/>
                </a:solidFill>
                <a:latin typeface="Arial" panose="020B0604020202020204" pitchFamily="34" charset="0"/>
              </a:defRPr>
            </a:lvl7pPr>
            <a:lvl8pPr marL="3429000" indent="-228600" eaLnBrk="0" fontAlgn="base" hangingPunct="0">
              <a:spcBef>
                <a:spcPct val="0"/>
              </a:spcBef>
              <a:spcAft>
                <a:spcPct val="0"/>
              </a:spcAft>
              <a:defRPr sz="3000" b="1">
                <a:solidFill>
                  <a:schemeClr val="tx1"/>
                </a:solidFill>
                <a:latin typeface="Arial" panose="020B0604020202020204" pitchFamily="34" charset="0"/>
              </a:defRPr>
            </a:lvl8pPr>
            <a:lvl9pPr marL="3886200" indent="-228600" eaLnBrk="0" fontAlgn="base" hangingPunct="0">
              <a:spcBef>
                <a:spcPct val="0"/>
              </a:spcBef>
              <a:spcAft>
                <a:spcPct val="0"/>
              </a:spcAft>
              <a:defRPr sz="3000" b="1">
                <a:solidFill>
                  <a:schemeClr val="tx1"/>
                </a:solidFill>
                <a:latin typeface="Arial" panose="020B0604020202020204" pitchFamily="34" charset="0"/>
              </a:defRPr>
            </a:lvl9pPr>
          </a:lstStyle>
          <a:p>
            <a:endParaRPr lang="en-US" altLang="en-US"/>
          </a:p>
        </p:txBody>
      </p:sp>
      <p:sp>
        <p:nvSpPr>
          <p:cNvPr id="100356" name="Rectangle 3">
            <a:extLst>
              <a:ext uri="{FF2B5EF4-FFF2-40B4-BE49-F238E27FC236}">
                <a16:creationId xmlns:a16="http://schemas.microsoft.com/office/drawing/2014/main" id="{EE7C6DE9-601C-4B16-ACE8-1487E57D0F9C}"/>
              </a:ext>
            </a:extLst>
          </p:cNvPr>
          <p:cNvSpPr>
            <a:spLocks noChangeArrowheads="1"/>
          </p:cNvSpPr>
          <p:nvPr/>
        </p:nvSpPr>
        <p:spPr bwMode="auto">
          <a:xfrm>
            <a:off x="-3175" y="-1588"/>
            <a:ext cx="3033713" cy="46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chemeClr val="tx1"/>
                </a:solidFill>
                <a:latin typeface="Arial" panose="020B0604020202020204" pitchFamily="34" charset="0"/>
              </a:defRPr>
            </a:lvl1pPr>
            <a:lvl2pPr marL="742950" indent="-285750">
              <a:defRPr sz="3000" b="1">
                <a:solidFill>
                  <a:schemeClr val="tx1"/>
                </a:solidFill>
                <a:latin typeface="Arial" panose="020B0604020202020204" pitchFamily="34" charset="0"/>
              </a:defRPr>
            </a:lvl2pPr>
            <a:lvl3pPr marL="1143000" indent="-228600">
              <a:defRPr sz="3000" b="1">
                <a:solidFill>
                  <a:schemeClr val="tx1"/>
                </a:solidFill>
                <a:latin typeface="Arial" panose="020B0604020202020204" pitchFamily="34" charset="0"/>
              </a:defRPr>
            </a:lvl3pPr>
            <a:lvl4pPr marL="1600200" indent="-228600">
              <a:defRPr sz="3000" b="1">
                <a:solidFill>
                  <a:schemeClr val="tx1"/>
                </a:solidFill>
                <a:latin typeface="Arial" panose="020B0604020202020204" pitchFamily="34" charset="0"/>
              </a:defRPr>
            </a:lvl4pPr>
            <a:lvl5pPr marL="2057400" indent="-228600">
              <a:defRPr sz="3000" b="1">
                <a:solidFill>
                  <a:schemeClr val="tx1"/>
                </a:solidFill>
                <a:latin typeface="Arial" panose="020B0604020202020204" pitchFamily="34" charset="0"/>
              </a:defRPr>
            </a:lvl5pPr>
            <a:lvl6pPr marL="2514600" indent="-228600" eaLnBrk="0" fontAlgn="base" hangingPunct="0">
              <a:spcBef>
                <a:spcPct val="0"/>
              </a:spcBef>
              <a:spcAft>
                <a:spcPct val="0"/>
              </a:spcAft>
              <a:defRPr sz="3000" b="1">
                <a:solidFill>
                  <a:schemeClr val="tx1"/>
                </a:solidFill>
                <a:latin typeface="Arial" panose="020B0604020202020204" pitchFamily="34" charset="0"/>
              </a:defRPr>
            </a:lvl6pPr>
            <a:lvl7pPr marL="2971800" indent="-228600" eaLnBrk="0" fontAlgn="base" hangingPunct="0">
              <a:spcBef>
                <a:spcPct val="0"/>
              </a:spcBef>
              <a:spcAft>
                <a:spcPct val="0"/>
              </a:spcAft>
              <a:defRPr sz="3000" b="1">
                <a:solidFill>
                  <a:schemeClr val="tx1"/>
                </a:solidFill>
                <a:latin typeface="Arial" panose="020B0604020202020204" pitchFamily="34" charset="0"/>
              </a:defRPr>
            </a:lvl7pPr>
            <a:lvl8pPr marL="3429000" indent="-228600" eaLnBrk="0" fontAlgn="base" hangingPunct="0">
              <a:spcBef>
                <a:spcPct val="0"/>
              </a:spcBef>
              <a:spcAft>
                <a:spcPct val="0"/>
              </a:spcAft>
              <a:defRPr sz="3000" b="1">
                <a:solidFill>
                  <a:schemeClr val="tx1"/>
                </a:solidFill>
                <a:latin typeface="Arial" panose="020B0604020202020204" pitchFamily="34" charset="0"/>
              </a:defRPr>
            </a:lvl8pPr>
            <a:lvl9pPr marL="3886200" indent="-228600" eaLnBrk="0" fontAlgn="base" hangingPunct="0">
              <a:spcBef>
                <a:spcPct val="0"/>
              </a:spcBef>
              <a:spcAft>
                <a:spcPct val="0"/>
              </a:spcAft>
              <a:defRPr sz="3000" b="1">
                <a:solidFill>
                  <a:schemeClr val="tx1"/>
                </a:solidFill>
                <a:latin typeface="Arial" panose="020B0604020202020204" pitchFamily="34" charset="0"/>
              </a:defRPr>
            </a:lvl9pPr>
          </a:lstStyle>
          <a:p>
            <a:endParaRPr lang="en-US" altLang="en-US"/>
          </a:p>
        </p:txBody>
      </p:sp>
      <p:sp>
        <p:nvSpPr>
          <p:cNvPr id="100357" name="Rectangle 4">
            <a:extLst>
              <a:ext uri="{FF2B5EF4-FFF2-40B4-BE49-F238E27FC236}">
                <a16:creationId xmlns:a16="http://schemas.microsoft.com/office/drawing/2014/main" id="{13CE680A-1A69-15AF-2192-4F8B47FA07B3}"/>
              </a:ext>
            </a:extLst>
          </p:cNvPr>
          <p:cNvSpPr>
            <a:spLocks noGrp="1" noRot="1" noChangeAspect="1" noChangeArrowheads="1" noTextEdit="1"/>
          </p:cNvSpPr>
          <p:nvPr>
            <p:ph type="sldImg"/>
          </p:nvPr>
        </p:nvSpPr>
        <p:spPr>
          <a:xfrm>
            <a:off x="538163" y="571500"/>
            <a:ext cx="5934075" cy="3338513"/>
          </a:xfrm>
          <a:solidFill>
            <a:srgbClr val="FFFFFF"/>
          </a:solidFill>
          <a:ln/>
        </p:spPr>
      </p:sp>
      <p:sp>
        <p:nvSpPr>
          <p:cNvPr id="100358" name="Rectangle 5">
            <a:extLst>
              <a:ext uri="{FF2B5EF4-FFF2-40B4-BE49-F238E27FC236}">
                <a16:creationId xmlns:a16="http://schemas.microsoft.com/office/drawing/2014/main" id="{1E6E64A8-BC75-FE2E-99E8-EF0F019A333C}"/>
              </a:ext>
            </a:extLst>
          </p:cNvPr>
          <p:cNvSpPr>
            <a:spLocks noGrp="1" noChangeArrowheads="1"/>
          </p:cNvSpPr>
          <p:nvPr>
            <p:ph type="body" idx="1"/>
          </p:nvPr>
        </p:nvSpPr>
        <p:spPr>
          <a:xfrm>
            <a:off x="876300" y="4057650"/>
            <a:ext cx="5265738" cy="4373563"/>
          </a:xfrm>
          <a:solidFill>
            <a:srgbClr val="FFFFFF"/>
          </a:solidFill>
          <a:ln>
            <a:solidFill>
              <a:srgbClr val="000000"/>
            </a:solidFill>
            <a:miter lim="800000"/>
            <a:headEnd/>
            <a:tailEnd/>
          </a:ln>
        </p:spPr>
        <p:txBody>
          <a:bodyPr lIns="91285" tIns="45643" rIns="91285" bIns="45643"/>
          <a:lstStyle/>
          <a:p>
            <a:r>
              <a:rPr lang="en-US" altLang="en-US"/>
              <a:t>Lesson Aim</a:t>
            </a:r>
          </a:p>
          <a:p>
            <a:pPr lvl="1"/>
            <a:r>
              <a:rPr lang="en-US" altLang="en-US"/>
              <a:t>&lt;Enter lesson aim here.&gt;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83</a:t>
            </a:fld>
            <a:endParaRPr lang="en-VN"/>
          </a:p>
        </p:txBody>
      </p:sp>
    </p:spTree>
    <p:extLst>
      <p:ext uri="{BB962C8B-B14F-4D97-AF65-F5344CB8AC3E}">
        <p14:creationId xmlns:p14="http://schemas.microsoft.com/office/powerpoint/2010/main" val="39422861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5055567-6E32-3F8E-8051-F27089DAB1A3}"/>
              </a:ext>
            </a:extLst>
          </p:cNvPr>
          <p:cNvSpPr>
            <a:spLocks noGrp="1" noChangeArrowheads="1"/>
          </p:cNvSpPr>
          <p:nvPr>
            <p:ph type="sldNum" sz="quarter" idx="5"/>
          </p:nvPr>
        </p:nvSpPr>
        <p:spPr>
          <a:noFill/>
        </p:spPr>
        <p:txBody>
          <a:bodyPr/>
          <a:lstStyle>
            <a:lvl1pPr defTabSz="900113">
              <a:defRPr sz="3000" b="1">
                <a:solidFill>
                  <a:schemeClr val="tx1"/>
                </a:solidFill>
                <a:latin typeface="Arial" panose="020B0604020202020204" pitchFamily="34" charset="0"/>
              </a:defRPr>
            </a:lvl1pPr>
            <a:lvl2pPr marL="742950" indent="-285750" defTabSz="900113">
              <a:defRPr sz="3000" b="1">
                <a:solidFill>
                  <a:schemeClr val="tx1"/>
                </a:solidFill>
                <a:latin typeface="Arial" panose="020B0604020202020204" pitchFamily="34" charset="0"/>
              </a:defRPr>
            </a:lvl2pPr>
            <a:lvl3pPr marL="1143000" indent="-228600" defTabSz="900113">
              <a:defRPr sz="3000" b="1">
                <a:solidFill>
                  <a:schemeClr val="tx1"/>
                </a:solidFill>
                <a:latin typeface="Arial" panose="020B0604020202020204" pitchFamily="34" charset="0"/>
              </a:defRPr>
            </a:lvl3pPr>
            <a:lvl4pPr marL="1600200" indent="-228600" defTabSz="900113">
              <a:defRPr sz="3000" b="1">
                <a:solidFill>
                  <a:schemeClr val="tx1"/>
                </a:solidFill>
                <a:latin typeface="Arial" panose="020B0604020202020204" pitchFamily="34" charset="0"/>
              </a:defRPr>
            </a:lvl4pPr>
            <a:lvl5pPr marL="2057400" indent="-228600" defTabSz="900113">
              <a:defRPr sz="3000" b="1">
                <a:solidFill>
                  <a:schemeClr val="tx1"/>
                </a:solidFill>
                <a:latin typeface="Arial" panose="020B0604020202020204" pitchFamily="34" charset="0"/>
              </a:defRPr>
            </a:lvl5pPr>
            <a:lvl6pPr marL="2514600" indent="-228600" defTabSz="900113" eaLnBrk="0" fontAlgn="base" hangingPunct="0">
              <a:spcBef>
                <a:spcPct val="0"/>
              </a:spcBef>
              <a:spcAft>
                <a:spcPct val="0"/>
              </a:spcAft>
              <a:defRPr sz="3000" b="1">
                <a:solidFill>
                  <a:schemeClr val="tx1"/>
                </a:solidFill>
                <a:latin typeface="Arial" panose="020B0604020202020204" pitchFamily="34" charset="0"/>
              </a:defRPr>
            </a:lvl6pPr>
            <a:lvl7pPr marL="2971800" indent="-228600" defTabSz="900113" eaLnBrk="0" fontAlgn="base" hangingPunct="0">
              <a:spcBef>
                <a:spcPct val="0"/>
              </a:spcBef>
              <a:spcAft>
                <a:spcPct val="0"/>
              </a:spcAft>
              <a:defRPr sz="3000" b="1">
                <a:solidFill>
                  <a:schemeClr val="tx1"/>
                </a:solidFill>
                <a:latin typeface="Arial" panose="020B0604020202020204" pitchFamily="34" charset="0"/>
              </a:defRPr>
            </a:lvl7pPr>
            <a:lvl8pPr marL="3429000" indent="-228600" defTabSz="900113" eaLnBrk="0" fontAlgn="base" hangingPunct="0">
              <a:spcBef>
                <a:spcPct val="0"/>
              </a:spcBef>
              <a:spcAft>
                <a:spcPct val="0"/>
              </a:spcAft>
              <a:defRPr sz="3000" b="1">
                <a:solidFill>
                  <a:schemeClr val="tx1"/>
                </a:solidFill>
                <a:latin typeface="Arial" panose="020B0604020202020204" pitchFamily="34" charset="0"/>
              </a:defRPr>
            </a:lvl8pPr>
            <a:lvl9pPr marL="3886200" indent="-228600" defTabSz="900113" eaLnBrk="0" fontAlgn="base" hangingPunct="0">
              <a:spcBef>
                <a:spcPct val="0"/>
              </a:spcBef>
              <a:spcAft>
                <a:spcPct val="0"/>
              </a:spcAft>
              <a:defRPr sz="3000" b="1">
                <a:solidFill>
                  <a:schemeClr val="tx1"/>
                </a:solidFill>
                <a:latin typeface="Arial" panose="020B0604020202020204" pitchFamily="34" charset="0"/>
              </a:defRPr>
            </a:lvl9pPr>
          </a:lstStyle>
          <a:p>
            <a:fld id="{0AA80D20-1F5C-B04E-A79A-E0D77788DA0B}" type="slidenum">
              <a:rPr lang="en-US" altLang="en-US" sz="800" b="0"/>
              <a:pPr/>
              <a:t>84</a:t>
            </a:fld>
            <a:endParaRPr lang="en-US" altLang="en-US" sz="800" b="0"/>
          </a:p>
        </p:txBody>
      </p:sp>
      <p:sp>
        <p:nvSpPr>
          <p:cNvPr id="101379" name="Rectangle 2">
            <a:extLst>
              <a:ext uri="{FF2B5EF4-FFF2-40B4-BE49-F238E27FC236}">
                <a16:creationId xmlns:a16="http://schemas.microsoft.com/office/drawing/2014/main" id="{8549D7BD-360D-C41F-72F2-9F6FDB5F600B}"/>
              </a:ext>
            </a:extLst>
          </p:cNvPr>
          <p:cNvSpPr>
            <a:spLocks noChangeArrowheads="1"/>
          </p:cNvSpPr>
          <p:nvPr/>
        </p:nvSpPr>
        <p:spPr bwMode="auto">
          <a:xfrm>
            <a:off x="3963988" y="-1588"/>
            <a:ext cx="3036887" cy="46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chemeClr val="tx1"/>
                </a:solidFill>
                <a:latin typeface="Arial" panose="020B0604020202020204" pitchFamily="34" charset="0"/>
              </a:defRPr>
            </a:lvl1pPr>
            <a:lvl2pPr marL="742950" indent="-285750">
              <a:defRPr sz="3000" b="1">
                <a:solidFill>
                  <a:schemeClr val="tx1"/>
                </a:solidFill>
                <a:latin typeface="Arial" panose="020B0604020202020204" pitchFamily="34" charset="0"/>
              </a:defRPr>
            </a:lvl2pPr>
            <a:lvl3pPr marL="1143000" indent="-228600">
              <a:defRPr sz="3000" b="1">
                <a:solidFill>
                  <a:schemeClr val="tx1"/>
                </a:solidFill>
                <a:latin typeface="Arial" panose="020B0604020202020204" pitchFamily="34" charset="0"/>
              </a:defRPr>
            </a:lvl3pPr>
            <a:lvl4pPr marL="1600200" indent="-228600">
              <a:defRPr sz="3000" b="1">
                <a:solidFill>
                  <a:schemeClr val="tx1"/>
                </a:solidFill>
                <a:latin typeface="Arial" panose="020B0604020202020204" pitchFamily="34" charset="0"/>
              </a:defRPr>
            </a:lvl4pPr>
            <a:lvl5pPr marL="2057400" indent="-228600">
              <a:defRPr sz="3000" b="1">
                <a:solidFill>
                  <a:schemeClr val="tx1"/>
                </a:solidFill>
                <a:latin typeface="Arial" panose="020B0604020202020204" pitchFamily="34" charset="0"/>
              </a:defRPr>
            </a:lvl5pPr>
            <a:lvl6pPr marL="2514600" indent="-228600" eaLnBrk="0" fontAlgn="base" hangingPunct="0">
              <a:spcBef>
                <a:spcPct val="0"/>
              </a:spcBef>
              <a:spcAft>
                <a:spcPct val="0"/>
              </a:spcAft>
              <a:defRPr sz="3000" b="1">
                <a:solidFill>
                  <a:schemeClr val="tx1"/>
                </a:solidFill>
                <a:latin typeface="Arial" panose="020B0604020202020204" pitchFamily="34" charset="0"/>
              </a:defRPr>
            </a:lvl6pPr>
            <a:lvl7pPr marL="2971800" indent="-228600" eaLnBrk="0" fontAlgn="base" hangingPunct="0">
              <a:spcBef>
                <a:spcPct val="0"/>
              </a:spcBef>
              <a:spcAft>
                <a:spcPct val="0"/>
              </a:spcAft>
              <a:defRPr sz="3000" b="1">
                <a:solidFill>
                  <a:schemeClr val="tx1"/>
                </a:solidFill>
                <a:latin typeface="Arial" panose="020B0604020202020204" pitchFamily="34" charset="0"/>
              </a:defRPr>
            </a:lvl7pPr>
            <a:lvl8pPr marL="3429000" indent="-228600" eaLnBrk="0" fontAlgn="base" hangingPunct="0">
              <a:spcBef>
                <a:spcPct val="0"/>
              </a:spcBef>
              <a:spcAft>
                <a:spcPct val="0"/>
              </a:spcAft>
              <a:defRPr sz="3000" b="1">
                <a:solidFill>
                  <a:schemeClr val="tx1"/>
                </a:solidFill>
                <a:latin typeface="Arial" panose="020B0604020202020204" pitchFamily="34" charset="0"/>
              </a:defRPr>
            </a:lvl8pPr>
            <a:lvl9pPr marL="3886200" indent="-228600" eaLnBrk="0" fontAlgn="base" hangingPunct="0">
              <a:spcBef>
                <a:spcPct val="0"/>
              </a:spcBef>
              <a:spcAft>
                <a:spcPct val="0"/>
              </a:spcAft>
              <a:defRPr sz="3000" b="1">
                <a:solidFill>
                  <a:schemeClr val="tx1"/>
                </a:solidFill>
                <a:latin typeface="Arial" panose="020B0604020202020204" pitchFamily="34" charset="0"/>
              </a:defRPr>
            </a:lvl9pPr>
          </a:lstStyle>
          <a:p>
            <a:endParaRPr lang="en-US" altLang="en-US"/>
          </a:p>
        </p:txBody>
      </p:sp>
      <p:sp>
        <p:nvSpPr>
          <p:cNvPr id="101380" name="Rectangle 3">
            <a:extLst>
              <a:ext uri="{FF2B5EF4-FFF2-40B4-BE49-F238E27FC236}">
                <a16:creationId xmlns:a16="http://schemas.microsoft.com/office/drawing/2014/main" id="{C2FA15A8-8702-F7EC-3C78-61D3EC174B61}"/>
              </a:ext>
            </a:extLst>
          </p:cNvPr>
          <p:cNvSpPr>
            <a:spLocks noChangeArrowheads="1"/>
          </p:cNvSpPr>
          <p:nvPr/>
        </p:nvSpPr>
        <p:spPr bwMode="auto">
          <a:xfrm>
            <a:off x="-3175" y="-1588"/>
            <a:ext cx="3033713" cy="46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chemeClr val="tx1"/>
                </a:solidFill>
                <a:latin typeface="Arial" panose="020B0604020202020204" pitchFamily="34" charset="0"/>
              </a:defRPr>
            </a:lvl1pPr>
            <a:lvl2pPr marL="742950" indent="-285750">
              <a:defRPr sz="3000" b="1">
                <a:solidFill>
                  <a:schemeClr val="tx1"/>
                </a:solidFill>
                <a:latin typeface="Arial" panose="020B0604020202020204" pitchFamily="34" charset="0"/>
              </a:defRPr>
            </a:lvl2pPr>
            <a:lvl3pPr marL="1143000" indent="-228600">
              <a:defRPr sz="3000" b="1">
                <a:solidFill>
                  <a:schemeClr val="tx1"/>
                </a:solidFill>
                <a:latin typeface="Arial" panose="020B0604020202020204" pitchFamily="34" charset="0"/>
              </a:defRPr>
            </a:lvl3pPr>
            <a:lvl4pPr marL="1600200" indent="-228600">
              <a:defRPr sz="3000" b="1">
                <a:solidFill>
                  <a:schemeClr val="tx1"/>
                </a:solidFill>
                <a:latin typeface="Arial" panose="020B0604020202020204" pitchFamily="34" charset="0"/>
              </a:defRPr>
            </a:lvl4pPr>
            <a:lvl5pPr marL="2057400" indent="-228600">
              <a:defRPr sz="3000" b="1">
                <a:solidFill>
                  <a:schemeClr val="tx1"/>
                </a:solidFill>
                <a:latin typeface="Arial" panose="020B0604020202020204" pitchFamily="34" charset="0"/>
              </a:defRPr>
            </a:lvl5pPr>
            <a:lvl6pPr marL="2514600" indent="-228600" eaLnBrk="0" fontAlgn="base" hangingPunct="0">
              <a:spcBef>
                <a:spcPct val="0"/>
              </a:spcBef>
              <a:spcAft>
                <a:spcPct val="0"/>
              </a:spcAft>
              <a:defRPr sz="3000" b="1">
                <a:solidFill>
                  <a:schemeClr val="tx1"/>
                </a:solidFill>
                <a:latin typeface="Arial" panose="020B0604020202020204" pitchFamily="34" charset="0"/>
              </a:defRPr>
            </a:lvl6pPr>
            <a:lvl7pPr marL="2971800" indent="-228600" eaLnBrk="0" fontAlgn="base" hangingPunct="0">
              <a:spcBef>
                <a:spcPct val="0"/>
              </a:spcBef>
              <a:spcAft>
                <a:spcPct val="0"/>
              </a:spcAft>
              <a:defRPr sz="3000" b="1">
                <a:solidFill>
                  <a:schemeClr val="tx1"/>
                </a:solidFill>
                <a:latin typeface="Arial" panose="020B0604020202020204" pitchFamily="34" charset="0"/>
              </a:defRPr>
            </a:lvl7pPr>
            <a:lvl8pPr marL="3429000" indent="-228600" eaLnBrk="0" fontAlgn="base" hangingPunct="0">
              <a:spcBef>
                <a:spcPct val="0"/>
              </a:spcBef>
              <a:spcAft>
                <a:spcPct val="0"/>
              </a:spcAft>
              <a:defRPr sz="3000" b="1">
                <a:solidFill>
                  <a:schemeClr val="tx1"/>
                </a:solidFill>
                <a:latin typeface="Arial" panose="020B0604020202020204" pitchFamily="34" charset="0"/>
              </a:defRPr>
            </a:lvl8pPr>
            <a:lvl9pPr marL="3886200" indent="-228600" eaLnBrk="0" fontAlgn="base" hangingPunct="0">
              <a:spcBef>
                <a:spcPct val="0"/>
              </a:spcBef>
              <a:spcAft>
                <a:spcPct val="0"/>
              </a:spcAft>
              <a:defRPr sz="3000" b="1">
                <a:solidFill>
                  <a:schemeClr val="tx1"/>
                </a:solidFill>
                <a:latin typeface="Arial" panose="020B0604020202020204" pitchFamily="34" charset="0"/>
              </a:defRPr>
            </a:lvl9pPr>
          </a:lstStyle>
          <a:p>
            <a:endParaRPr lang="en-US" altLang="en-US"/>
          </a:p>
        </p:txBody>
      </p:sp>
      <p:sp>
        <p:nvSpPr>
          <p:cNvPr id="101381" name="Rectangle 4">
            <a:extLst>
              <a:ext uri="{FF2B5EF4-FFF2-40B4-BE49-F238E27FC236}">
                <a16:creationId xmlns:a16="http://schemas.microsoft.com/office/drawing/2014/main" id="{2AA94464-D7A5-5876-85AA-071BBA2DBD53}"/>
              </a:ext>
            </a:extLst>
          </p:cNvPr>
          <p:cNvSpPr>
            <a:spLocks noGrp="1" noRot="1" noChangeAspect="1" noChangeArrowheads="1" noTextEdit="1"/>
          </p:cNvSpPr>
          <p:nvPr>
            <p:ph type="sldImg"/>
          </p:nvPr>
        </p:nvSpPr>
        <p:spPr>
          <a:xfrm>
            <a:off x="1279525" y="571500"/>
            <a:ext cx="4451350" cy="3338513"/>
          </a:xfrm>
          <a:ln/>
        </p:spPr>
      </p:sp>
      <p:sp>
        <p:nvSpPr>
          <p:cNvPr id="101382" name="Rectangle 5">
            <a:extLst>
              <a:ext uri="{FF2B5EF4-FFF2-40B4-BE49-F238E27FC236}">
                <a16:creationId xmlns:a16="http://schemas.microsoft.com/office/drawing/2014/main" id="{D58D524B-EDE3-13CA-E83C-A3C594406FC8}"/>
              </a:ext>
            </a:extLst>
          </p:cNvPr>
          <p:cNvSpPr>
            <a:spLocks noGrp="1" noChangeArrowheads="1"/>
          </p:cNvSpPr>
          <p:nvPr>
            <p:ph type="body" idx="1"/>
          </p:nvPr>
        </p:nvSpPr>
        <p:spPr>
          <a:xfrm>
            <a:off x="876300" y="4057650"/>
            <a:ext cx="5265738" cy="4373563"/>
          </a:xfrm>
          <a:noFill/>
        </p:spPr>
        <p:txBody>
          <a:bodyPr lIns="91285" tIns="45643" rIns="91285" bIns="45643"/>
          <a:lstStyle/>
          <a:p>
            <a:r>
              <a:rPr lang="en-US" altLang="en-US"/>
              <a:t>Lesson Aim</a:t>
            </a:r>
          </a:p>
          <a:p>
            <a:pPr lvl="1"/>
            <a:r>
              <a:rPr lang="en-US" altLang="en-US"/>
              <a:t>&lt;Enter lesson aim here.&gt;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840D332F-F860-3D07-11A9-B0C3248F6A3E}"/>
              </a:ext>
            </a:extLst>
          </p:cNvPr>
          <p:cNvSpPr>
            <a:spLocks noGrp="1" noChangeArrowheads="1"/>
          </p:cNvSpPr>
          <p:nvPr>
            <p:ph type="sldNum" sz="quarter" idx="5"/>
          </p:nvPr>
        </p:nvSpPr>
        <p:spPr>
          <a:noFill/>
        </p:spPr>
        <p:txBody>
          <a:bodyPr/>
          <a:lstStyle>
            <a:lvl1pPr defTabSz="900113">
              <a:defRPr sz="3000" b="1">
                <a:solidFill>
                  <a:schemeClr val="tx1"/>
                </a:solidFill>
                <a:latin typeface="Arial" panose="020B0604020202020204" pitchFamily="34" charset="0"/>
              </a:defRPr>
            </a:lvl1pPr>
            <a:lvl2pPr marL="742950" indent="-285750" defTabSz="900113">
              <a:defRPr sz="3000" b="1">
                <a:solidFill>
                  <a:schemeClr val="tx1"/>
                </a:solidFill>
                <a:latin typeface="Arial" panose="020B0604020202020204" pitchFamily="34" charset="0"/>
              </a:defRPr>
            </a:lvl2pPr>
            <a:lvl3pPr marL="1143000" indent="-228600" defTabSz="900113">
              <a:defRPr sz="3000" b="1">
                <a:solidFill>
                  <a:schemeClr val="tx1"/>
                </a:solidFill>
                <a:latin typeface="Arial" panose="020B0604020202020204" pitchFamily="34" charset="0"/>
              </a:defRPr>
            </a:lvl3pPr>
            <a:lvl4pPr marL="1600200" indent="-228600" defTabSz="900113">
              <a:defRPr sz="3000" b="1">
                <a:solidFill>
                  <a:schemeClr val="tx1"/>
                </a:solidFill>
                <a:latin typeface="Arial" panose="020B0604020202020204" pitchFamily="34" charset="0"/>
              </a:defRPr>
            </a:lvl4pPr>
            <a:lvl5pPr marL="2057400" indent="-228600" defTabSz="900113">
              <a:defRPr sz="3000" b="1">
                <a:solidFill>
                  <a:schemeClr val="tx1"/>
                </a:solidFill>
                <a:latin typeface="Arial" panose="020B0604020202020204" pitchFamily="34" charset="0"/>
              </a:defRPr>
            </a:lvl5pPr>
            <a:lvl6pPr marL="2514600" indent="-228600" defTabSz="900113" eaLnBrk="0" fontAlgn="base" hangingPunct="0">
              <a:spcBef>
                <a:spcPct val="0"/>
              </a:spcBef>
              <a:spcAft>
                <a:spcPct val="0"/>
              </a:spcAft>
              <a:defRPr sz="3000" b="1">
                <a:solidFill>
                  <a:schemeClr val="tx1"/>
                </a:solidFill>
                <a:latin typeface="Arial" panose="020B0604020202020204" pitchFamily="34" charset="0"/>
              </a:defRPr>
            </a:lvl6pPr>
            <a:lvl7pPr marL="2971800" indent="-228600" defTabSz="900113" eaLnBrk="0" fontAlgn="base" hangingPunct="0">
              <a:spcBef>
                <a:spcPct val="0"/>
              </a:spcBef>
              <a:spcAft>
                <a:spcPct val="0"/>
              </a:spcAft>
              <a:defRPr sz="3000" b="1">
                <a:solidFill>
                  <a:schemeClr val="tx1"/>
                </a:solidFill>
                <a:latin typeface="Arial" panose="020B0604020202020204" pitchFamily="34" charset="0"/>
              </a:defRPr>
            </a:lvl7pPr>
            <a:lvl8pPr marL="3429000" indent="-228600" defTabSz="900113" eaLnBrk="0" fontAlgn="base" hangingPunct="0">
              <a:spcBef>
                <a:spcPct val="0"/>
              </a:spcBef>
              <a:spcAft>
                <a:spcPct val="0"/>
              </a:spcAft>
              <a:defRPr sz="3000" b="1">
                <a:solidFill>
                  <a:schemeClr val="tx1"/>
                </a:solidFill>
                <a:latin typeface="Arial" panose="020B0604020202020204" pitchFamily="34" charset="0"/>
              </a:defRPr>
            </a:lvl8pPr>
            <a:lvl9pPr marL="3886200" indent="-228600" defTabSz="900113" eaLnBrk="0" fontAlgn="base" hangingPunct="0">
              <a:spcBef>
                <a:spcPct val="0"/>
              </a:spcBef>
              <a:spcAft>
                <a:spcPct val="0"/>
              </a:spcAft>
              <a:defRPr sz="3000" b="1">
                <a:solidFill>
                  <a:schemeClr val="tx1"/>
                </a:solidFill>
                <a:latin typeface="Arial" panose="020B0604020202020204" pitchFamily="34" charset="0"/>
              </a:defRPr>
            </a:lvl9pPr>
          </a:lstStyle>
          <a:p>
            <a:fld id="{FBB66449-8A50-444B-BA75-BB8752B86E38}" type="slidenum">
              <a:rPr lang="en-US" altLang="en-US" sz="800" b="0"/>
              <a:pPr/>
              <a:t>85</a:t>
            </a:fld>
            <a:endParaRPr lang="en-US" altLang="en-US" sz="800" b="0"/>
          </a:p>
        </p:txBody>
      </p:sp>
      <p:sp>
        <p:nvSpPr>
          <p:cNvPr id="102403" name="Rectangle 2">
            <a:extLst>
              <a:ext uri="{FF2B5EF4-FFF2-40B4-BE49-F238E27FC236}">
                <a16:creationId xmlns:a16="http://schemas.microsoft.com/office/drawing/2014/main" id="{CA87D7C1-F04F-7DF8-076D-2921AD037536}"/>
              </a:ext>
            </a:extLst>
          </p:cNvPr>
          <p:cNvSpPr>
            <a:spLocks noChangeArrowheads="1"/>
          </p:cNvSpPr>
          <p:nvPr/>
        </p:nvSpPr>
        <p:spPr bwMode="auto">
          <a:xfrm>
            <a:off x="3963988" y="-1588"/>
            <a:ext cx="3036887" cy="46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chemeClr val="tx1"/>
                </a:solidFill>
                <a:latin typeface="Arial" panose="020B0604020202020204" pitchFamily="34" charset="0"/>
              </a:defRPr>
            </a:lvl1pPr>
            <a:lvl2pPr marL="742950" indent="-285750">
              <a:defRPr sz="3000" b="1">
                <a:solidFill>
                  <a:schemeClr val="tx1"/>
                </a:solidFill>
                <a:latin typeface="Arial" panose="020B0604020202020204" pitchFamily="34" charset="0"/>
              </a:defRPr>
            </a:lvl2pPr>
            <a:lvl3pPr marL="1143000" indent="-228600">
              <a:defRPr sz="3000" b="1">
                <a:solidFill>
                  <a:schemeClr val="tx1"/>
                </a:solidFill>
                <a:latin typeface="Arial" panose="020B0604020202020204" pitchFamily="34" charset="0"/>
              </a:defRPr>
            </a:lvl3pPr>
            <a:lvl4pPr marL="1600200" indent="-228600">
              <a:defRPr sz="3000" b="1">
                <a:solidFill>
                  <a:schemeClr val="tx1"/>
                </a:solidFill>
                <a:latin typeface="Arial" panose="020B0604020202020204" pitchFamily="34" charset="0"/>
              </a:defRPr>
            </a:lvl4pPr>
            <a:lvl5pPr marL="2057400" indent="-228600">
              <a:defRPr sz="3000" b="1">
                <a:solidFill>
                  <a:schemeClr val="tx1"/>
                </a:solidFill>
                <a:latin typeface="Arial" panose="020B0604020202020204" pitchFamily="34" charset="0"/>
              </a:defRPr>
            </a:lvl5pPr>
            <a:lvl6pPr marL="2514600" indent="-228600" eaLnBrk="0" fontAlgn="base" hangingPunct="0">
              <a:spcBef>
                <a:spcPct val="0"/>
              </a:spcBef>
              <a:spcAft>
                <a:spcPct val="0"/>
              </a:spcAft>
              <a:defRPr sz="3000" b="1">
                <a:solidFill>
                  <a:schemeClr val="tx1"/>
                </a:solidFill>
                <a:latin typeface="Arial" panose="020B0604020202020204" pitchFamily="34" charset="0"/>
              </a:defRPr>
            </a:lvl6pPr>
            <a:lvl7pPr marL="2971800" indent="-228600" eaLnBrk="0" fontAlgn="base" hangingPunct="0">
              <a:spcBef>
                <a:spcPct val="0"/>
              </a:spcBef>
              <a:spcAft>
                <a:spcPct val="0"/>
              </a:spcAft>
              <a:defRPr sz="3000" b="1">
                <a:solidFill>
                  <a:schemeClr val="tx1"/>
                </a:solidFill>
                <a:latin typeface="Arial" panose="020B0604020202020204" pitchFamily="34" charset="0"/>
              </a:defRPr>
            </a:lvl7pPr>
            <a:lvl8pPr marL="3429000" indent="-228600" eaLnBrk="0" fontAlgn="base" hangingPunct="0">
              <a:spcBef>
                <a:spcPct val="0"/>
              </a:spcBef>
              <a:spcAft>
                <a:spcPct val="0"/>
              </a:spcAft>
              <a:defRPr sz="3000" b="1">
                <a:solidFill>
                  <a:schemeClr val="tx1"/>
                </a:solidFill>
                <a:latin typeface="Arial" panose="020B0604020202020204" pitchFamily="34" charset="0"/>
              </a:defRPr>
            </a:lvl8pPr>
            <a:lvl9pPr marL="3886200" indent="-228600" eaLnBrk="0" fontAlgn="base" hangingPunct="0">
              <a:spcBef>
                <a:spcPct val="0"/>
              </a:spcBef>
              <a:spcAft>
                <a:spcPct val="0"/>
              </a:spcAft>
              <a:defRPr sz="3000" b="1">
                <a:solidFill>
                  <a:schemeClr val="tx1"/>
                </a:solidFill>
                <a:latin typeface="Arial" panose="020B0604020202020204" pitchFamily="34" charset="0"/>
              </a:defRPr>
            </a:lvl9pPr>
          </a:lstStyle>
          <a:p>
            <a:endParaRPr lang="en-US" altLang="en-US"/>
          </a:p>
        </p:txBody>
      </p:sp>
      <p:sp>
        <p:nvSpPr>
          <p:cNvPr id="102404" name="Rectangle 3">
            <a:extLst>
              <a:ext uri="{FF2B5EF4-FFF2-40B4-BE49-F238E27FC236}">
                <a16:creationId xmlns:a16="http://schemas.microsoft.com/office/drawing/2014/main" id="{F1050A91-CF06-550D-F844-55A3BCBBD0BB}"/>
              </a:ext>
            </a:extLst>
          </p:cNvPr>
          <p:cNvSpPr>
            <a:spLocks noChangeArrowheads="1"/>
          </p:cNvSpPr>
          <p:nvPr/>
        </p:nvSpPr>
        <p:spPr bwMode="auto">
          <a:xfrm>
            <a:off x="-3175" y="-1588"/>
            <a:ext cx="3033713" cy="46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chemeClr val="tx1"/>
                </a:solidFill>
                <a:latin typeface="Arial" panose="020B0604020202020204" pitchFamily="34" charset="0"/>
              </a:defRPr>
            </a:lvl1pPr>
            <a:lvl2pPr marL="742950" indent="-285750">
              <a:defRPr sz="3000" b="1">
                <a:solidFill>
                  <a:schemeClr val="tx1"/>
                </a:solidFill>
                <a:latin typeface="Arial" panose="020B0604020202020204" pitchFamily="34" charset="0"/>
              </a:defRPr>
            </a:lvl2pPr>
            <a:lvl3pPr marL="1143000" indent="-228600">
              <a:defRPr sz="3000" b="1">
                <a:solidFill>
                  <a:schemeClr val="tx1"/>
                </a:solidFill>
                <a:latin typeface="Arial" panose="020B0604020202020204" pitchFamily="34" charset="0"/>
              </a:defRPr>
            </a:lvl3pPr>
            <a:lvl4pPr marL="1600200" indent="-228600">
              <a:defRPr sz="3000" b="1">
                <a:solidFill>
                  <a:schemeClr val="tx1"/>
                </a:solidFill>
                <a:latin typeface="Arial" panose="020B0604020202020204" pitchFamily="34" charset="0"/>
              </a:defRPr>
            </a:lvl4pPr>
            <a:lvl5pPr marL="2057400" indent="-228600">
              <a:defRPr sz="3000" b="1">
                <a:solidFill>
                  <a:schemeClr val="tx1"/>
                </a:solidFill>
                <a:latin typeface="Arial" panose="020B0604020202020204" pitchFamily="34" charset="0"/>
              </a:defRPr>
            </a:lvl5pPr>
            <a:lvl6pPr marL="2514600" indent="-228600" eaLnBrk="0" fontAlgn="base" hangingPunct="0">
              <a:spcBef>
                <a:spcPct val="0"/>
              </a:spcBef>
              <a:spcAft>
                <a:spcPct val="0"/>
              </a:spcAft>
              <a:defRPr sz="3000" b="1">
                <a:solidFill>
                  <a:schemeClr val="tx1"/>
                </a:solidFill>
                <a:latin typeface="Arial" panose="020B0604020202020204" pitchFamily="34" charset="0"/>
              </a:defRPr>
            </a:lvl6pPr>
            <a:lvl7pPr marL="2971800" indent="-228600" eaLnBrk="0" fontAlgn="base" hangingPunct="0">
              <a:spcBef>
                <a:spcPct val="0"/>
              </a:spcBef>
              <a:spcAft>
                <a:spcPct val="0"/>
              </a:spcAft>
              <a:defRPr sz="3000" b="1">
                <a:solidFill>
                  <a:schemeClr val="tx1"/>
                </a:solidFill>
                <a:latin typeface="Arial" panose="020B0604020202020204" pitchFamily="34" charset="0"/>
              </a:defRPr>
            </a:lvl7pPr>
            <a:lvl8pPr marL="3429000" indent="-228600" eaLnBrk="0" fontAlgn="base" hangingPunct="0">
              <a:spcBef>
                <a:spcPct val="0"/>
              </a:spcBef>
              <a:spcAft>
                <a:spcPct val="0"/>
              </a:spcAft>
              <a:defRPr sz="3000" b="1">
                <a:solidFill>
                  <a:schemeClr val="tx1"/>
                </a:solidFill>
                <a:latin typeface="Arial" panose="020B0604020202020204" pitchFamily="34" charset="0"/>
              </a:defRPr>
            </a:lvl8pPr>
            <a:lvl9pPr marL="3886200" indent="-228600" eaLnBrk="0" fontAlgn="base" hangingPunct="0">
              <a:spcBef>
                <a:spcPct val="0"/>
              </a:spcBef>
              <a:spcAft>
                <a:spcPct val="0"/>
              </a:spcAft>
              <a:defRPr sz="3000" b="1">
                <a:solidFill>
                  <a:schemeClr val="tx1"/>
                </a:solidFill>
                <a:latin typeface="Arial" panose="020B0604020202020204" pitchFamily="34" charset="0"/>
              </a:defRPr>
            </a:lvl9pPr>
          </a:lstStyle>
          <a:p>
            <a:endParaRPr lang="en-US" altLang="en-US"/>
          </a:p>
        </p:txBody>
      </p:sp>
      <p:sp>
        <p:nvSpPr>
          <p:cNvPr id="102405" name="Rectangle 4">
            <a:extLst>
              <a:ext uri="{FF2B5EF4-FFF2-40B4-BE49-F238E27FC236}">
                <a16:creationId xmlns:a16="http://schemas.microsoft.com/office/drawing/2014/main" id="{D7F211D7-3091-4A1E-18AA-2DBF94844E23}"/>
              </a:ext>
            </a:extLst>
          </p:cNvPr>
          <p:cNvSpPr>
            <a:spLocks noGrp="1" noRot="1" noChangeAspect="1" noChangeArrowheads="1" noTextEdit="1"/>
          </p:cNvSpPr>
          <p:nvPr>
            <p:ph type="sldImg"/>
          </p:nvPr>
        </p:nvSpPr>
        <p:spPr>
          <a:xfrm>
            <a:off x="1279525" y="571500"/>
            <a:ext cx="4451350" cy="3338513"/>
          </a:xfrm>
          <a:ln/>
        </p:spPr>
      </p:sp>
      <p:sp>
        <p:nvSpPr>
          <p:cNvPr id="102406" name="Rectangle 5">
            <a:extLst>
              <a:ext uri="{FF2B5EF4-FFF2-40B4-BE49-F238E27FC236}">
                <a16:creationId xmlns:a16="http://schemas.microsoft.com/office/drawing/2014/main" id="{5E45C8FD-AA12-0D64-246D-C995673EEE37}"/>
              </a:ext>
            </a:extLst>
          </p:cNvPr>
          <p:cNvSpPr>
            <a:spLocks noGrp="1" noChangeArrowheads="1"/>
          </p:cNvSpPr>
          <p:nvPr>
            <p:ph type="body" idx="1"/>
          </p:nvPr>
        </p:nvSpPr>
        <p:spPr>
          <a:xfrm>
            <a:off x="876300" y="4057650"/>
            <a:ext cx="5265738" cy="4373563"/>
          </a:xfrm>
          <a:noFill/>
        </p:spPr>
        <p:txBody>
          <a:bodyPr lIns="91285" tIns="45643" rIns="91285" bIns="45643"/>
          <a:lstStyle/>
          <a:p>
            <a:r>
              <a:rPr lang="en-US" altLang="en-US"/>
              <a:t>Lesson Aim</a:t>
            </a:r>
          </a:p>
          <a:p>
            <a:pPr lvl="1"/>
            <a:r>
              <a:rPr lang="en-US" altLang="en-US"/>
              <a:t>&lt;Enter lesson aim here.&gt;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9212F3C0-7CEE-70CD-52E9-2D19597CA62C}"/>
              </a:ext>
            </a:extLst>
          </p:cNvPr>
          <p:cNvSpPr>
            <a:spLocks noGrp="1" noChangeArrowheads="1"/>
          </p:cNvSpPr>
          <p:nvPr>
            <p:ph type="sldNum" sz="quarter" idx="5"/>
          </p:nvPr>
        </p:nvSpPr>
        <p:spPr>
          <a:noFill/>
        </p:spPr>
        <p:txBody>
          <a:bodyPr/>
          <a:lstStyle>
            <a:lvl1pPr defTabSz="900113">
              <a:defRPr sz="3000" b="1">
                <a:solidFill>
                  <a:schemeClr val="tx1"/>
                </a:solidFill>
                <a:latin typeface="Arial" panose="020B0604020202020204" pitchFamily="34" charset="0"/>
              </a:defRPr>
            </a:lvl1pPr>
            <a:lvl2pPr marL="742950" indent="-285750" defTabSz="900113">
              <a:defRPr sz="3000" b="1">
                <a:solidFill>
                  <a:schemeClr val="tx1"/>
                </a:solidFill>
                <a:latin typeface="Arial" panose="020B0604020202020204" pitchFamily="34" charset="0"/>
              </a:defRPr>
            </a:lvl2pPr>
            <a:lvl3pPr marL="1143000" indent="-228600" defTabSz="900113">
              <a:defRPr sz="3000" b="1">
                <a:solidFill>
                  <a:schemeClr val="tx1"/>
                </a:solidFill>
                <a:latin typeface="Arial" panose="020B0604020202020204" pitchFamily="34" charset="0"/>
              </a:defRPr>
            </a:lvl3pPr>
            <a:lvl4pPr marL="1600200" indent="-228600" defTabSz="900113">
              <a:defRPr sz="3000" b="1">
                <a:solidFill>
                  <a:schemeClr val="tx1"/>
                </a:solidFill>
                <a:latin typeface="Arial" panose="020B0604020202020204" pitchFamily="34" charset="0"/>
              </a:defRPr>
            </a:lvl4pPr>
            <a:lvl5pPr marL="2057400" indent="-228600" defTabSz="900113">
              <a:defRPr sz="3000" b="1">
                <a:solidFill>
                  <a:schemeClr val="tx1"/>
                </a:solidFill>
                <a:latin typeface="Arial" panose="020B0604020202020204" pitchFamily="34" charset="0"/>
              </a:defRPr>
            </a:lvl5pPr>
            <a:lvl6pPr marL="2514600" indent="-228600" defTabSz="900113" eaLnBrk="0" fontAlgn="base" hangingPunct="0">
              <a:spcBef>
                <a:spcPct val="0"/>
              </a:spcBef>
              <a:spcAft>
                <a:spcPct val="0"/>
              </a:spcAft>
              <a:defRPr sz="3000" b="1">
                <a:solidFill>
                  <a:schemeClr val="tx1"/>
                </a:solidFill>
                <a:latin typeface="Arial" panose="020B0604020202020204" pitchFamily="34" charset="0"/>
              </a:defRPr>
            </a:lvl6pPr>
            <a:lvl7pPr marL="2971800" indent="-228600" defTabSz="900113" eaLnBrk="0" fontAlgn="base" hangingPunct="0">
              <a:spcBef>
                <a:spcPct val="0"/>
              </a:spcBef>
              <a:spcAft>
                <a:spcPct val="0"/>
              </a:spcAft>
              <a:defRPr sz="3000" b="1">
                <a:solidFill>
                  <a:schemeClr val="tx1"/>
                </a:solidFill>
                <a:latin typeface="Arial" panose="020B0604020202020204" pitchFamily="34" charset="0"/>
              </a:defRPr>
            </a:lvl7pPr>
            <a:lvl8pPr marL="3429000" indent="-228600" defTabSz="900113" eaLnBrk="0" fontAlgn="base" hangingPunct="0">
              <a:spcBef>
                <a:spcPct val="0"/>
              </a:spcBef>
              <a:spcAft>
                <a:spcPct val="0"/>
              </a:spcAft>
              <a:defRPr sz="3000" b="1">
                <a:solidFill>
                  <a:schemeClr val="tx1"/>
                </a:solidFill>
                <a:latin typeface="Arial" panose="020B0604020202020204" pitchFamily="34" charset="0"/>
              </a:defRPr>
            </a:lvl8pPr>
            <a:lvl9pPr marL="3886200" indent="-228600" defTabSz="900113" eaLnBrk="0" fontAlgn="base" hangingPunct="0">
              <a:spcBef>
                <a:spcPct val="0"/>
              </a:spcBef>
              <a:spcAft>
                <a:spcPct val="0"/>
              </a:spcAft>
              <a:defRPr sz="3000" b="1">
                <a:solidFill>
                  <a:schemeClr val="tx1"/>
                </a:solidFill>
                <a:latin typeface="Arial" panose="020B0604020202020204" pitchFamily="34" charset="0"/>
              </a:defRPr>
            </a:lvl9pPr>
          </a:lstStyle>
          <a:p>
            <a:fld id="{D9C16C8F-9194-A54A-95D1-D7621CC5B59B}" type="slidenum">
              <a:rPr lang="en-US" altLang="en-US" sz="800" b="0"/>
              <a:pPr/>
              <a:t>86</a:t>
            </a:fld>
            <a:endParaRPr lang="en-US" altLang="en-US" sz="800" b="0"/>
          </a:p>
        </p:txBody>
      </p:sp>
      <p:sp>
        <p:nvSpPr>
          <p:cNvPr id="103427" name="Rectangle 2">
            <a:extLst>
              <a:ext uri="{FF2B5EF4-FFF2-40B4-BE49-F238E27FC236}">
                <a16:creationId xmlns:a16="http://schemas.microsoft.com/office/drawing/2014/main" id="{226E7B29-1B0B-08D7-B3C4-054CFBAD9E0C}"/>
              </a:ext>
            </a:extLst>
          </p:cNvPr>
          <p:cNvSpPr>
            <a:spLocks noChangeArrowheads="1"/>
          </p:cNvSpPr>
          <p:nvPr/>
        </p:nvSpPr>
        <p:spPr bwMode="auto">
          <a:xfrm>
            <a:off x="3963988" y="-1588"/>
            <a:ext cx="3036887" cy="46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chemeClr val="tx1"/>
                </a:solidFill>
                <a:latin typeface="Arial" panose="020B0604020202020204" pitchFamily="34" charset="0"/>
              </a:defRPr>
            </a:lvl1pPr>
            <a:lvl2pPr marL="742950" indent="-285750">
              <a:defRPr sz="3000" b="1">
                <a:solidFill>
                  <a:schemeClr val="tx1"/>
                </a:solidFill>
                <a:latin typeface="Arial" panose="020B0604020202020204" pitchFamily="34" charset="0"/>
              </a:defRPr>
            </a:lvl2pPr>
            <a:lvl3pPr marL="1143000" indent="-228600">
              <a:defRPr sz="3000" b="1">
                <a:solidFill>
                  <a:schemeClr val="tx1"/>
                </a:solidFill>
                <a:latin typeface="Arial" panose="020B0604020202020204" pitchFamily="34" charset="0"/>
              </a:defRPr>
            </a:lvl3pPr>
            <a:lvl4pPr marL="1600200" indent="-228600">
              <a:defRPr sz="3000" b="1">
                <a:solidFill>
                  <a:schemeClr val="tx1"/>
                </a:solidFill>
                <a:latin typeface="Arial" panose="020B0604020202020204" pitchFamily="34" charset="0"/>
              </a:defRPr>
            </a:lvl4pPr>
            <a:lvl5pPr marL="2057400" indent="-228600">
              <a:defRPr sz="3000" b="1">
                <a:solidFill>
                  <a:schemeClr val="tx1"/>
                </a:solidFill>
                <a:latin typeface="Arial" panose="020B0604020202020204" pitchFamily="34" charset="0"/>
              </a:defRPr>
            </a:lvl5pPr>
            <a:lvl6pPr marL="2514600" indent="-228600" eaLnBrk="0" fontAlgn="base" hangingPunct="0">
              <a:spcBef>
                <a:spcPct val="0"/>
              </a:spcBef>
              <a:spcAft>
                <a:spcPct val="0"/>
              </a:spcAft>
              <a:defRPr sz="3000" b="1">
                <a:solidFill>
                  <a:schemeClr val="tx1"/>
                </a:solidFill>
                <a:latin typeface="Arial" panose="020B0604020202020204" pitchFamily="34" charset="0"/>
              </a:defRPr>
            </a:lvl6pPr>
            <a:lvl7pPr marL="2971800" indent="-228600" eaLnBrk="0" fontAlgn="base" hangingPunct="0">
              <a:spcBef>
                <a:spcPct val="0"/>
              </a:spcBef>
              <a:spcAft>
                <a:spcPct val="0"/>
              </a:spcAft>
              <a:defRPr sz="3000" b="1">
                <a:solidFill>
                  <a:schemeClr val="tx1"/>
                </a:solidFill>
                <a:latin typeface="Arial" panose="020B0604020202020204" pitchFamily="34" charset="0"/>
              </a:defRPr>
            </a:lvl7pPr>
            <a:lvl8pPr marL="3429000" indent="-228600" eaLnBrk="0" fontAlgn="base" hangingPunct="0">
              <a:spcBef>
                <a:spcPct val="0"/>
              </a:spcBef>
              <a:spcAft>
                <a:spcPct val="0"/>
              </a:spcAft>
              <a:defRPr sz="3000" b="1">
                <a:solidFill>
                  <a:schemeClr val="tx1"/>
                </a:solidFill>
                <a:latin typeface="Arial" panose="020B0604020202020204" pitchFamily="34" charset="0"/>
              </a:defRPr>
            </a:lvl8pPr>
            <a:lvl9pPr marL="3886200" indent="-228600" eaLnBrk="0" fontAlgn="base" hangingPunct="0">
              <a:spcBef>
                <a:spcPct val="0"/>
              </a:spcBef>
              <a:spcAft>
                <a:spcPct val="0"/>
              </a:spcAft>
              <a:defRPr sz="3000" b="1">
                <a:solidFill>
                  <a:schemeClr val="tx1"/>
                </a:solidFill>
                <a:latin typeface="Arial" panose="020B0604020202020204" pitchFamily="34" charset="0"/>
              </a:defRPr>
            </a:lvl9pPr>
          </a:lstStyle>
          <a:p>
            <a:endParaRPr lang="en-US" altLang="en-US"/>
          </a:p>
        </p:txBody>
      </p:sp>
      <p:sp>
        <p:nvSpPr>
          <p:cNvPr id="103428" name="Rectangle 3">
            <a:extLst>
              <a:ext uri="{FF2B5EF4-FFF2-40B4-BE49-F238E27FC236}">
                <a16:creationId xmlns:a16="http://schemas.microsoft.com/office/drawing/2014/main" id="{D8A30FFC-1629-E56B-F246-60420E77DE2C}"/>
              </a:ext>
            </a:extLst>
          </p:cNvPr>
          <p:cNvSpPr>
            <a:spLocks noChangeArrowheads="1"/>
          </p:cNvSpPr>
          <p:nvPr/>
        </p:nvSpPr>
        <p:spPr bwMode="auto">
          <a:xfrm>
            <a:off x="-3175" y="-1588"/>
            <a:ext cx="3033713" cy="46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chemeClr val="tx1"/>
                </a:solidFill>
                <a:latin typeface="Arial" panose="020B0604020202020204" pitchFamily="34" charset="0"/>
              </a:defRPr>
            </a:lvl1pPr>
            <a:lvl2pPr marL="742950" indent="-285750">
              <a:defRPr sz="3000" b="1">
                <a:solidFill>
                  <a:schemeClr val="tx1"/>
                </a:solidFill>
                <a:latin typeface="Arial" panose="020B0604020202020204" pitchFamily="34" charset="0"/>
              </a:defRPr>
            </a:lvl2pPr>
            <a:lvl3pPr marL="1143000" indent="-228600">
              <a:defRPr sz="3000" b="1">
                <a:solidFill>
                  <a:schemeClr val="tx1"/>
                </a:solidFill>
                <a:latin typeface="Arial" panose="020B0604020202020204" pitchFamily="34" charset="0"/>
              </a:defRPr>
            </a:lvl3pPr>
            <a:lvl4pPr marL="1600200" indent="-228600">
              <a:defRPr sz="3000" b="1">
                <a:solidFill>
                  <a:schemeClr val="tx1"/>
                </a:solidFill>
                <a:latin typeface="Arial" panose="020B0604020202020204" pitchFamily="34" charset="0"/>
              </a:defRPr>
            </a:lvl4pPr>
            <a:lvl5pPr marL="2057400" indent="-228600">
              <a:defRPr sz="3000" b="1">
                <a:solidFill>
                  <a:schemeClr val="tx1"/>
                </a:solidFill>
                <a:latin typeface="Arial" panose="020B0604020202020204" pitchFamily="34" charset="0"/>
              </a:defRPr>
            </a:lvl5pPr>
            <a:lvl6pPr marL="2514600" indent="-228600" eaLnBrk="0" fontAlgn="base" hangingPunct="0">
              <a:spcBef>
                <a:spcPct val="0"/>
              </a:spcBef>
              <a:spcAft>
                <a:spcPct val="0"/>
              </a:spcAft>
              <a:defRPr sz="3000" b="1">
                <a:solidFill>
                  <a:schemeClr val="tx1"/>
                </a:solidFill>
                <a:latin typeface="Arial" panose="020B0604020202020204" pitchFamily="34" charset="0"/>
              </a:defRPr>
            </a:lvl6pPr>
            <a:lvl7pPr marL="2971800" indent="-228600" eaLnBrk="0" fontAlgn="base" hangingPunct="0">
              <a:spcBef>
                <a:spcPct val="0"/>
              </a:spcBef>
              <a:spcAft>
                <a:spcPct val="0"/>
              </a:spcAft>
              <a:defRPr sz="3000" b="1">
                <a:solidFill>
                  <a:schemeClr val="tx1"/>
                </a:solidFill>
                <a:latin typeface="Arial" panose="020B0604020202020204" pitchFamily="34" charset="0"/>
              </a:defRPr>
            </a:lvl7pPr>
            <a:lvl8pPr marL="3429000" indent="-228600" eaLnBrk="0" fontAlgn="base" hangingPunct="0">
              <a:spcBef>
                <a:spcPct val="0"/>
              </a:spcBef>
              <a:spcAft>
                <a:spcPct val="0"/>
              </a:spcAft>
              <a:defRPr sz="3000" b="1">
                <a:solidFill>
                  <a:schemeClr val="tx1"/>
                </a:solidFill>
                <a:latin typeface="Arial" panose="020B0604020202020204" pitchFamily="34" charset="0"/>
              </a:defRPr>
            </a:lvl8pPr>
            <a:lvl9pPr marL="3886200" indent="-228600" eaLnBrk="0" fontAlgn="base" hangingPunct="0">
              <a:spcBef>
                <a:spcPct val="0"/>
              </a:spcBef>
              <a:spcAft>
                <a:spcPct val="0"/>
              </a:spcAft>
              <a:defRPr sz="3000" b="1">
                <a:solidFill>
                  <a:schemeClr val="tx1"/>
                </a:solidFill>
                <a:latin typeface="Arial" panose="020B0604020202020204" pitchFamily="34" charset="0"/>
              </a:defRPr>
            </a:lvl9pPr>
          </a:lstStyle>
          <a:p>
            <a:endParaRPr lang="en-US" altLang="en-US"/>
          </a:p>
        </p:txBody>
      </p:sp>
      <p:sp>
        <p:nvSpPr>
          <p:cNvPr id="103429" name="Rectangle 4">
            <a:extLst>
              <a:ext uri="{FF2B5EF4-FFF2-40B4-BE49-F238E27FC236}">
                <a16:creationId xmlns:a16="http://schemas.microsoft.com/office/drawing/2014/main" id="{F682F114-30B2-2C3E-04EE-2A8ADAC4B626}"/>
              </a:ext>
            </a:extLst>
          </p:cNvPr>
          <p:cNvSpPr>
            <a:spLocks noGrp="1" noRot="1" noChangeAspect="1" noChangeArrowheads="1" noTextEdit="1"/>
          </p:cNvSpPr>
          <p:nvPr>
            <p:ph type="sldImg"/>
          </p:nvPr>
        </p:nvSpPr>
        <p:spPr>
          <a:xfrm>
            <a:off x="1279525" y="571500"/>
            <a:ext cx="4451350" cy="3338513"/>
          </a:xfrm>
          <a:ln/>
        </p:spPr>
      </p:sp>
      <p:sp>
        <p:nvSpPr>
          <p:cNvPr id="103430" name="Rectangle 5">
            <a:extLst>
              <a:ext uri="{FF2B5EF4-FFF2-40B4-BE49-F238E27FC236}">
                <a16:creationId xmlns:a16="http://schemas.microsoft.com/office/drawing/2014/main" id="{DC28E254-6265-DFA5-0A9F-0BD176740A14}"/>
              </a:ext>
            </a:extLst>
          </p:cNvPr>
          <p:cNvSpPr>
            <a:spLocks noGrp="1" noChangeArrowheads="1"/>
          </p:cNvSpPr>
          <p:nvPr>
            <p:ph type="body" idx="1"/>
          </p:nvPr>
        </p:nvSpPr>
        <p:spPr>
          <a:xfrm>
            <a:off x="876300" y="4057650"/>
            <a:ext cx="5265738" cy="4373563"/>
          </a:xfrm>
          <a:noFill/>
        </p:spPr>
        <p:txBody>
          <a:bodyPr lIns="91285" tIns="45643" rIns="91285" bIns="45643"/>
          <a:lstStyle/>
          <a:p>
            <a:r>
              <a:rPr lang="en-US" altLang="en-US"/>
              <a:t>Lesson Aim</a:t>
            </a:r>
          </a:p>
          <a:p>
            <a:pPr lvl="1"/>
            <a:r>
              <a:rPr lang="en-US" altLang="en-US"/>
              <a:t>&lt;Enter lesson aim here.&gt;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5F0ACB3B-9C80-BBA5-FD23-FF88BCD9CDE8}"/>
              </a:ext>
            </a:extLst>
          </p:cNvPr>
          <p:cNvSpPr>
            <a:spLocks noGrp="1" noChangeArrowheads="1"/>
          </p:cNvSpPr>
          <p:nvPr>
            <p:ph type="sldNum" sz="quarter" idx="5"/>
          </p:nvPr>
        </p:nvSpPr>
        <p:spPr>
          <a:noFill/>
        </p:spPr>
        <p:txBody>
          <a:bodyPr/>
          <a:lstStyle>
            <a:lvl1pPr defTabSz="900113">
              <a:defRPr sz="3000" b="1">
                <a:solidFill>
                  <a:schemeClr val="tx1"/>
                </a:solidFill>
                <a:latin typeface="Arial" panose="020B0604020202020204" pitchFamily="34" charset="0"/>
              </a:defRPr>
            </a:lvl1pPr>
            <a:lvl2pPr marL="742950" indent="-285750" defTabSz="900113">
              <a:defRPr sz="3000" b="1">
                <a:solidFill>
                  <a:schemeClr val="tx1"/>
                </a:solidFill>
                <a:latin typeface="Arial" panose="020B0604020202020204" pitchFamily="34" charset="0"/>
              </a:defRPr>
            </a:lvl2pPr>
            <a:lvl3pPr marL="1143000" indent="-228600" defTabSz="900113">
              <a:defRPr sz="3000" b="1">
                <a:solidFill>
                  <a:schemeClr val="tx1"/>
                </a:solidFill>
                <a:latin typeface="Arial" panose="020B0604020202020204" pitchFamily="34" charset="0"/>
              </a:defRPr>
            </a:lvl3pPr>
            <a:lvl4pPr marL="1600200" indent="-228600" defTabSz="900113">
              <a:defRPr sz="3000" b="1">
                <a:solidFill>
                  <a:schemeClr val="tx1"/>
                </a:solidFill>
                <a:latin typeface="Arial" panose="020B0604020202020204" pitchFamily="34" charset="0"/>
              </a:defRPr>
            </a:lvl4pPr>
            <a:lvl5pPr marL="2057400" indent="-228600" defTabSz="900113">
              <a:defRPr sz="3000" b="1">
                <a:solidFill>
                  <a:schemeClr val="tx1"/>
                </a:solidFill>
                <a:latin typeface="Arial" panose="020B0604020202020204" pitchFamily="34" charset="0"/>
              </a:defRPr>
            </a:lvl5pPr>
            <a:lvl6pPr marL="2514600" indent="-228600" defTabSz="900113" eaLnBrk="0" fontAlgn="base" hangingPunct="0">
              <a:spcBef>
                <a:spcPct val="0"/>
              </a:spcBef>
              <a:spcAft>
                <a:spcPct val="0"/>
              </a:spcAft>
              <a:defRPr sz="3000" b="1">
                <a:solidFill>
                  <a:schemeClr val="tx1"/>
                </a:solidFill>
                <a:latin typeface="Arial" panose="020B0604020202020204" pitchFamily="34" charset="0"/>
              </a:defRPr>
            </a:lvl6pPr>
            <a:lvl7pPr marL="2971800" indent="-228600" defTabSz="900113" eaLnBrk="0" fontAlgn="base" hangingPunct="0">
              <a:spcBef>
                <a:spcPct val="0"/>
              </a:spcBef>
              <a:spcAft>
                <a:spcPct val="0"/>
              </a:spcAft>
              <a:defRPr sz="3000" b="1">
                <a:solidFill>
                  <a:schemeClr val="tx1"/>
                </a:solidFill>
                <a:latin typeface="Arial" panose="020B0604020202020204" pitchFamily="34" charset="0"/>
              </a:defRPr>
            </a:lvl7pPr>
            <a:lvl8pPr marL="3429000" indent="-228600" defTabSz="900113" eaLnBrk="0" fontAlgn="base" hangingPunct="0">
              <a:spcBef>
                <a:spcPct val="0"/>
              </a:spcBef>
              <a:spcAft>
                <a:spcPct val="0"/>
              </a:spcAft>
              <a:defRPr sz="3000" b="1">
                <a:solidFill>
                  <a:schemeClr val="tx1"/>
                </a:solidFill>
                <a:latin typeface="Arial" panose="020B0604020202020204" pitchFamily="34" charset="0"/>
              </a:defRPr>
            </a:lvl8pPr>
            <a:lvl9pPr marL="3886200" indent="-228600" defTabSz="900113" eaLnBrk="0" fontAlgn="base" hangingPunct="0">
              <a:spcBef>
                <a:spcPct val="0"/>
              </a:spcBef>
              <a:spcAft>
                <a:spcPct val="0"/>
              </a:spcAft>
              <a:defRPr sz="3000" b="1">
                <a:solidFill>
                  <a:schemeClr val="tx1"/>
                </a:solidFill>
                <a:latin typeface="Arial" panose="020B0604020202020204" pitchFamily="34" charset="0"/>
              </a:defRPr>
            </a:lvl9pPr>
          </a:lstStyle>
          <a:p>
            <a:fld id="{3ADD4731-7BD4-CB49-84A2-B00162C30E57}" type="slidenum">
              <a:rPr lang="en-US" altLang="en-US" sz="800" b="0"/>
              <a:pPr/>
              <a:t>87</a:t>
            </a:fld>
            <a:endParaRPr lang="en-US" altLang="en-US" sz="800" b="0"/>
          </a:p>
        </p:txBody>
      </p:sp>
      <p:sp>
        <p:nvSpPr>
          <p:cNvPr id="104451" name="Rectangle 2">
            <a:extLst>
              <a:ext uri="{FF2B5EF4-FFF2-40B4-BE49-F238E27FC236}">
                <a16:creationId xmlns:a16="http://schemas.microsoft.com/office/drawing/2014/main" id="{BD4BDC2F-4176-D968-B0F1-8990BF706CF2}"/>
              </a:ext>
            </a:extLst>
          </p:cNvPr>
          <p:cNvSpPr>
            <a:spLocks noChangeArrowheads="1"/>
          </p:cNvSpPr>
          <p:nvPr/>
        </p:nvSpPr>
        <p:spPr bwMode="auto">
          <a:xfrm>
            <a:off x="3963988" y="-1588"/>
            <a:ext cx="3036887" cy="46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chemeClr val="tx1"/>
                </a:solidFill>
                <a:latin typeface="Arial" panose="020B0604020202020204" pitchFamily="34" charset="0"/>
              </a:defRPr>
            </a:lvl1pPr>
            <a:lvl2pPr marL="742950" indent="-285750">
              <a:defRPr sz="3000" b="1">
                <a:solidFill>
                  <a:schemeClr val="tx1"/>
                </a:solidFill>
                <a:latin typeface="Arial" panose="020B0604020202020204" pitchFamily="34" charset="0"/>
              </a:defRPr>
            </a:lvl2pPr>
            <a:lvl3pPr marL="1143000" indent="-228600">
              <a:defRPr sz="3000" b="1">
                <a:solidFill>
                  <a:schemeClr val="tx1"/>
                </a:solidFill>
                <a:latin typeface="Arial" panose="020B0604020202020204" pitchFamily="34" charset="0"/>
              </a:defRPr>
            </a:lvl3pPr>
            <a:lvl4pPr marL="1600200" indent="-228600">
              <a:defRPr sz="3000" b="1">
                <a:solidFill>
                  <a:schemeClr val="tx1"/>
                </a:solidFill>
                <a:latin typeface="Arial" panose="020B0604020202020204" pitchFamily="34" charset="0"/>
              </a:defRPr>
            </a:lvl4pPr>
            <a:lvl5pPr marL="2057400" indent="-228600">
              <a:defRPr sz="3000" b="1">
                <a:solidFill>
                  <a:schemeClr val="tx1"/>
                </a:solidFill>
                <a:latin typeface="Arial" panose="020B0604020202020204" pitchFamily="34" charset="0"/>
              </a:defRPr>
            </a:lvl5pPr>
            <a:lvl6pPr marL="2514600" indent="-228600" eaLnBrk="0" fontAlgn="base" hangingPunct="0">
              <a:spcBef>
                <a:spcPct val="0"/>
              </a:spcBef>
              <a:spcAft>
                <a:spcPct val="0"/>
              </a:spcAft>
              <a:defRPr sz="3000" b="1">
                <a:solidFill>
                  <a:schemeClr val="tx1"/>
                </a:solidFill>
                <a:latin typeface="Arial" panose="020B0604020202020204" pitchFamily="34" charset="0"/>
              </a:defRPr>
            </a:lvl6pPr>
            <a:lvl7pPr marL="2971800" indent="-228600" eaLnBrk="0" fontAlgn="base" hangingPunct="0">
              <a:spcBef>
                <a:spcPct val="0"/>
              </a:spcBef>
              <a:spcAft>
                <a:spcPct val="0"/>
              </a:spcAft>
              <a:defRPr sz="3000" b="1">
                <a:solidFill>
                  <a:schemeClr val="tx1"/>
                </a:solidFill>
                <a:latin typeface="Arial" panose="020B0604020202020204" pitchFamily="34" charset="0"/>
              </a:defRPr>
            </a:lvl7pPr>
            <a:lvl8pPr marL="3429000" indent="-228600" eaLnBrk="0" fontAlgn="base" hangingPunct="0">
              <a:spcBef>
                <a:spcPct val="0"/>
              </a:spcBef>
              <a:spcAft>
                <a:spcPct val="0"/>
              </a:spcAft>
              <a:defRPr sz="3000" b="1">
                <a:solidFill>
                  <a:schemeClr val="tx1"/>
                </a:solidFill>
                <a:latin typeface="Arial" panose="020B0604020202020204" pitchFamily="34" charset="0"/>
              </a:defRPr>
            </a:lvl8pPr>
            <a:lvl9pPr marL="3886200" indent="-228600" eaLnBrk="0" fontAlgn="base" hangingPunct="0">
              <a:spcBef>
                <a:spcPct val="0"/>
              </a:spcBef>
              <a:spcAft>
                <a:spcPct val="0"/>
              </a:spcAft>
              <a:defRPr sz="3000" b="1">
                <a:solidFill>
                  <a:schemeClr val="tx1"/>
                </a:solidFill>
                <a:latin typeface="Arial" panose="020B0604020202020204" pitchFamily="34" charset="0"/>
              </a:defRPr>
            </a:lvl9pPr>
          </a:lstStyle>
          <a:p>
            <a:endParaRPr lang="en-US" altLang="en-US"/>
          </a:p>
        </p:txBody>
      </p:sp>
      <p:sp>
        <p:nvSpPr>
          <p:cNvPr id="104452" name="Rectangle 3">
            <a:extLst>
              <a:ext uri="{FF2B5EF4-FFF2-40B4-BE49-F238E27FC236}">
                <a16:creationId xmlns:a16="http://schemas.microsoft.com/office/drawing/2014/main" id="{8B10895D-AB6F-6B69-874B-6C446D3AE365}"/>
              </a:ext>
            </a:extLst>
          </p:cNvPr>
          <p:cNvSpPr>
            <a:spLocks noChangeArrowheads="1"/>
          </p:cNvSpPr>
          <p:nvPr/>
        </p:nvSpPr>
        <p:spPr bwMode="auto">
          <a:xfrm>
            <a:off x="-3175" y="-1588"/>
            <a:ext cx="3033713" cy="46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chemeClr val="tx1"/>
                </a:solidFill>
                <a:latin typeface="Arial" panose="020B0604020202020204" pitchFamily="34" charset="0"/>
              </a:defRPr>
            </a:lvl1pPr>
            <a:lvl2pPr marL="742950" indent="-285750">
              <a:defRPr sz="3000" b="1">
                <a:solidFill>
                  <a:schemeClr val="tx1"/>
                </a:solidFill>
                <a:latin typeface="Arial" panose="020B0604020202020204" pitchFamily="34" charset="0"/>
              </a:defRPr>
            </a:lvl2pPr>
            <a:lvl3pPr marL="1143000" indent="-228600">
              <a:defRPr sz="3000" b="1">
                <a:solidFill>
                  <a:schemeClr val="tx1"/>
                </a:solidFill>
                <a:latin typeface="Arial" panose="020B0604020202020204" pitchFamily="34" charset="0"/>
              </a:defRPr>
            </a:lvl3pPr>
            <a:lvl4pPr marL="1600200" indent="-228600">
              <a:defRPr sz="3000" b="1">
                <a:solidFill>
                  <a:schemeClr val="tx1"/>
                </a:solidFill>
                <a:latin typeface="Arial" panose="020B0604020202020204" pitchFamily="34" charset="0"/>
              </a:defRPr>
            </a:lvl4pPr>
            <a:lvl5pPr marL="2057400" indent="-228600">
              <a:defRPr sz="3000" b="1">
                <a:solidFill>
                  <a:schemeClr val="tx1"/>
                </a:solidFill>
                <a:latin typeface="Arial" panose="020B0604020202020204" pitchFamily="34" charset="0"/>
              </a:defRPr>
            </a:lvl5pPr>
            <a:lvl6pPr marL="2514600" indent="-228600" eaLnBrk="0" fontAlgn="base" hangingPunct="0">
              <a:spcBef>
                <a:spcPct val="0"/>
              </a:spcBef>
              <a:spcAft>
                <a:spcPct val="0"/>
              </a:spcAft>
              <a:defRPr sz="3000" b="1">
                <a:solidFill>
                  <a:schemeClr val="tx1"/>
                </a:solidFill>
                <a:latin typeface="Arial" panose="020B0604020202020204" pitchFamily="34" charset="0"/>
              </a:defRPr>
            </a:lvl6pPr>
            <a:lvl7pPr marL="2971800" indent="-228600" eaLnBrk="0" fontAlgn="base" hangingPunct="0">
              <a:spcBef>
                <a:spcPct val="0"/>
              </a:spcBef>
              <a:spcAft>
                <a:spcPct val="0"/>
              </a:spcAft>
              <a:defRPr sz="3000" b="1">
                <a:solidFill>
                  <a:schemeClr val="tx1"/>
                </a:solidFill>
                <a:latin typeface="Arial" panose="020B0604020202020204" pitchFamily="34" charset="0"/>
              </a:defRPr>
            </a:lvl7pPr>
            <a:lvl8pPr marL="3429000" indent="-228600" eaLnBrk="0" fontAlgn="base" hangingPunct="0">
              <a:spcBef>
                <a:spcPct val="0"/>
              </a:spcBef>
              <a:spcAft>
                <a:spcPct val="0"/>
              </a:spcAft>
              <a:defRPr sz="3000" b="1">
                <a:solidFill>
                  <a:schemeClr val="tx1"/>
                </a:solidFill>
                <a:latin typeface="Arial" panose="020B0604020202020204" pitchFamily="34" charset="0"/>
              </a:defRPr>
            </a:lvl8pPr>
            <a:lvl9pPr marL="3886200" indent="-228600" eaLnBrk="0" fontAlgn="base" hangingPunct="0">
              <a:spcBef>
                <a:spcPct val="0"/>
              </a:spcBef>
              <a:spcAft>
                <a:spcPct val="0"/>
              </a:spcAft>
              <a:defRPr sz="3000" b="1">
                <a:solidFill>
                  <a:schemeClr val="tx1"/>
                </a:solidFill>
                <a:latin typeface="Arial" panose="020B0604020202020204" pitchFamily="34" charset="0"/>
              </a:defRPr>
            </a:lvl9pPr>
          </a:lstStyle>
          <a:p>
            <a:endParaRPr lang="en-US" altLang="en-US"/>
          </a:p>
        </p:txBody>
      </p:sp>
      <p:sp>
        <p:nvSpPr>
          <p:cNvPr id="104453" name="Rectangle 4">
            <a:extLst>
              <a:ext uri="{FF2B5EF4-FFF2-40B4-BE49-F238E27FC236}">
                <a16:creationId xmlns:a16="http://schemas.microsoft.com/office/drawing/2014/main" id="{AB72C9BF-F7AE-B42F-4045-CC66B13EF42B}"/>
              </a:ext>
            </a:extLst>
          </p:cNvPr>
          <p:cNvSpPr>
            <a:spLocks noGrp="1" noRot="1" noChangeAspect="1" noChangeArrowheads="1" noTextEdit="1"/>
          </p:cNvSpPr>
          <p:nvPr>
            <p:ph type="sldImg"/>
          </p:nvPr>
        </p:nvSpPr>
        <p:spPr>
          <a:xfrm>
            <a:off x="1279525" y="571500"/>
            <a:ext cx="4451350" cy="3338513"/>
          </a:xfrm>
          <a:ln/>
        </p:spPr>
      </p:sp>
      <p:sp>
        <p:nvSpPr>
          <p:cNvPr id="104454" name="Rectangle 5">
            <a:extLst>
              <a:ext uri="{FF2B5EF4-FFF2-40B4-BE49-F238E27FC236}">
                <a16:creationId xmlns:a16="http://schemas.microsoft.com/office/drawing/2014/main" id="{23E05626-F585-5151-948C-ED043B36CA78}"/>
              </a:ext>
            </a:extLst>
          </p:cNvPr>
          <p:cNvSpPr>
            <a:spLocks noGrp="1" noChangeArrowheads="1"/>
          </p:cNvSpPr>
          <p:nvPr>
            <p:ph type="body" idx="1"/>
          </p:nvPr>
        </p:nvSpPr>
        <p:spPr>
          <a:xfrm>
            <a:off x="876300" y="4057650"/>
            <a:ext cx="5265738" cy="4373563"/>
          </a:xfrm>
          <a:noFill/>
        </p:spPr>
        <p:txBody>
          <a:bodyPr lIns="91285" tIns="45643" rIns="91285" bIns="45643"/>
          <a:lstStyle/>
          <a:p>
            <a:r>
              <a:rPr lang="en-US" altLang="en-US"/>
              <a:t>Lesson Aim</a:t>
            </a:r>
          </a:p>
          <a:p>
            <a:pPr lvl="1"/>
            <a:r>
              <a:rPr lang="en-US" altLang="en-US"/>
              <a:t>&lt;Enter lesson aim here.&gt;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0F2B237A-ECC9-DF94-468C-F4F6CF5FA680}"/>
              </a:ext>
            </a:extLst>
          </p:cNvPr>
          <p:cNvSpPr>
            <a:spLocks noGrp="1" noChangeArrowheads="1"/>
          </p:cNvSpPr>
          <p:nvPr>
            <p:ph type="sldNum" sz="quarter" idx="5"/>
          </p:nvPr>
        </p:nvSpPr>
        <p:spPr>
          <a:noFill/>
        </p:spPr>
        <p:txBody>
          <a:bodyPr/>
          <a:lstStyle>
            <a:lvl1pPr defTabSz="900113">
              <a:defRPr sz="3000" b="1">
                <a:solidFill>
                  <a:schemeClr val="tx1"/>
                </a:solidFill>
                <a:latin typeface="Arial" panose="020B0604020202020204" pitchFamily="34" charset="0"/>
              </a:defRPr>
            </a:lvl1pPr>
            <a:lvl2pPr marL="742950" indent="-285750" defTabSz="900113">
              <a:defRPr sz="3000" b="1">
                <a:solidFill>
                  <a:schemeClr val="tx1"/>
                </a:solidFill>
                <a:latin typeface="Arial" panose="020B0604020202020204" pitchFamily="34" charset="0"/>
              </a:defRPr>
            </a:lvl2pPr>
            <a:lvl3pPr marL="1143000" indent="-228600" defTabSz="900113">
              <a:defRPr sz="3000" b="1">
                <a:solidFill>
                  <a:schemeClr val="tx1"/>
                </a:solidFill>
                <a:latin typeface="Arial" panose="020B0604020202020204" pitchFamily="34" charset="0"/>
              </a:defRPr>
            </a:lvl3pPr>
            <a:lvl4pPr marL="1600200" indent="-228600" defTabSz="900113">
              <a:defRPr sz="3000" b="1">
                <a:solidFill>
                  <a:schemeClr val="tx1"/>
                </a:solidFill>
                <a:latin typeface="Arial" panose="020B0604020202020204" pitchFamily="34" charset="0"/>
              </a:defRPr>
            </a:lvl4pPr>
            <a:lvl5pPr marL="2057400" indent="-228600" defTabSz="900113">
              <a:defRPr sz="3000" b="1">
                <a:solidFill>
                  <a:schemeClr val="tx1"/>
                </a:solidFill>
                <a:latin typeface="Arial" panose="020B0604020202020204" pitchFamily="34" charset="0"/>
              </a:defRPr>
            </a:lvl5pPr>
            <a:lvl6pPr marL="2514600" indent="-228600" defTabSz="900113" eaLnBrk="0" fontAlgn="base" hangingPunct="0">
              <a:spcBef>
                <a:spcPct val="0"/>
              </a:spcBef>
              <a:spcAft>
                <a:spcPct val="0"/>
              </a:spcAft>
              <a:defRPr sz="3000" b="1">
                <a:solidFill>
                  <a:schemeClr val="tx1"/>
                </a:solidFill>
                <a:latin typeface="Arial" panose="020B0604020202020204" pitchFamily="34" charset="0"/>
              </a:defRPr>
            </a:lvl6pPr>
            <a:lvl7pPr marL="2971800" indent="-228600" defTabSz="900113" eaLnBrk="0" fontAlgn="base" hangingPunct="0">
              <a:spcBef>
                <a:spcPct val="0"/>
              </a:spcBef>
              <a:spcAft>
                <a:spcPct val="0"/>
              </a:spcAft>
              <a:defRPr sz="3000" b="1">
                <a:solidFill>
                  <a:schemeClr val="tx1"/>
                </a:solidFill>
                <a:latin typeface="Arial" panose="020B0604020202020204" pitchFamily="34" charset="0"/>
              </a:defRPr>
            </a:lvl7pPr>
            <a:lvl8pPr marL="3429000" indent="-228600" defTabSz="900113" eaLnBrk="0" fontAlgn="base" hangingPunct="0">
              <a:spcBef>
                <a:spcPct val="0"/>
              </a:spcBef>
              <a:spcAft>
                <a:spcPct val="0"/>
              </a:spcAft>
              <a:defRPr sz="3000" b="1">
                <a:solidFill>
                  <a:schemeClr val="tx1"/>
                </a:solidFill>
                <a:latin typeface="Arial" panose="020B0604020202020204" pitchFamily="34" charset="0"/>
              </a:defRPr>
            </a:lvl8pPr>
            <a:lvl9pPr marL="3886200" indent="-228600" defTabSz="900113" eaLnBrk="0" fontAlgn="base" hangingPunct="0">
              <a:spcBef>
                <a:spcPct val="0"/>
              </a:spcBef>
              <a:spcAft>
                <a:spcPct val="0"/>
              </a:spcAft>
              <a:defRPr sz="3000" b="1">
                <a:solidFill>
                  <a:schemeClr val="tx1"/>
                </a:solidFill>
                <a:latin typeface="Arial" panose="020B0604020202020204" pitchFamily="34" charset="0"/>
              </a:defRPr>
            </a:lvl9pPr>
          </a:lstStyle>
          <a:p>
            <a:fld id="{06789757-9D3D-184A-895E-E5B3D9FBA708}" type="slidenum">
              <a:rPr lang="en-US" altLang="en-US" sz="800" b="0"/>
              <a:pPr/>
              <a:t>88</a:t>
            </a:fld>
            <a:endParaRPr lang="en-US" altLang="en-US" sz="800" b="0"/>
          </a:p>
        </p:txBody>
      </p:sp>
      <p:sp>
        <p:nvSpPr>
          <p:cNvPr id="105475" name="Rectangle 1026">
            <a:extLst>
              <a:ext uri="{FF2B5EF4-FFF2-40B4-BE49-F238E27FC236}">
                <a16:creationId xmlns:a16="http://schemas.microsoft.com/office/drawing/2014/main" id="{01F3CEED-65D8-C412-C1DB-03F9D691DA2D}"/>
              </a:ext>
            </a:extLst>
          </p:cNvPr>
          <p:cNvSpPr>
            <a:spLocks noChangeArrowheads="1"/>
          </p:cNvSpPr>
          <p:nvPr/>
        </p:nvSpPr>
        <p:spPr bwMode="auto">
          <a:xfrm>
            <a:off x="3963988" y="-1588"/>
            <a:ext cx="3036887" cy="46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chemeClr val="tx1"/>
                </a:solidFill>
                <a:latin typeface="Arial" panose="020B0604020202020204" pitchFamily="34" charset="0"/>
              </a:defRPr>
            </a:lvl1pPr>
            <a:lvl2pPr marL="742950" indent="-285750">
              <a:defRPr sz="3000" b="1">
                <a:solidFill>
                  <a:schemeClr val="tx1"/>
                </a:solidFill>
                <a:latin typeface="Arial" panose="020B0604020202020204" pitchFamily="34" charset="0"/>
              </a:defRPr>
            </a:lvl2pPr>
            <a:lvl3pPr marL="1143000" indent="-228600">
              <a:defRPr sz="3000" b="1">
                <a:solidFill>
                  <a:schemeClr val="tx1"/>
                </a:solidFill>
                <a:latin typeface="Arial" panose="020B0604020202020204" pitchFamily="34" charset="0"/>
              </a:defRPr>
            </a:lvl3pPr>
            <a:lvl4pPr marL="1600200" indent="-228600">
              <a:defRPr sz="3000" b="1">
                <a:solidFill>
                  <a:schemeClr val="tx1"/>
                </a:solidFill>
                <a:latin typeface="Arial" panose="020B0604020202020204" pitchFamily="34" charset="0"/>
              </a:defRPr>
            </a:lvl4pPr>
            <a:lvl5pPr marL="2057400" indent="-228600">
              <a:defRPr sz="3000" b="1">
                <a:solidFill>
                  <a:schemeClr val="tx1"/>
                </a:solidFill>
                <a:latin typeface="Arial" panose="020B0604020202020204" pitchFamily="34" charset="0"/>
              </a:defRPr>
            </a:lvl5pPr>
            <a:lvl6pPr marL="2514600" indent="-228600" eaLnBrk="0" fontAlgn="base" hangingPunct="0">
              <a:spcBef>
                <a:spcPct val="0"/>
              </a:spcBef>
              <a:spcAft>
                <a:spcPct val="0"/>
              </a:spcAft>
              <a:defRPr sz="3000" b="1">
                <a:solidFill>
                  <a:schemeClr val="tx1"/>
                </a:solidFill>
                <a:latin typeface="Arial" panose="020B0604020202020204" pitchFamily="34" charset="0"/>
              </a:defRPr>
            </a:lvl6pPr>
            <a:lvl7pPr marL="2971800" indent="-228600" eaLnBrk="0" fontAlgn="base" hangingPunct="0">
              <a:spcBef>
                <a:spcPct val="0"/>
              </a:spcBef>
              <a:spcAft>
                <a:spcPct val="0"/>
              </a:spcAft>
              <a:defRPr sz="3000" b="1">
                <a:solidFill>
                  <a:schemeClr val="tx1"/>
                </a:solidFill>
                <a:latin typeface="Arial" panose="020B0604020202020204" pitchFamily="34" charset="0"/>
              </a:defRPr>
            </a:lvl7pPr>
            <a:lvl8pPr marL="3429000" indent="-228600" eaLnBrk="0" fontAlgn="base" hangingPunct="0">
              <a:spcBef>
                <a:spcPct val="0"/>
              </a:spcBef>
              <a:spcAft>
                <a:spcPct val="0"/>
              </a:spcAft>
              <a:defRPr sz="3000" b="1">
                <a:solidFill>
                  <a:schemeClr val="tx1"/>
                </a:solidFill>
                <a:latin typeface="Arial" panose="020B0604020202020204" pitchFamily="34" charset="0"/>
              </a:defRPr>
            </a:lvl8pPr>
            <a:lvl9pPr marL="3886200" indent="-228600" eaLnBrk="0" fontAlgn="base" hangingPunct="0">
              <a:spcBef>
                <a:spcPct val="0"/>
              </a:spcBef>
              <a:spcAft>
                <a:spcPct val="0"/>
              </a:spcAft>
              <a:defRPr sz="3000" b="1">
                <a:solidFill>
                  <a:schemeClr val="tx1"/>
                </a:solidFill>
                <a:latin typeface="Arial" panose="020B0604020202020204" pitchFamily="34" charset="0"/>
              </a:defRPr>
            </a:lvl9pPr>
          </a:lstStyle>
          <a:p>
            <a:endParaRPr lang="en-US" altLang="en-US"/>
          </a:p>
        </p:txBody>
      </p:sp>
      <p:sp>
        <p:nvSpPr>
          <p:cNvPr id="105476" name="Rectangle 1027">
            <a:extLst>
              <a:ext uri="{FF2B5EF4-FFF2-40B4-BE49-F238E27FC236}">
                <a16:creationId xmlns:a16="http://schemas.microsoft.com/office/drawing/2014/main" id="{BA253424-3424-2087-1117-FA693B56CFC3}"/>
              </a:ext>
            </a:extLst>
          </p:cNvPr>
          <p:cNvSpPr>
            <a:spLocks noChangeArrowheads="1"/>
          </p:cNvSpPr>
          <p:nvPr/>
        </p:nvSpPr>
        <p:spPr bwMode="auto">
          <a:xfrm>
            <a:off x="-3175" y="-1588"/>
            <a:ext cx="3033713" cy="46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chemeClr val="tx1"/>
                </a:solidFill>
                <a:latin typeface="Arial" panose="020B0604020202020204" pitchFamily="34" charset="0"/>
              </a:defRPr>
            </a:lvl1pPr>
            <a:lvl2pPr marL="742950" indent="-285750">
              <a:defRPr sz="3000" b="1">
                <a:solidFill>
                  <a:schemeClr val="tx1"/>
                </a:solidFill>
                <a:latin typeface="Arial" panose="020B0604020202020204" pitchFamily="34" charset="0"/>
              </a:defRPr>
            </a:lvl2pPr>
            <a:lvl3pPr marL="1143000" indent="-228600">
              <a:defRPr sz="3000" b="1">
                <a:solidFill>
                  <a:schemeClr val="tx1"/>
                </a:solidFill>
                <a:latin typeface="Arial" panose="020B0604020202020204" pitchFamily="34" charset="0"/>
              </a:defRPr>
            </a:lvl3pPr>
            <a:lvl4pPr marL="1600200" indent="-228600">
              <a:defRPr sz="3000" b="1">
                <a:solidFill>
                  <a:schemeClr val="tx1"/>
                </a:solidFill>
                <a:latin typeface="Arial" panose="020B0604020202020204" pitchFamily="34" charset="0"/>
              </a:defRPr>
            </a:lvl4pPr>
            <a:lvl5pPr marL="2057400" indent="-228600">
              <a:defRPr sz="3000" b="1">
                <a:solidFill>
                  <a:schemeClr val="tx1"/>
                </a:solidFill>
                <a:latin typeface="Arial" panose="020B0604020202020204" pitchFamily="34" charset="0"/>
              </a:defRPr>
            </a:lvl5pPr>
            <a:lvl6pPr marL="2514600" indent="-228600" eaLnBrk="0" fontAlgn="base" hangingPunct="0">
              <a:spcBef>
                <a:spcPct val="0"/>
              </a:spcBef>
              <a:spcAft>
                <a:spcPct val="0"/>
              </a:spcAft>
              <a:defRPr sz="3000" b="1">
                <a:solidFill>
                  <a:schemeClr val="tx1"/>
                </a:solidFill>
                <a:latin typeface="Arial" panose="020B0604020202020204" pitchFamily="34" charset="0"/>
              </a:defRPr>
            </a:lvl6pPr>
            <a:lvl7pPr marL="2971800" indent="-228600" eaLnBrk="0" fontAlgn="base" hangingPunct="0">
              <a:spcBef>
                <a:spcPct val="0"/>
              </a:spcBef>
              <a:spcAft>
                <a:spcPct val="0"/>
              </a:spcAft>
              <a:defRPr sz="3000" b="1">
                <a:solidFill>
                  <a:schemeClr val="tx1"/>
                </a:solidFill>
                <a:latin typeface="Arial" panose="020B0604020202020204" pitchFamily="34" charset="0"/>
              </a:defRPr>
            </a:lvl7pPr>
            <a:lvl8pPr marL="3429000" indent="-228600" eaLnBrk="0" fontAlgn="base" hangingPunct="0">
              <a:spcBef>
                <a:spcPct val="0"/>
              </a:spcBef>
              <a:spcAft>
                <a:spcPct val="0"/>
              </a:spcAft>
              <a:defRPr sz="3000" b="1">
                <a:solidFill>
                  <a:schemeClr val="tx1"/>
                </a:solidFill>
                <a:latin typeface="Arial" panose="020B0604020202020204" pitchFamily="34" charset="0"/>
              </a:defRPr>
            </a:lvl8pPr>
            <a:lvl9pPr marL="3886200" indent="-228600" eaLnBrk="0" fontAlgn="base" hangingPunct="0">
              <a:spcBef>
                <a:spcPct val="0"/>
              </a:spcBef>
              <a:spcAft>
                <a:spcPct val="0"/>
              </a:spcAft>
              <a:defRPr sz="3000" b="1">
                <a:solidFill>
                  <a:schemeClr val="tx1"/>
                </a:solidFill>
                <a:latin typeface="Arial" panose="020B0604020202020204" pitchFamily="34" charset="0"/>
              </a:defRPr>
            </a:lvl9pPr>
          </a:lstStyle>
          <a:p>
            <a:endParaRPr lang="en-US" altLang="en-US"/>
          </a:p>
        </p:txBody>
      </p:sp>
      <p:sp>
        <p:nvSpPr>
          <p:cNvPr id="105477" name="Rectangle 1028">
            <a:extLst>
              <a:ext uri="{FF2B5EF4-FFF2-40B4-BE49-F238E27FC236}">
                <a16:creationId xmlns:a16="http://schemas.microsoft.com/office/drawing/2014/main" id="{3494E340-2378-639C-B3AF-4E31EA38B745}"/>
              </a:ext>
            </a:extLst>
          </p:cNvPr>
          <p:cNvSpPr>
            <a:spLocks noGrp="1" noRot="1" noChangeAspect="1" noChangeArrowheads="1" noTextEdit="1"/>
          </p:cNvSpPr>
          <p:nvPr>
            <p:ph type="sldImg"/>
          </p:nvPr>
        </p:nvSpPr>
        <p:spPr>
          <a:xfrm>
            <a:off x="1279525" y="571500"/>
            <a:ext cx="4451350" cy="3338513"/>
          </a:xfrm>
          <a:ln/>
        </p:spPr>
      </p:sp>
      <p:sp>
        <p:nvSpPr>
          <p:cNvPr id="105478" name="Rectangle 1029">
            <a:extLst>
              <a:ext uri="{FF2B5EF4-FFF2-40B4-BE49-F238E27FC236}">
                <a16:creationId xmlns:a16="http://schemas.microsoft.com/office/drawing/2014/main" id="{1E93C02C-4728-4B23-A6E0-DC61E074093A}"/>
              </a:ext>
            </a:extLst>
          </p:cNvPr>
          <p:cNvSpPr>
            <a:spLocks noGrp="1" noChangeArrowheads="1"/>
          </p:cNvSpPr>
          <p:nvPr>
            <p:ph type="body" idx="1"/>
          </p:nvPr>
        </p:nvSpPr>
        <p:spPr>
          <a:xfrm>
            <a:off x="876300" y="4057650"/>
            <a:ext cx="5265738" cy="4373563"/>
          </a:xfrm>
          <a:noFill/>
        </p:spPr>
        <p:txBody>
          <a:bodyPr lIns="91285" tIns="45643" rIns="91285" bIns="45643"/>
          <a:lstStyle/>
          <a:p>
            <a:r>
              <a:rPr lang="en-US" altLang="en-US"/>
              <a:t>Lesson Aim</a:t>
            </a:r>
          </a:p>
          <a:p>
            <a:pPr lvl="1"/>
            <a:r>
              <a:rPr lang="en-US" altLang="en-US"/>
              <a:t>&lt;Enter lesson aim here.&gt;</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247FF364-46BB-8C90-0C52-B0A649F50D88}"/>
              </a:ext>
            </a:extLst>
          </p:cNvPr>
          <p:cNvSpPr>
            <a:spLocks noGrp="1" noChangeArrowheads="1"/>
          </p:cNvSpPr>
          <p:nvPr>
            <p:ph type="sldNum" sz="quarter" idx="5"/>
          </p:nvPr>
        </p:nvSpPr>
        <p:spPr>
          <a:noFill/>
        </p:spPr>
        <p:txBody>
          <a:bodyPr/>
          <a:lstStyle>
            <a:lvl1pPr defTabSz="900113">
              <a:defRPr sz="3000" b="1">
                <a:solidFill>
                  <a:schemeClr val="tx1"/>
                </a:solidFill>
                <a:latin typeface="Arial" panose="020B0604020202020204" pitchFamily="34" charset="0"/>
              </a:defRPr>
            </a:lvl1pPr>
            <a:lvl2pPr marL="742950" indent="-285750" defTabSz="900113">
              <a:defRPr sz="3000" b="1">
                <a:solidFill>
                  <a:schemeClr val="tx1"/>
                </a:solidFill>
                <a:latin typeface="Arial" panose="020B0604020202020204" pitchFamily="34" charset="0"/>
              </a:defRPr>
            </a:lvl2pPr>
            <a:lvl3pPr marL="1143000" indent="-228600" defTabSz="900113">
              <a:defRPr sz="3000" b="1">
                <a:solidFill>
                  <a:schemeClr val="tx1"/>
                </a:solidFill>
                <a:latin typeface="Arial" panose="020B0604020202020204" pitchFamily="34" charset="0"/>
              </a:defRPr>
            </a:lvl3pPr>
            <a:lvl4pPr marL="1600200" indent="-228600" defTabSz="900113">
              <a:defRPr sz="3000" b="1">
                <a:solidFill>
                  <a:schemeClr val="tx1"/>
                </a:solidFill>
                <a:latin typeface="Arial" panose="020B0604020202020204" pitchFamily="34" charset="0"/>
              </a:defRPr>
            </a:lvl4pPr>
            <a:lvl5pPr marL="2057400" indent="-228600" defTabSz="900113">
              <a:defRPr sz="3000" b="1">
                <a:solidFill>
                  <a:schemeClr val="tx1"/>
                </a:solidFill>
                <a:latin typeface="Arial" panose="020B0604020202020204" pitchFamily="34" charset="0"/>
              </a:defRPr>
            </a:lvl5pPr>
            <a:lvl6pPr marL="2514600" indent="-228600" defTabSz="900113" eaLnBrk="0" fontAlgn="base" hangingPunct="0">
              <a:spcBef>
                <a:spcPct val="0"/>
              </a:spcBef>
              <a:spcAft>
                <a:spcPct val="0"/>
              </a:spcAft>
              <a:defRPr sz="3000" b="1">
                <a:solidFill>
                  <a:schemeClr val="tx1"/>
                </a:solidFill>
                <a:latin typeface="Arial" panose="020B0604020202020204" pitchFamily="34" charset="0"/>
              </a:defRPr>
            </a:lvl6pPr>
            <a:lvl7pPr marL="2971800" indent="-228600" defTabSz="900113" eaLnBrk="0" fontAlgn="base" hangingPunct="0">
              <a:spcBef>
                <a:spcPct val="0"/>
              </a:spcBef>
              <a:spcAft>
                <a:spcPct val="0"/>
              </a:spcAft>
              <a:defRPr sz="3000" b="1">
                <a:solidFill>
                  <a:schemeClr val="tx1"/>
                </a:solidFill>
                <a:latin typeface="Arial" panose="020B0604020202020204" pitchFamily="34" charset="0"/>
              </a:defRPr>
            </a:lvl7pPr>
            <a:lvl8pPr marL="3429000" indent="-228600" defTabSz="900113" eaLnBrk="0" fontAlgn="base" hangingPunct="0">
              <a:spcBef>
                <a:spcPct val="0"/>
              </a:spcBef>
              <a:spcAft>
                <a:spcPct val="0"/>
              </a:spcAft>
              <a:defRPr sz="3000" b="1">
                <a:solidFill>
                  <a:schemeClr val="tx1"/>
                </a:solidFill>
                <a:latin typeface="Arial" panose="020B0604020202020204" pitchFamily="34" charset="0"/>
              </a:defRPr>
            </a:lvl8pPr>
            <a:lvl9pPr marL="3886200" indent="-228600" defTabSz="900113" eaLnBrk="0" fontAlgn="base" hangingPunct="0">
              <a:spcBef>
                <a:spcPct val="0"/>
              </a:spcBef>
              <a:spcAft>
                <a:spcPct val="0"/>
              </a:spcAft>
              <a:defRPr sz="3000" b="1">
                <a:solidFill>
                  <a:schemeClr val="tx1"/>
                </a:solidFill>
                <a:latin typeface="Arial" panose="020B0604020202020204" pitchFamily="34" charset="0"/>
              </a:defRPr>
            </a:lvl9pPr>
          </a:lstStyle>
          <a:p>
            <a:fld id="{6AF01512-A887-534E-B233-32E3D99503A3}" type="slidenum">
              <a:rPr lang="en-US" altLang="en-US" sz="800" b="0"/>
              <a:pPr/>
              <a:t>89</a:t>
            </a:fld>
            <a:endParaRPr lang="en-US" altLang="en-US" sz="800" b="0"/>
          </a:p>
        </p:txBody>
      </p:sp>
      <p:sp>
        <p:nvSpPr>
          <p:cNvPr id="106499" name="Rectangle 2">
            <a:extLst>
              <a:ext uri="{FF2B5EF4-FFF2-40B4-BE49-F238E27FC236}">
                <a16:creationId xmlns:a16="http://schemas.microsoft.com/office/drawing/2014/main" id="{64E8BCF5-DF48-A299-829F-C0A943D61750}"/>
              </a:ext>
            </a:extLst>
          </p:cNvPr>
          <p:cNvSpPr>
            <a:spLocks noChangeArrowheads="1"/>
          </p:cNvSpPr>
          <p:nvPr/>
        </p:nvSpPr>
        <p:spPr bwMode="auto">
          <a:xfrm>
            <a:off x="3963988" y="-1588"/>
            <a:ext cx="3036887" cy="46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chemeClr val="tx1"/>
                </a:solidFill>
                <a:latin typeface="Arial" panose="020B0604020202020204" pitchFamily="34" charset="0"/>
              </a:defRPr>
            </a:lvl1pPr>
            <a:lvl2pPr marL="742950" indent="-285750">
              <a:defRPr sz="3000" b="1">
                <a:solidFill>
                  <a:schemeClr val="tx1"/>
                </a:solidFill>
                <a:latin typeface="Arial" panose="020B0604020202020204" pitchFamily="34" charset="0"/>
              </a:defRPr>
            </a:lvl2pPr>
            <a:lvl3pPr marL="1143000" indent="-228600">
              <a:defRPr sz="3000" b="1">
                <a:solidFill>
                  <a:schemeClr val="tx1"/>
                </a:solidFill>
                <a:latin typeface="Arial" panose="020B0604020202020204" pitchFamily="34" charset="0"/>
              </a:defRPr>
            </a:lvl3pPr>
            <a:lvl4pPr marL="1600200" indent="-228600">
              <a:defRPr sz="3000" b="1">
                <a:solidFill>
                  <a:schemeClr val="tx1"/>
                </a:solidFill>
                <a:latin typeface="Arial" panose="020B0604020202020204" pitchFamily="34" charset="0"/>
              </a:defRPr>
            </a:lvl4pPr>
            <a:lvl5pPr marL="2057400" indent="-228600">
              <a:defRPr sz="3000" b="1">
                <a:solidFill>
                  <a:schemeClr val="tx1"/>
                </a:solidFill>
                <a:latin typeface="Arial" panose="020B0604020202020204" pitchFamily="34" charset="0"/>
              </a:defRPr>
            </a:lvl5pPr>
            <a:lvl6pPr marL="2514600" indent="-228600" eaLnBrk="0" fontAlgn="base" hangingPunct="0">
              <a:spcBef>
                <a:spcPct val="0"/>
              </a:spcBef>
              <a:spcAft>
                <a:spcPct val="0"/>
              </a:spcAft>
              <a:defRPr sz="3000" b="1">
                <a:solidFill>
                  <a:schemeClr val="tx1"/>
                </a:solidFill>
                <a:latin typeface="Arial" panose="020B0604020202020204" pitchFamily="34" charset="0"/>
              </a:defRPr>
            </a:lvl6pPr>
            <a:lvl7pPr marL="2971800" indent="-228600" eaLnBrk="0" fontAlgn="base" hangingPunct="0">
              <a:spcBef>
                <a:spcPct val="0"/>
              </a:spcBef>
              <a:spcAft>
                <a:spcPct val="0"/>
              </a:spcAft>
              <a:defRPr sz="3000" b="1">
                <a:solidFill>
                  <a:schemeClr val="tx1"/>
                </a:solidFill>
                <a:latin typeface="Arial" panose="020B0604020202020204" pitchFamily="34" charset="0"/>
              </a:defRPr>
            </a:lvl7pPr>
            <a:lvl8pPr marL="3429000" indent="-228600" eaLnBrk="0" fontAlgn="base" hangingPunct="0">
              <a:spcBef>
                <a:spcPct val="0"/>
              </a:spcBef>
              <a:spcAft>
                <a:spcPct val="0"/>
              </a:spcAft>
              <a:defRPr sz="3000" b="1">
                <a:solidFill>
                  <a:schemeClr val="tx1"/>
                </a:solidFill>
                <a:latin typeface="Arial" panose="020B0604020202020204" pitchFamily="34" charset="0"/>
              </a:defRPr>
            </a:lvl8pPr>
            <a:lvl9pPr marL="3886200" indent="-228600" eaLnBrk="0" fontAlgn="base" hangingPunct="0">
              <a:spcBef>
                <a:spcPct val="0"/>
              </a:spcBef>
              <a:spcAft>
                <a:spcPct val="0"/>
              </a:spcAft>
              <a:defRPr sz="3000" b="1">
                <a:solidFill>
                  <a:schemeClr val="tx1"/>
                </a:solidFill>
                <a:latin typeface="Arial" panose="020B0604020202020204" pitchFamily="34" charset="0"/>
              </a:defRPr>
            </a:lvl9pPr>
          </a:lstStyle>
          <a:p>
            <a:endParaRPr lang="en-US" altLang="en-US"/>
          </a:p>
        </p:txBody>
      </p:sp>
      <p:sp>
        <p:nvSpPr>
          <p:cNvPr id="106500" name="Rectangle 3">
            <a:extLst>
              <a:ext uri="{FF2B5EF4-FFF2-40B4-BE49-F238E27FC236}">
                <a16:creationId xmlns:a16="http://schemas.microsoft.com/office/drawing/2014/main" id="{A9CE0532-6739-22AE-A511-DD5EBD54002F}"/>
              </a:ext>
            </a:extLst>
          </p:cNvPr>
          <p:cNvSpPr>
            <a:spLocks noChangeArrowheads="1"/>
          </p:cNvSpPr>
          <p:nvPr/>
        </p:nvSpPr>
        <p:spPr bwMode="auto">
          <a:xfrm>
            <a:off x="-3175" y="-1588"/>
            <a:ext cx="3033713" cy="46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chemeClr val="tx1"/>
                </a:solidFill>
                <a:latin typeface="Arial" panose="020B0604020202020204" pitchFamily="34" charset="0"/>
              </a:defRPr>
            </a:lvl1pPr>
            <a:lvl2pPr marL="742950" indent="-285750">
              <a:defRPr sz="3000" b="1">
                <a:solidFill>
                  <a:schemeClr val="tx1"/>
                </a:solidFill>
                <a:latin typeface="Arial" panose="020B0604020202020204" pitchFamily="34" charset="0"/>
              </a:defRPr>
            </a:lvl2pPr>
            <a:lvl3pPr marL="1143000" indent="-228600">
              <a:defRPr sz="3000" b="1">
                <a:solidFill>
                  <a:schemeClr val="tx1"/>
                </a:solidFill>
                <a:latin typeface="Arial" panose="020B0604020202020204" pitchFamily="34" charset="0"/>
              </a:defRPr>
            </a:lvl3pPr>
            <a:lvl4pPr marL="1600200" indent="-228600">
              <a:defRPr sz="3000" b="1">
                <a:solidFill>
                  <a:schemeClr val="tx1"/>
                </a:solidFill>
                <a:latin typeface="Arial" panose="020B0604020202020204" pitchFamily="34" charset="0"/>
              </a:defRPr>
            </a:lvl4pPr>
            <a:lvl5pPr marL="2057400" indent="-228600">
              <a:defRPr sz="3000" b="1">
                <a:solidFill>
                  <a:schemeClr val="tx1"/>
                </a:solidFill>
                <a:latin typeface="Arial" panose="020B0604020202020204" pitchFamily="34" charset="0"/>
              </a:defRPr>
            </a:lvl5pPr>
            <a:lvl6pPr marL="2514600" indent="-228600" eaLnBrk="0" fontAlgn="base" hangingPunct="0">
              <a:spcBef>
                <a:spcPct val="0"/>
              </a:spcBef>
              <a:spcAft>
                <a:spcPct val="0"/>
              </a:spcAft>
              <a:defRPr sz="3000" b="1">
                <a:solidFill>
                  <a:schemeClr val="tx1"/>
                </a:solidFill>
                <a:latin typeface="Arial" panose="020B0604020202020204" pitchFamily="34" charset="0"/>
              </a:defRPr>
            </a:lvl6pPr>
            <a:lvl7pPr marL="2971800" indent="-228600" eaLnBrk="0" fontAlgn="base" hangingPunct="0">
              <a:spcBef>
                <a:spcPct val="0"/>
              </a:spcBef>
              <a:spcAft>
                <a:spcPct val="0"/>
              </a:spcAft>
              <a:defRPr sz="3000" b="1">
                <a:solidFill>
                  <a:schemeClr val="tx1"/>
                </a:solidFill>
                <a:latin typeface="Arial" panose="020B0604020202020204" pitchFamily="34" charset="0"/>
              </a:defRPr>
            </a:lvl7pPr>
            <a:lvl8pPr marL="3429000" indent="-228600" eaLnBrk="0" fontAlgn="base" hangingPunct="0">
              <a:spcBef>
                <a:spcPct val="0"/>
              </a:spcBef>
              <a:spcAft>
                <a:spcPct val="0"/>
              </a:spcAft>
              <a:defRPr sz="3000" b="1">
                <a:solidFill>
                  <a:schemeClr val="tx1"/>
                </a:solidFill>
                <a:latin typeface="Arial" panose="020B0604020202020204" pitchFamily="34" charset="0"/>
              </a:defRPr>
            </a:lvl8pPr>
            <a:lvl9pPr marL="3886200" indent="-228600" eaLnBrk="0" fontAlgn="base" hangingPunct="0">
              <a:spcBef>
                <a:spcPct val="0"/>
              </a:spcBef>
              <a:spcAft>
                <a:spcPct val="0"/>
              </a:spcAft>
              <a:defRPr sz="3000" b="1">
                <a:solidFill>
                  <a:schemeClr val="tx1"/>
                </a:solidFill>
                <a:latin typeface="Arial" panose="020B0604020202020204" pitchFamily="34" charset="0"/>
              </a:defRPr>
            </a:lvl9pPr>
          </a:lstStyle>
          <a:p>
            <a:endParaRPr lang="en-US" altLang="en-US"/>
          </a:p>
        </p:txBody>
      </p:sp>
      <p:sp>
        <p:nvSpPr>
          <p:cNvPr id="106501" name="Rectangle 4">
            <a:extLst>
              <a:ext uri="{FF2B5EF4-FFF2-40B4-BE49-F238E27FC236}">
                <a16:creationId xmlns:a16="http://schemas.microsoft.com/office/drawing/2014/main" id="{FAEC9264-4F21-2DA8-C6BA-F5F38F619BBD}"/>
              </a:ext>
            </a:extLst>
          </p:cNvPr>
          <p:cNvSpPr>
            <a:spLocks noGrp="1" noRot="1" noChangeAspect="1" noChangeArrowheads="1" noTextEdit="1"/>
          </p:cNvSpPr>
          <p:nvPr>
            <p:ph type="sldImg"/>
          </p:nvPr>
        </p:nvSpPr>
        <p:spPr>
          <a:xfrm>
            <a:off x="1279525" y="571500"/>
            <a:ext cx="4451350" cy="3338513"/>
          </a:xfrm>
          <a:ln/>
        </p:spPr>
      </p:sp>
      <p:sp>
        <p:nvSpPr>
          <p:cNvPr id="106502" name="Rectangle 5">
            <a:extLst>
              <a:ext uri="{FF2B5EF4-FFF2-40B4-BE49-F238E27FC236}">
                <a16:creationId xmlns:a16="http://schemas.microsoft.com/office/drawing/2014/main" id="{2761F7C0-D889-2010-B4BE-1CF27BA23B7F}"/>
              </a:ext>
            </a:extLst>
          </p:cNvPr>
          <p:cNvSpPr>
            <a:spLocks noGrp="1" noChangeArrowheads="1"/>
          </p:cNvSpPr>
          <p:nvPr>
            <p:ph type="body" idx="1"/>
          </p:nvPr>
        </p:nvSpPr>
        <p:spPr>
          <a:xfrm>
            <a:off x="876300" y="4057650"/>
            <a:ext cx="5265738" cy="4373563"/>
          </a:xfrm>
          <a:noFill/>
        </p:spPr>
        <p:txBody>
          <a:bodyPr lIns="91285" tIns="45643" rIns="91285" bIns="45643"/>
          <a:lstStyle/>
          <a:p>
            <a:r>
              <a:rPr lang="en-US" altLang="en-US"/>
              <a:t>Lesson Aim</a:t>
            </a:r>
          </a:p>
          <a:p>
            <a:pPr lvl="1"/>
            <a:r>
              <a:rPr lang="en-US" altLang="en-US"/>
              <a:t>&lt;Enter lesson aim here.&gt;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FDACE959-A0E9-238F-FFBD-BCF772B764DB}"/>
              </a:ext>
            </a:extLst>
          </p:cNvPr>
          <p:cNvSpPr>
            <a:spLocks noGrp="1" noChangeArrowheads="1"/>
          </p:cNvSpPr>
          <p:nvPr>
            <p:ph type="sldNum" sz="quarter" idx="5"/>
          </p:nvPr>
        </p:nvSpPr>
        <p:spPr>
          <a:noFill/>
        </p:spPr>
        <p:txBody>
          <a:bodyPr/>
          <a:lstStyle>
            <a:lvl1pPr defTabSz="900113">
              <a:defRPr sz="3000" b="1">
                <a:solidFill>
                  <a:schemeClr val="tx1"/>
                </a:solidFill>
                <a:latin typeface="Arial" panose="020B0604020202020204" pitchFamily="34" charset="0"/>
              </a:defRPr>
            </a:lvl1pPr>
            <a:lvl2pPr marL="742950" indent="-285750" defTabSz="900113">
              <a:defRPr sz="3000" b="1">
                <a:solidFill>
                  <a:schemeClr val="tx1"/>
                </a:solidFill>
                <a:latin typeface="Arial" panose="020B0604020202020204" pitchFamily="34" charset="0"/>
              </a:defRPr>
            </a:lvl2pPr>
            <a:lvl3pPr marL="1143000" indent="-228600" defTabSz="900113">
              <a:defRPr sz="3000" b="1">
                <a:solidFill>
                  <a:schemeClr val="tx1"/>
                </a:solidFill>
                <a:latin typeface="Arial" panose="020B0604020202020204" pitchFamily="34" charset="0"/>
              </a:defRPr>
            </a:lvl3pPr>
            <a:lvl4pPr marL="1600200" indent="-228600" defTabSz="900113">
              <a:defRPr sz="3000" b="1">
                <a:solidFill>
                  <a:schemeClr val="tx1"/>
                </a:solidFill>
                <a:latin typeface="Arial" panose="020B0604020202020204" pitchFamily="34" charset="0"/>
              </a:defRPr>
            </a:lvl4pPr>
            <a:lvl5pPr marL="2057400" indent="-228600" defTabSz="900113">
              <a:defRPr sz="3000" b="1">
                <a:solidFill>
                  <a:schemeClr val="tx1"/>
                </a:solidFill>
                <a:latin typeface="Arial" panose="020B0604020202020204" pitchFamily="34" charset="0"/>
              </a:defRPr>
            </a:lvl5pPr>
            <a:lvl6pPr marL="2514600" indent="-228600" defTabSz="900113" eaLnBrk="0" fontAlgn="base" hangingPunct="0">
              <a:spcBef>
                <a:spcPct val="0"/>
              </a:spcBef>
              <a:spcAft>
                <a:spcPct val="0"/>
              </a:spcAft>
              <a:defRPr sz="3000" b="1">
                <a:solidFill>
                  <a:schemeClr val="tx1"/>
                </a:solidFill>
                <a:latin typeface="Arial" panose="020B0604020202020204" pitchFamily="34" charset="0"/>
              </a:defRPr>
            </a:lvl6pPr>
            <a:lvl7pPr marL="2971800" indent="-228600" defTabSz="900113" eaLnBrk="0" fontAlgn="base" hangingPunct="0">
              <a:spcBef>
                <a:spcPct val="0"/>
              </a:spcBef>
              <a:spcAft>
                <a:spcPct val="0"/>
              </a:spcAft>
              <a:defRPr sz="3000" b="1">
                <a:solidFill>
                  <a:schemeClr val="tx1"/>
                </a:solidFill>
                <a:latin typeface="Arial" panose="020B0604020202020204" pitchFamily="34" charset="0"/>
              </a:defRPr>
            </a:lvl7pPr>
            <a:lvl8pPr marL="3429000" indent="-228600" defTabSz="900113" eaLnBrk="0" fontAlgn="base" hangingPunct="0">
              <a:spcBef>
                <a:spcPct val="0"/>
              </a:spcBef>
              <a:spcAft>
                <a:spcPct val="0"/>
              </a:spcAft>
              <a:defRPr sz="3000" b="1">
                <a:solidFill>
                  <a:schemeClr val="tx1"/>
                </a:solidFill>
                <a:latin typeface="Arial" panose="020B0604020202020204" pitchFamily="34" charset="0"/>
              </a:defRPr>
            </a:lvl8pPr>
            <a:lvl9pPr marL="3886200" indent="-228600" defTabSz="900113" eaLnBrk="0" fontAlgn="base" hangingPunct="0">
              <a:spcBef>
                <a:spcPct val="0"/>
              </a:spcBef>
              <a:spcAft>
                <a:spcPct val="0"/>
              </a:spcAft>
              <a:defRPr sz="3000" b="1">
                <a:solidFill>
                  <a:schemeClr val="tx1"/>
                </a:solidFill>
                <a:latin typeface="Arial" panose="020B0604020202020204" pitchFamily="34" charset="0"/>
              </a:defRPr>
            </a:lvl9pPr>
          </a:lstStyle>
          <a:p>
            <a:fld id="{46019D72-3BD0-8042-A9B9-BB3DF3E90B8D}" type="slidenum">
              <a:rPr lang="en-US" altLang="en-US" sz="800" b="0"/>
              <a:pPr/>
              <a:t>90</a:t>
            </a:fld>
            <a:endParaRPr lang="en-US" altLang="en-US" sz="800" b="0"/>
          </a:p>
        </p:txBody>
      </p:sp>
      <p:sp>
        <p:nvSpPr>
          <p:cNvPr id="107523" name="Rectangle 2">
            <a:extLst>
              <a:ext uri="{FF2B5EF4-FFF2-40B4-BE49-F238E27FC236}">
                <a16:creationId xmlns:a16="http://schemas.microsoft.com/office/drawing/2014/main" id="{B974ED87-5C72-94FD-5941-4CF30A359F21}"/>
              </a:ext>
            </a:extLst>
          </p:cNvPr>
          <p:cNvSpPr>
            <a:spLocks noChangeArrowheads="1"/>
          </p:cNvSpPr>
          <p:nvPr/>
        </p:nvSpPr>
        <p:spPr bwMode="auto">
          <a:xfrm>
            <a:off x="3963988" y="-1588"/>
            <a:ext cx="3036887" cy="46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chemeClr val="tx1"/>
                </a:solidFill>
                <a:latin typeface="Arial" panose="020B0604020202020204" pitchFamily="34" charset="0"/>
              </a:defRPr>
            </a:lvl1pPr>
            <a:lvl2pPr marL="742950" indent="-285750">
              <a:defRPr sz="3000" b="1">
                <a:solidFill>
                  <a:schemeClr val="tx1"/>
                </a:solidFill>
                <a:latin typeface="Arial" panose="020B0604020202020204" pitchFamily="34" charset="0"/>
              </a:defRPr>
            </a:lvl2pPr>
            <a:lvl3pPr marL="1143000" indent="-228600">
              <a:defRPr sz="3000" b="1">
                <a:solidFill>
                  <a:schemeClr val="tx1"/>
                </a:solidFill>
                <a:latin typeface="Arial" panose="020B0604020202020204" pitchFamily="34" charset="0"/>
              </a:defRPr>
            </a:lvl3pPr>
            <a:lvl4pPr marL="1600200" indent="-228600">
              <a:defRPr sz="3000" b="1">
                <a:solidFill>
                  <a:schemeClr val="tx1"/>
                </a:solidFill>
                <a:latin typeface="Arial" panose="020B0604020202020204" pitchFamily="34" charset="0"/>
              </a:defRPr>
            </a:lvl4pPr>
            <a:lvl5pPr marL="2057400" indent="-228600">
              <a:defRPr sz="3000" b="1">
                <a:solidFill>
                  <a:schemeClr val="tx1"/>
                </a:solidFill>
                <a:latin typeface="Arial" panose="020B0604020202020204" pitchFamily="34" charset="0"/>
              </a:defRPr>
            </a:lvl5pPr>
            <a:lvl6pPr marL="2514600" indent="-228600" eaLnBrk="0" fontAlgn="base" hangingPunct="0">
              <a:spcBef>
                <a:spcPct val="0"/>
              </a:spcBef>
              <a:spcAft>
                <a:spcPct val="0"/>
              </a:spcAft>
              <a:defRPr sz="3000" b="1">
                <a:solidFill>
                  <a:schemeClr val="tx1"/>
                </a:solidFill>
                <a:latin typeface="Arial" panose="020B0604020202020204" pitchFamily="34" charset="0"/>
              </a:defRPr>
            </a:lvl6pPr>
            <a:lvl7pPr marL="2971800" indent="-228600" eaLnBrk="0" fontAlgn="base" hangingPunct="0">
              <a:spcBef>
                <a:spcPct val="0"/>
              </a:spcBef>
              <a:spcAft>
                <a:spcPct val="0"/>
              </a:spcAft>
              <a:defRPr sz="3000" b="1">
                <a:solidFill>
                  <a:schemeClr val="tx1"/>
                </a:solidFill>
                <a:latin typeface="Arial" panose="020B0604020202020204" pitchFamily="34" charset="0"/>
              </a:defRPr>
            </a:lvl7pPr>
            <a:lvl8pPr marL="3429000" indent="-228600" eaLnBrk="0" fontAlgn="base" hangingPunct="0">
              <a:spcBef>
                <a:spcPct val="0"/>
              </a:spcBef>
              <a:spcAft>
                <a:spcPct val="0"/>
              </a:spcAft>
              <a:defRPr sz="3000" b="1">
                <a:solidFill>
                  <a:schemeClr val="tx1"/>
                </a:solidFill>
                <a:latin typeface="Arial" panose="020B0604020202020204" pitchFamily="34" charset="0"/>
              </a:defRPr>
            </a:lvl8pPr>
            <a:lvl9pPr marL="3886200" indent="-228600" eaLnBrk="0" fontAlgn="base" hangingPunct="0">
              <a:spcBef>
                <a:spcPct val="0"/>
              </a:spcBef>
              <a:spcAft>
                <a:spcPct val="0"/>
              </a:spcAft>
              <a:defRPr sz="3000" b="1">
                <a:solidFill>
                  <a:schemeClr val="tx1"/>
                </a:solidFill>
                <a:latin typeface="Arial" panose="020B0604020202020204" pitchFamily="34" charset="0"/>
              </a:defRPr>
            </a:lvl9pPr>
          </a:lstStyle>
          <a:p>
            <a:endParaRPr lang="en-US" altLang="en-US"/>
          </a:p>
        </p:txBody>
      </p:sp>
      <p:sp>
        <p:nvSpPr>
          <p:cNvPr id="107524" name="Rectangle 3">
            <a:extLst>
              <a:ext uri="{FF2B5EF4-FFF2-40B4-BE49-F238E27FC236}">
                <a16:creationId xmlns:a16="http://schemas.microsoft.com/office/drawing/2014/main" id="{BA0D5097-5281-4223-1E22-ED348EA5CFC8}"/>
              </a:ext>
            </a:extLst>
          </p:cNvPr>
          <p:cNvSpPr>
            <a:spLocks noChangeArrowheads="1"/>
          </p:cNvSpPr>
          <p:nvPr/>
        </p:nvSpPr>
        <p:spPr bwMode="auto">
          <a:xfrm>
            <a:off x="-3175" y="-1588"/>
            <a:ext cx="3033713" cy="46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chemeClr val="tx1"/>
                </a:solidFill>
                <a:latin typeface="Arial" panose="020B0604020202020204" pitchFamily="34" charset="0"/>
              </a:defRPr>
            </a:lvl1pPr>
            <a:lvl2pPr marL="742950" indent="-285750">
              <a:defRPr sz="3000" b="1">
                <a:solidFill>
                  <a:schemeClr val="tx1"/>
                </a:solidFill>
                <a:latin typeface="Arial" panose="020B0604020202020204" pitchFamily="34" charset="0"/>
              </a:defRPr>
            </a:lvl2pPr>
            <a:lvl3pPr marL="1143000" indent="-228600">
              <a:defRPr sz="3000" b="1">
                <a:solidFill>
                  <a:schemeClr val="tx1"/>
                </a:solidFill>
                <a:latin typeface="Arial" panose="020B0604020202020204" pitchFamily="34" charset="0"/>
              </a:defRPr>
            </a:lvl3pPr>
            <a:lvl4pPr marL="1600200" indent="-228600">
              <a:defRPr sz="3000" b="1">
                <a:solidFill>
                  <a:schemeClr val="tx1"/>
                </a:solidFill>
                <a:latin typeface="Arial" panose="020B0604020202020204" pitchFamily="34" charset="0"/>
              </a:defRPr>
            </a:lvl4pPr>
            <a:lvl5pPr marL="2057400" indent="-228600">
              <a:defRPr sz="3000" b="1">
                <a:solidFill>
                  <a:schemeClr val="tx1"/>
                </a:solidFill>
                <a:latin typeface="Arial" panose="020B0604020202020204" pitchFamily="34" charset="0"/>
              </a:defRPr>
            </a:lvl5pPr>
            <a:lvl6pPr marL="2514600" indent="-228600" eaLnBrk="0" fontAlgn="base" hangingPunct="0">
              <a:spcBef>
                <a:spcPct val="0"/>
              </a:spcBef>
              <a:spcAft>
                <a:spcPct val="0"/>
              </a:spcAft>
              <a:defRPr sz="3000" b="1">
                <a:solidFill>
                  <a:schemeClr val="tx1"/>
                </a:solidFill>
                <a:latin typeface="Arial" panose="020B0604020202020204" pitchFamily="34" charset="0"/>
              </a:defRPr>
            </a:lvl6pPr>
            <a:lvl7pPr marL="2971800" indent="-228600" eaLnBrk="0" fontAlgn="base" hangingPunct="0">
              <a:spcBef>
                <a:spcPct val="0"/>
              </a:spcBef>
              <a:spcAft>
                <a:spcPct val="0"/>
              </a:spcAft>
              <a:defRPr sz="3000" b="1">
                <a:solidFill>
                  <a:schemeClr val="tx1"/>
                </a:solidFill>
                <a:latin typeface="Arial" panose="020B0604020202020204" pitchFamily="34" charset="0"/>
              </a:defRPr>
            </a:lvl7pPr>
            <a:lvl8pPr marL="3429000" indent="-228600" eaLnBrk="0" fontAlgn="base" hangingPunct="0">
              <a:spcBef>
                <a:spcPct val="0"/>
              </a:spcBef>
              <a:spcAft>
                <a:spcPct val="0"/>
              </a:spcAft>
              <a:defRPr sz="3000" b="1">
                <a:solidFill>
                  <a:schemeClr val="tx1"/>
                </a:solidFill>
                <a:latin typeface="Arial" panose="020B0604020202020204" pitchFamily="34" charset="0"/>
              </a:defRPr>
            </a:lvl8pPr>
            <a:lvl9pPr marL="3886200" indent="-228600" eaLnBrk="0" fontAlgn="base" hangingPunct="0">
              <a:spcBef>
                <a:spcPct val="0"/>
              </a:spcBef>
              <a:spcAft>
                <a:spcPct val="0"/>
              </a:spcAft>
              <a:defRPr sz="3000" b="1">
                <a:solidFill>
                  <a:schemeClr val="tx1"/>
                </a:solidFill>
                <a:latin typeface="Arial" panose="020B0604020202020204" pitchFamily="34" charset="0"/>
              </a:defRPr>
            </a:lvl9pPr>
          </a:lstStyle>
          <a:p>
            <a:endParaRPr lang="en-US" altLang="en-US"/>
          </a:p>
        </p:txBody>
      </p:sp>
      <p:sp>
        <p:nvSpPr>
          <p:cNvPr id="107525" name="Rectangle 4">
            <a:extLst>
              <a:ext uri="{FF2B5EF4-FFF2-40B4-BE49-F238E27FC236}">
                <a16:creationId xmlns:a16="http://schemas.microsoft.com/office/drawing/2014/main" id="{3408144A-F1B7-B42E-A534-23B52FDADD54}"/>
              </a:ext>
            </a:extLst>
          </p:cNvPr>
          <p:cNvSpPr>
            <a:spLocks noGrp="1" noRot="1" noChangeAspect="1" noChangeArrowheads="1" noTextEdit="1"/>
          </p:cNvSpPr>
          <p:nvPr>
            <p:ph type="sldImg"/>
          </p:nvPr>
        </p:nvSpPr>
        <p:spPr>
          <a:xfrm>
            <a:off x="1279525" y="571500"/>
            <a:ext cx="4451350" cy="3338513"/>
          </a:xfrm>
          <a:ln/>
        </p:spPr>
      </p:sp>
      <p:sp>
        <p:nvSpPr>
          <p:cNvPr id="107526" name="Rectangle 5">
            <a:extLst>
              <a:ext uri="{FF2B5EF4-FFF2-40B4-BE49-F238E27FC236}">
                <a16:creationId xmlns:a16="http://schemas.microsoft.com/office/drawing/2014/main" id="{F8D19B03-F3A2-B41D-268C-A048D8FEA7A0}"/>
              </a:ext>
            </a:extLst>
          </p:cNvPr>
          <p:cNvSpPr>
            <a:spLocks noGrp="1" noChangeArrowheads="1"/>
          </p:cNvSpPr>
          <p:nvPr>
            <p:ph type="body" idx="1"/>
          </p:nvPr>
        </p:nvSpPr>
        <p:spPr>
          <a:xfrm>
            <a:off x="876300" y="4057650"/>
            <a:ext cx="5265738" cy="4373563"/>
          </a:xfrm>
          <a:noFill/>
        </p:spPr>
        <p:txBody>
          <a:bodyPr lIns="91285" tIns="45643" rIns="91285" bIns="45643"/>
          <a:lstStyle/>
          <a:p>
            <a:r>
              <a:rPr lang="en-US" altLang="en-US"/>
              <a:t>Lesson Aim</a:t>
            </a:r>
          </a:p>
          <a:p>
            <a:pPr lvl="1"/>
            <a:r>
              <a:rPr lang="en-US" altLang="en-US"/>
              <a:t>&lt;Enter lesson aim here.&gt;</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CBFB71DE-888F-64AD-C6AA-EFA75DA664D5}"/>
              </a:ext>
            </a:extLst>
          </p:cNvPr>
          <p:cNvSpPr>
            <a:spLocks noGrp="1" noChangeArrowheads="1"/>
          </p:cNvSpPr>
          <p:nvPr>
            <p:ph type="sldNum" sz="quarter" idx="5"/>
          </p:nvPr>
        </p:nvSpPr>
        <p:spPr>
          <a:noFill/>
        </p:spPr>
        <p:txBody>
          <a:bodyPr/>
          <a:lstStyle>
            <a:lvl1pPr defTabSz="900113">
              <a:defRPr sz="3000" b="1">
                <a:solidFill>
                  <a:schemeClr val="tx1"/>
                </a:solidFill>
                <a:latin typeface="Arial" panose="020B0604020202020204" pitchFamily="34" charset="0"/>
              </a:defRPr>
            </a:lvl1pPr>
            <a:lvl2pPr marL="742950" indent="-285750" defTabSz="900113">
              <a:defRPr sz="3000" b="1">
                <a:solidFill>
                  <a:schemeClr val="tx1"/>
                </a:solidFill>
                <a:latin typeface="Arial" panose="020B0604020202020204" pitchFamily="34" charset="0"/>
              </a:defRPr>
            </a:lvl2pPr>
            <a:lvl3pPr marL="1143000" indent="-228600" defTabSz="900113">
              <a:defRPr sz="3000" b="1">
                <a:solidFill>
                  <a:schemeClr val="tx1"/>
                </a:solidFill>
                <a:latin typeface="Arial" panose="020B0604020202020204" pitchFamily="34" charset="0"/>
              </a:defRPr>
            </a:lvl3pPr>
            <a:lvl4pPr marL="1600200" indent="-228600" defTabSz="900113">
              <a:defRPr sz="3000" b="1">
                <a:solidFill>
                  <a:schemeClr val="tx1"/>
                </a:solidFill>
                <a:latin typeface="Arial" panose="020B0604020202020204" pitchFamily="34" charset="0"/>
              </a:defRPr>
            </a:lvl4pPr>
            <a:lvl5pPr marL="2057400" indent="-228600" defTabSz="900113">
              <a:defRPr sz="3000" b="1">
                <a:solidFill>
                  <a:schemeClr val="tx1"/>
                </a:solidFill>
                <a:latin typeface="Arial" panose="020B0604020202020204" pitchFamily="34" charset="0"/>
              </a:defRPr>
            </a:lvl5pPr>
            <a:lvl6pPr marL="2514600" indent="-228600" defTabSz="900113" eaLnBrk="0" fontAlgn="base" hangingPunct="0">
              <a:spcBef>
                <a:spcPct val="0"/>
              </a:spcBef>
              <a:spcAft>
                <a:spcPct val="0"/>
              </a:spcAft>
              <a:defRPr sz="3000" b="1">
                <a:solidFill>
                  <a:schemeClr val="tx1"/>
                </a:solidFill>
                <a:latin typeface="Arial" panose="020B0604020202020204" pitchFamily="34" charset="0"/>
              </a:defRPr>
            </a:lvl6pPr>
            <a:lvl7pPr marL="2971800" indent="-228600" defTabSz="900113" eaLnBrk="0" fontAlgn="base" hangingPunct="0">
              <a:spcBef>
                <a:spcPct val="0"/>
              </a:spcBef>
              <a:spcAft>
                <a:spcPct val="0"/>
              </a:spcAft>
              <a:defRPr sz="3000" b="1">
                <a:solidFill>
                  <a:schemeClr val="tx1"/>
                </a:solidFill>
                <a:latin typeface="Arial" panose="020B0604020202020204" pitchFamily="34" charset="0"/>
              </a:defRPr>
            </a:lvl7pPr>
            <a:lvl8pPr marL="3429000" indent="-228600" defTabSz="900113" eaLnBrk="0" fontAlgn="base" hangingPunct="0">
              <a:spcBef>
                <a:spcPct val="0"/>
              </a:spcBef>
              <a:spcAft>
                <a:spcPct val="0"/>
              </a:spcAft>
              <a:defRPr sz="3000" b="1">
                <a:solidFill>
                  <a:schemeClr val="tx1"/>
                </a:solidFill>
                <a:latin typeface="Arial" panose="020B0604020202020204" pitchFamily="34" charset="0"/>
              </a:defRPr>
            </a:lvl8pPr>
            <a:lvl9pPr marL="3886200" indent="-228600" defTabSz="900113" eaLnBrk="0" fontAlgn="base" hangingPunct="0">
              <a:spcBef>
                <a:spcPct val="0"/>
              </a:spcBef>
              <a:spcAft>
                <a:spcPct val="0"/>
              </a:spcAft>
              <a:defRPr sz="3000" b="1">
                <a:solidFill>
                  <a:schemeClr val="tx1"/>
                </a:solidFill>
                <a:latin typeface="Arial" panose="020B0604020202020204" pitchFamily="34" charset="0"/>
              </a:defRPr>
            </a:lvl9pPr>
          </a:lstStyle>
          <a:p>
            <a:fld id="{BA1612F9-9BA6-564E-A96D-76FE7C5ECF4E}" type="slidenum">
              <a:rPr lang="en-US" altLang="en-US" sz="800" b="0"/>
              <a:pPr/>
              <a:t>91</a:t>
            </a:fld>
            <a:endParaRPr lang="en-US" altLang="en-US" sz="800" b="0"/>
          </a:p>
        </p:txBody>
      </p:sp>
      <p:sp>
        <p:nvSpPr>
          <p:cNvPr id="108547" name="Rectangle 2">
            <a:extLst>
              <a:ext uri="{FF2B5EF4-FFF2-40B4-BE49-F238E27FC236}">
                <a16:creationId xmlns:a16="http://schemas.microsoft.com/office/drawing/2014/main" id="{DC2DB197-A581-4980-5007-FBE49ACEAD37}"/>
              </a:ext>
            </a:extLst>
          </p:cNvPr>
          <p:cNvSpPr>
            <a:spLocks noChangeArrowheads="1"/>
          </p:cNvSpPr>
          <p:nvPr/>
        </p:nvSpPr>
        <p:spPr bwMode="auto">
          <a:xfrm>
            <a:off x="3963988" y="-1588"/>
            <a:ext cx="3036887" cy="46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chemeClr val="tx1"/>
                </a:solidFill>
                <a:latin typeface="Arial" panose="020B0604020202020204" pitchFamily="34" charset="0"/>
              </a:defRPr>
            </a:lvl1pPr>
            <a:lvl2pPr marL="742950" indent="-285750">
              <a:defRPr sz="3000" b="1">
                <a:solidFill>
                  <a:schemeClr val="tx1"/>
                </a:solidFill>
                <a:latin typeface="Arial" panose="020B0604020202020204" pitchFamily="34" charset="0"/>
              </a:defRPr>
            </a:lvl2pPr>
            <a:lvl3pPr marL="1143000" indent="-228600">
              <a:defRPr sz="3000" b="1">
                <a:solidFill>
                  <a:schemeClr val="tx1"/>
                </a:solidFill>
                <a:latin typeface="Arial" panose="020B0604020202020204" pitchFamily="34" charset="0"/>
              </a:defRPr>
            </a:lvl3pPr>
            <a:lvl4pPr marL="1600200" indent="-228600">
              <a:defRPr sz="3000" b="1">
                <a:solidFill>
                  <a:schemeClr val="tx1"/>
                </a:solidFill>
                <a:latin typeface="Arial" panose="020B0604020202020204" pitchFamily="34" charset="0"/>
              </a:defRPr>
            </a:lvl4pPr>
            <a:lvl5pPr marL="2057400" indent="-228600">
              <a:defRPr sz="3000" b="1">
                <a:solidFill>
                  <a:schemeClr val="tx1"/>
                </a:solidFill>
                <a:latin typeface="Arial" panose="020B0604020202020204" pitchFamily="34" charset="0"/>
              </a:defRPr>
            </a:lvl5pPr>
            <a:lvl6pPr marL="2514600" indent="-228600" eaLnBrk="0" fontAlgn="base" hangingPunct="0">
              <a:spcBef>
                <a:spcPct val="0"/>
              </a:spcBef>
              <a:spcAft>
                <a:spcPct val="0"/>
              </a:spcAft>
              <a:defRPr sz="3000" b="1">
                <a:solidFill>
                  <a:schemeClr val="tx1"/>
                </a:solidFill>
                <a:latin typeface="Arial" panose="020B0604020202020204" pitchFamily="34" charset="0"/>
              </a:defRPr>
            </a:lvl6pPr>
            <a:lvl7pPr marL="2971800" indent="-228600" eaLnBrk="0" fontAlgn="base" hangingPunct="0">
              <a:spcBef>
                <a:spcPct val="0"/>
              </a:spcBef>
              <a:spcAft>
                <a:spcPct val="0"/>
              </a:spcAft>
              <a:defRPr sz="3000" b="1">
                <a:solidFill>
                  <a:schemeClr val="tx1"/>
                </a:solidFill>
                <a:latin typeface="Arial" panose="020B0604020202020204" pitchFamily="34" charset="0"/>
              </a:defRPr>
            </a:lvl7pPr>
            <a:lvl8pPr marL="3429000" indent="-228600" eaLnBrk="0" fontAlgn="base" hangingPunct="0">
              <a:spcBef>
                <a:spcPct val="0"/>
              </a:spcBef>
              <a:spcAft>
                <a:spcPct val="0"/>
              </a:spcAft>
              <a:defRPr sz="3000" b="1">
                <a:solidFill>
                  <a:schemeClr val="tx1"/>
                </a:solidFill>
                <a:latin typeface="Arial" panose="020B0604020202020204" pitchFamily="34" charset="0"/>
              </a:defRPr>
            </a:lvl8pPr>
            <a:lvl9pPr marL="3886200" indent="-228600" eaLnBrk="0" fontAlgn="base" hangingPunct="0">
              <a:spcBef>
                <a:spcPct val="0"/>
              </a:spcBef>
              <a:spcAft>
                <a:spcPct val="0"/>
              </a:spcAft>
              <a:defRPr sz="3000" b="1">
                <a:solidFill>
                  <a:schemeClr val="tx1"/>
                </a:solidFill>
                <a:latin typeface="Arial" panose="020B0604020202020204" pitchFamily="34" charset="0"/>
              </a:defRPr>
            </a:lvl9pPr>
          </a:lstStyle>
          <a:p>
            <a:endParaRPr lang="en-US" altLang="en-US"/>
          </a:p>
        </p:txBody>
      </p:sp>
      <p:sp>
        <p:nvSpPr>
          <p:cNvPr id="108548" name="Rectangle 3">
            <a:extLst>
              <a:ext uri="{FF2B5EF4-FFF2-40B4-BE49-F238E27FC236}">
                <a16:creationId xmlns:a16="http://schemas.microsoft.com/office/drawing/2014/main" id="{1E9FD479-E8CC-E584-7653-C4200336656C}"/>
              </a:ext>
            </a:extLst>
          </p:cNvPr>
          <p:cNvSpPr>
            <a:spLocks noChangeArrowheads="1"/>
          </p:cNvSpPr>
          <p:nvPr/>
        </p:nvSpPr>
        <p:spPr bwMode="auto">
          <a:xfrm>
            <a:off x="-3175" y="-1588"/>
            <a:ext cx="3033713" cy="46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chemeClr val="tx1"/>
                </a:solidFill>
                <a:latin typeface="Arial" panose="020B0604020202020204" pitchFamily="34" charset="0"/>
              </a:defRPr>
            </a:lvl1pPr>
            <a:lvl2pPr marL="742950" indent="-285750">
              <a:defRPr sz="3000" b="1">
                <a:solidFill>
                  <a:schemeClr val="tx1"/>
                </a:solidFill>
                <a:latin typeface="Arial" panose="020B0604020202020204" pitchFamily="34" charset="0"/>
              </a:defRPr>
            </a:lvl2pPr>
            <a:lvl3pPr marL="1143000" indent="-228600">
              <a:defRPr sz="3000" b="1">
                <a:solidFill>
                  <a:schemeClr val="tx1"/>
                </a:solidFill>
                <a:latin typeface="Arial" panose="020B0604020202020204" pitchFamily="34" charset="0"/>
              </a:defRPr>
            </a:lvl3pPr>
            <a:lvl4pPr marL="1600200" indent="-228600">
              <a:defRPr sz="3000" b="1">
                <a:solidFill>
                  <a:schemeClr val="tx1"/>
                </a:solidFill>
                <a:latin typeface="Arial" panose="020B0604020202020204" pitchFamily="34" charset="0"/>
              </a:defRPr>
            </a:lvl4pPr>
            <a:lvl5pPr marL="2057400" indent="-228600">
              <a:defRPr sz="3000" b="1">
                <a:solidFill>
                  <a:schemeClr val="tx1"/>
                </a:solidFill>
                <a:latin typeface="Arial" panose="020B0604020202020204" pitchFamily="34" charset="0"/>
              </a:defRPr>
            </a:lvl5pPr>
            <a:lvl6pPr marL="2514600" indent="-228600" eaLnBrk="0" fontAlgn="base" hangingPunct="0">
              <a:spcBef>
                <a:spcPct val="0"/>
              </a:spcBef>
              <a:spcAft>
                <a:spcPct val="0"/>
              </a:spcAft>
              <a:defRPr sz="3000" b="1">
                <a:solidFill>
                  <a:schemeClr val="tx1"/>
                </a:solidFill>
                <a:latin typeface="Arial" panose="020B0604020202020204" pitchFamily="34" charset="0"/>
              </a:defRPr>
            </a:lvl6pPr>
            <a:lvl7pPr marL="2971800" indent="-228600" eaLnBrk="0" fontAlgn="base" hangingPunct="0">
              <a:spcBef>
                <a:spcPct val="0"/>
              </a:spcBef>
              <a:spcAft>
                <a:spcPct val="0"/>
              </a:spcAft>
              <a:defRPr sz="3000" b="1">
                <a:solidFill>
                  <a:schemeClr val="tx1"/>
                </a:solidFill>
                <a:latin typeface="Arial" panose="020B0604020202020204" pitchFamily="34" charset="0"/>
              </a:defRPr>
            </a:lvl7pPr>
            <a:lvl8pPr marL="3429000" indent="-228600" eaLnBrk="0" fontAlgn="base" hangingPunct="0">
              <a:spcBef>
                <a:spcPct val="0"/>
              </a:spcBef>
              <a:spcAft>
                <a:spcPct val="0"/>
              </a:spcAft>
              <a:defRPr sz="3000" b="1">
                <a:solidFill>
                  <a:schemeClr val="tx1"/>
                </a:solidFill>
                <a:latin typeface="Arial" panose="020B0604020202020204" pitchFamily="34" charset="0"/>
              </a:defRPr>
            </a:lvl8pPr>
            <a:lvl9pPr marL="3886200" indent="-228600" eaLnBrk="0" fontAlgn="base" hangingPunct="0">
              <a:spcBef>
                <a:spcPct val="0"/>
              </a:spcBef>
              <a:spcAft>
                <a:spcPct val="0"/>
              </a:spcAft>
              <a:defRPr sz="3000" b="1">
                <a:solidFill>
                  <a:schemeClr val="tx1"/>
                </a:solidFill>
                <a:latin typeface="Arial" panose="020B0604020202020204" pitchFamily="34" charset="0"/>
              </a:defRPr>
            </a:lvl9pPr>
          </a:lstStyle>
          <a:p>
            <a:endParaRPr lang="en-US" altLang="en-US"/>
          </a:p>
        </p:txBody>
      </p:sp>
      <p:sp>
        <p:nvSpPr>
          <p:cNvPr id="108549" name="Rectangle 4">
            <a:extLst>
              <a:ext uri="{FF2B5EF4-FFF2-40B4-BE49-F238E27FC236}">
                <a16:creationId xmlns:a16="http://schemas.microsoft.com/office/drawing/2014/main" id="{CCE010A9-89D1-9E6E-5E86-BF5160CCE419}"/>
              </a:ext>
            </a:extLst>
          </p:cNvPr>
          <p:cNvSpPr>
            <a:spLocks noGrp="1" noRot="1" noChangeAspect="1" noChangeArrowheads="1" noTextEdit="1"/>
          </p:cNvSpPr>
          <p:nvPr>
            <p:ph type="sldImg"/>
          </p:nvPr>
        </p:nvSpPr>
        <p:spPr>
          <a:xfrm>
            <a:off x="1279525" y="571500"/>
            <a:ext cx="4451350" cy="3338513"/>
          </a:xfrm>
          <a:ln/>
        </p:spPr>
      </p:sp>
      <p:sp>
        <p:nvSpPr>
          <p:cNvPr id="108550" name="Rectangle 5">
            <a:extLst>
              <a:ext uri="{FF2B5EF4-FFF2-40B4-BE49-F238E27FC236}">
                <a16:creationId xmlns:a16="http://schemas.microsoft.com/office/drawing/2014/main" id="{4EE1DDFF-048B-ACC3-5BAC-2B7D2ECE53DA}"/>
              </a:ext>
            </a:extLst>
          </p:cNvPr>
          <p:cNvSpPr>
            <a:spLocks noGrp="1" noChangeArrowheads="1"/>
          </p:cNvSpPr>
          <p:nvPr>
            <p:ph type="body" idx="1"/>
          </p:nvPr>
        </p:nvSpPr>
        <p:spPr>
          <a:xfrm>
            <a:off x="876300" y="4057650"/>
            <a:ext cx="5265738" cy="4373563"/>
          </a:xfrm>
          <a:noFill/>
        </p:spPr>
        <p:txBody>
          <a:bodyPr lIns="91285" tIns="45643" rIns="91285" bIns="45643"/>
          <a:lstStyle/>
          <a:p>
            <a:r>
              <a:rPr lang="en-US" altLang="en-US"/>
              <a:t>Lesson Aim</a:t>
            </a:r>
          </a:p>
          <a:p>
            <a:pPr lvl="1"/>
            <a:r>
              <a:rPr lang="en-US" altLang="en-US"/>
              <a:t>&lt;Enter lesson aim here.&gt;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727225FE-3C38-4571-2B5C-7791CC722137}"/>
              </a:ext>
            </a:extLst>
          </p:cNvPr>
          <p:cNvSpPr>
            <a:spLocks noGrp="1" noRot="1" noChangeAspect="1" noTextEdit="1"/>
          </p:cNvSpPr>
          <p:nvPr>
            <p:ph type="sldImg"/>
          </p:nvPr>
        </p:nvSpPr>
        <p:spPr>
          <a:ln/>
        </p:spPr>
      </p:sp>
      <p:sp>
        <p:nvSpPr>
          <p:cNvPr id="41987" name="Notes Placeholder 2">
            <a:extLst>
              <a:ext uri="{FF2B5EF4-FFF2-40B4-BE49-F238E27FC236}">
                <a16:creationId xmlns:a16="http://schemas.microsoft.com/office/drawing/2014/main" id="{66CACC2D-D9C4-FDEA-5738-C0EF5885887C}"/>
              </a:ext>
            </a:extLst>
          </p:cNvPr>
          <p:cNvSpPr>
            <a:spLocks noGrp="1"/>
          </p:cNvSpPr>
          <p:nvPr>
            <p:ph type="body" idx="1"/>
          </p:nvPr>
        </p:nvSpPr>
        <p:spPr>
          <a:noFill/>
        </p:spPr>
        <p:txBody>
          <a:bodyPr/>
          <a:lstStyle/>
          <a:p>
            <a:endParaRPr lang="en-US" altLang="en-US"/>
          </a:p>
        </p:txBody>
      </p:sp>
      <p:sp>
        <p:nvSpPr>
          <p:cNvPr id="41988" name="Slide Number Placeholder 3">
            <a:extLst>
              <a:ext uri="{FF2B5EF4-FFF2-40B4-BE49-F238E27FC236}">
                <a16:creationId xmlns:a16="http://schemas.microsoft.com/office/drawing/2014/main" id="{60ABB03E-EE89-25B7-2FE5-BD5F0E129549}"/>
              </a:ext>
            </a:extLst>
          </p:cNvPr>
          <p:cNvSpPr>
            <a:spLocks noGrp="1"/>
          </p:cNvSpPr>
          <p:nvPr>
            <p:ph type="sldNum" sz="quarter" idx="5"/>
          </p:nvPr>
        </p:nvSpPr>
        <p:spPr>
          <a:noFill/>
        </p:spPr>
        <p:txBody>
          <a:bodyPr/>
          <a:lstStyle>
            <a:lvl1pPr defTabSz="900113">
              <a:defRPr sz="3000" b="1">
                <a:solidFill>
                  <a:schemeClr val="tx1"/>
                </a:solidFill>
                <a:latin typeface="Arial" panose="020B0604020202020204" pitchFamily="34" charset="0"/>
              </a:defRPr>
            </a:lvl1pPr>
            <a:lvl2pPr marL="742950" indent="-285750" defTabSz="900113">
              <a:defRPr sz="3000" b="1">
                <a:solidFill>
                  <a:schemeClr val="tx1"/>
                </a:solidFill>
                <a:latin typeface="Arial" panose="020B0604020202020204" pitchFamily="34" charset="0"/>
              </a:defRPr>
            </a:lvl2pPr>
            <a:lvl3pPr marL="1143000" indent="-228600" defTabSz="900113">
              <a:defRPr sz="3000" b="1">
                <a:solidFill>
                  <a:schemeClr val="tx1"/>
                </a:solidFill>
                <a:latin typeface="Arial" panose="020B0604020202020204" pitchFamily="34" charset="0"/>
              </a:defRPr>
            </a:lvl3pPr>
            <a:lvl4pPr marL="1600200" indent="-228600" defTabSz="900113">
              <a:defRPr sz="3000" b="1">
                <a:solidFill>
                  <a:schemeClr val="tx1"/>
                </a:solidFill>
                <a:latin typeface="Arial" panose="020B0604020202020204" pitchFamily="34" charset="0"/>
              </a:defRPr>
            </a:lvl4pPr>
            <a:lvl5pPr marL="2057400" indent="-228600" defTabSz="900113">
              <a:defRPr sz="3000" b="1">
                <a:solidFill>
                  <a:schemeClr val="tx1"/>
                </a:solidFill>
                <a:latin typeface="Arial" panose="020B0604020202020204" pitchFamily="34" charset="0"/>
              </a:defRPr>
            </a:lvl5pPr>
            <a:lvl6pPr marL="2514600" indent="-228600" defTabSz="900113" eaLnBrk="0" fontAlgn="base" hangingPunct="0">
              <a:spcBef>
                <a:spcPct val="0"/>
              </a:spcBef>
              <a:spcAft>
                <a:spcPct val="0"/>
              </a:spcAft>
              <a:defRPr sz="3000" b="1">
                <a:solidFill>
                  <a:schemeClr val="tx1"/>
                </a:solidFill>
                <a:latin typeface="Arial" panose="020B0604020202020204" pitchFamily="34" charset="0"/>
              </a:defRPr>
            </a:lvl6pPr>
            <a:lvl7pPr marL="2971800" indent="-228600" defTabSz="900113" eaLnBrk="0" fontAlgn="base" hangingPunct="0">
              <a:spcBef>
                <a:spcPct val="0"/>
              </a:spcBef>
              <a:spcAft>
                <a:spcPct val="0"/>
              </a:spcAft>
              <a:defRPr sz="3000" b="1">
                <a:solidFill>
                  <a:schemeClr val="tx1"/>
                </a:solidFill>
                <a:latin typeface="Arial" panose="020B0604020202020204" pitchFamily="34" charset="0"/>
              </a:defRPr>
            </a:lvl7pPr>
            <a:lvl8pPr marL="3429000" indent="-228600" defTabSz="900113" eaLnBrk="0" fontAlgn="base" hangingPunct="0">
              <a:spcBef>
                <a:spcPct val="0"/>
              </a:spcBef>
              <a:spcAft>
                <a:spcPct val="0"/>
              </a:spcAft>
              <a:defRPr sz="3000" b="1">
                <a:solidFill>
                  <a:schemeClr val="tx1"/>
                </a:solidFill>
                <a:latin typeface="Arial" panose="020B0604020202020204" pitchFamily="34" charset="0"/>
              </a:defRPr>
            </a:lvl8pPr>
            <a:lvl9pPr marL="3886200" indent="-228600" defTabSz="900113" eaLnBrk="0" fontAlgn="base" hangingPunct="0">
              <a:spcBef>
                <a:spcPct val="0"/>
              </a:spcBef>
              <a:spcAft>
                <a:spcPct val="0"/>
              </a:spcAft>
              <a:defRPr sz="3000" b="1">
                <a:solidFill>
                  <a:schemeClr val="tx1"/>
                </a:solidFill>
                <a:latin typeface="Arial" panose="020B0604020202020204" pitchFamily="34" charset="0"/>
              </a:defRPr>
            </a:lvl9pPr>
          </a:lstStyle>
          <a:p>
            <a:fld id="{C5A9FCF1-E037-1142-A961-EF6BD5D74F91}" type="slidenum">
              <a:rPr lang="zh-CN" altLang="en-US" sz="800" b="0"/>
              <a:pPr/>
              <a:t>8</a:t>
            </a:fld>
            <a:endParaRPr lang="en-US" altLang="zh-CN" sz="800" b="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92</a:t>
            </a:fld>
            <a:endParaRPr lang="en-VN"/>
          </a:p>
        </p:txBody>
      </p:sp>
    </p:spTree>
    <p:extLst>
      <p:ext uri="{BB962C8B-B14F-4D97-AF65-F5344CB8AC3E}">
        <p14:creationId xmlns:p14="http://schemas.microsoft.com/office/powerpoint/2010/main" val="22606848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9BD0E587-90D0-6DB4-D97D-7C5A00F25C22}"/>
              </a:ext>
            </a:extLst>
          </p:cNvPr>
          <p:cNvSpPr>
            <a:spLocks noGrp="1" noChangeArrowheads="1"/>
          </p:cNvSpPr>
          <p:nvPr>
            <p:ph type="sldNum" sz="quarter" idx="5"/>
          </p:nvPr>
        </p:nvSpPr>
        <p:spPr>
          <a:noFill/>
        </p:spPr>
        <p:txBody>
          <a:bodyPr/>
          <a:lstStyle>
            <a:lvl1pPr defTabSz="900113">
              <a:defRPr sz="3000" b="1">
                <a:solidFill>
                  <a:schemeClr val="tx1"/>
                </a:solidFill>
                <a:latin typeface="Arial" panose="020B0604020202020204" pitchFamily="34" charset="0"/>
              </a:defRPr>
            </a:lvl1pPr>
            <a:lvl2pPr marL="742950" indent="-285750" defTabSz="900113">
              <a:defRPr sz="3000" b="1">
                <a:solidFill>
                  <a:schemeClr val="tx1"/>
                </a:solidFill>
                <a:latin typeface="Arial" panose="020B0604020202020204" pitchFamily="34" charset="0"/>
              </a:defRPr>
            </a:lvl2pPr>
            <a:lvl3pPr marL="1143000" indent="-228600" defTabSz="900113">
              <a:defRPr sz="3000" b="1">
                <a:solidFill>
                  <a:schemeClr val="tx1"/>
                </a:solidFill>
                <a:latin typeface="Arial" panose="020B0604020202020204" pitchFamily="34" charset="0"/>
              </a:defRPr>
            </a:lvl3pPr>
            <a:lvl4pPr marL="1600200" indent="-228600" defTabSz="900113">
              <a:defRPr sz="3000" b="1">
                <a:solidFill>
                  <a:schemeClr val="tx1"/>
                </a:solidFill>
                <a:latin typeface="Arial" panose="020B0604020202020204" pitchFamily="34" charset="0"/>
              </a:defRPr>
            </a:lvl4pPr>
            <a:lvl5pPr marL="2057400" indent="-228600" defTabSz="900113">
              <a:defRPr sz="3000" b="1">
                <a:solidFill>
                  <a:schemeClr val="tx1"/>
                </a:solidFill>
                <a:latin typeface="Arial" panose="020B0604020202020204" pitchFamily="34" charset="0"/>
              </a:defRPr>
            </a:lvl5pPr>
            <a:lvl6pPr marL="2514600" indent="-228600" defTabSz="900113" eaLnBrk="0" fontAlgn="base" hangingPunct="0">
              <a:spcBef>
                <a:spcPct val="0"/>
              </a:spcBef>
              <a:spcAft>
                <a:spcPct val="0"/>
              </a:spcAft>
              <a:defRPr sz="3000" b="1">
                <a:solidFill>
                  <a:schemeClr val="tx1"/>
                </a:solidFill>
                <a:latin typeface="Arial" panose="020B0604020202020204" pitchFamily="34" charset="0"/>
              </a:defRPr>
            </a:lvl6pPr>
            <a:lvl7pPr marL="2971800" indent="-228600" defTabSz="900113" eaLnBrk="0" fontAlgn="base" hangingPunct="0">
              <a:spcBef>
                <a:spcPct val="0"/>
              </a:spcBef>
              <a:spcAft>
                <a:spcPct val="0"/>
              </a:spcAft>
              <a:defRPr sz="3000" b="1">
                <a:solidFill>
                  <a:schemeClr val="tx1"/>
                </a:solidFill>
                <a:latin typeface="Arial" panose="020B0604020202020204" pitchFamily="34" charset="0"/>
              </a:defRPr>
            </a:lvl7pPr>
            <a:lvl8pPr marL="3429000" indent="-228600" defTabSz="900113" eaLnBrk="0" fontAlgn="base" hangingPunct="0">
              <a:spcBef>
                <a:spcPct val="0"/>
              </a:spcBef>
              <a:spcAft>
                <a:spcPct val="0"/>
              </a:spcAft>
              <a:defRPr sz="3000" b="1">
                <a:solidFill>
                  <a:schemeClr val="tx1"/>
                </a:solidFill>
                <a:latin typeface="Arial" panose="020B0604020202020204" pitchFamily="34" charset="0"/>
              </a:defRPr>
            </a:lvl8pPr>
            <a:lvl9pPr marL="3886200" indent="-228600" defTabSz="900113" eaLnBrk="0" fontAlgn="base" hangingPunct="0">
              <a:spcBef>
                <a:spcPct val="0"/>
              </a:spcBef>
              <a:spcAft>
                <a:spcPct val="0"/>
              </a:spcAft>
              <a:defRPr sz="3000" b="1">
                <a:solidFill>
                  <a:schemeClr val="tx1"/>
                </a:solidFill>
                <a:latin typeface="Arial" panose="020B0604020202020204" pitchFamily="34" charset="0"/>
              </a:defRPr>
            </a:lvl9pPr>
          </a:lstStyle>
          <a:p>
            <a:fld id="{543F1C52-2A72-E146-9E45-E5E7FD41F6C1}" type="slidenum">
              <a:rPr lang="en-US" altLang="en-US" sz="800" b="0"/>
              <a:pPr/>
              <a:t>93</a:t>
            </a:fld>
            <a:endParaRPr lang="en-US" altLang="en-US" sz="800" b="0"/>
          </a:p>
        </p:txBody>
      </p:sp>
      <p:sp>
        <p:nvSpPr>
          <p:cNvPr id="109571" name="Rectangle 2">
            <a:extLst>
              <a:ext uri="{FF2B5EF4-FFF2-40B4-BE49-F238E27FC236}">
                <a16:creationId xmlns:a16="http://schemas.microsoft.com/office/drawing/2014/main" id="{163A0EAE-4DAF-2C62-04FC-A5BB924BAEF0}"/>
              </a:ext>
            </a:extLst>
          </p:cNvPr>
          <p:cNvSpPr>
            <a:spLocks noGrp="1" noRot="1" noChangeAspect="1" noChangeArrowheads="1" noTextEdit="1"/>
          </p:cNvSpPr>
          <p:nvPr>
            <p:ph type="sldImg"/>
          </p:nvPr>
        </p:nvSpPr>
        <p:spPr>
          <a:xfrm>
            <a:off x="1177925" y="696913"/>
            <a:ext cx="4641850" cy="3481387"/>
          </a:xfrm>
          <a:solidFill>
            <a:srgbClr val="FFFFFF"/>
          </a:solidFill>
          <a:ln/>
        </p:spPr>
      </p:sp>
      <p:sp>
        <p:nvSpPr>
          <p:cNvPr id="109572" name="Rectangle 3">
            <a:extLst>
              <a:ext uri="{FF2B5EF4-FFF2-40B4-BE49-F238E27FC236}">
                <a16:creationId xmlns:a16="http://schemas.microsoft.com/office/drawing/2014/main" id="{25D02D4E-1618-C111-76D4-64298FA29A45}"/>
              </a:ext>
            </a:extLst>
          </p:cNvPr>
          <p:cNvSpPr>
            <a:spLocks noGrp="1" noChangeArrowheads="1"/>
          </p:cNvSpPr>
          <p:nvPr>
            <p:ph type="body" idx="1"/>
          </p:nvPr>
        </p:nvSpPr>
        <p:spPr>
          <a:xfrm>
            <a:off x="933450" y="4410075"/>
            <a:ext cx="5130800" cy="4176713"/>
          </a:xfrm>
          <a:solidFill>
            <a:srgbClr val="FFFFFF"/>
          </a:solidFill>
          <a:ln>
            <a:solidFill>
              <a:srgbClr val="000000"/>
            </a:solidFill>
            <a:miter lim="800000"/>
            <a:headEnd/>
            <a:tailEnd/>
          </a:ln>
        </p:spPr>
        <p:txBody>
          <a:bodyPr lIns="93031" tIns="46516" rIns="93031" bIns="46516"/>
          <a:lstStyle/>
          <a:p>
            <a:r>
              <a:rPr lang="en-US" altLang="en-US"/>
              <a:t>Module 2, Lesson 3 – Replace the existing graphic on slide 14 with this new graphic (align items properly)</a:t>
            </a:r>
          </a:p>
          <a:p>
            <a:r>
              <a:rPr lang="en-US" altLang="en-US"/>
              <a:t>Reference – SG Page 2-55</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CE889B46-7C48-3BC4-DAB9-428E1DBE420A}"/>
              </a:ext>
            </a:extLst>
          </p:cNvPr>
          <p:cNvSpPr>
            <a:spLocks noGrp="1" noChangeArrowheads="1"/>
          </p:cNvSpPr>
          <p:nvPr>
            <p:ph type="sldNum" sz="quarter" idx="5"/>
          </p:nvPr>
        </p:nvSpPr>
        <p:spPr>
          <a:noFill/>
        </p:spPr>
        <p:txBody>
          <a:bodyPr/>
          <a:lstStyle>
            <a:lvl1pPr defTabSz="900113">
              <a:defRPr sz="3000" b="1">
                <a:solidFill>
                  <a:schemeClr val="tx1"/>
                </a:solidFill>
                <a:latin typeface="Arial" panose="020B0604020202020204" pitchFamily="34" charset="0"/>
              </a:defRPr>
            </a:lvl1pPr>
            <a:lvl2pPr marL="742950" indent="-285750" defTabSz="900113">
              <a:defRPr sz="3000" b="1">
                <a:solidFill>
                  <a:schemeClr val="tx1"/>
                </a:solidFill>
                <a:latin typeface="Arial" panose="020B0604020202020204" pitchFamily="34" charset="0"/>
              </a:defRPr>
            </a:lvl2pPr>
            <a:lvl3pPr marL="1143000" indent="-228600" defTabSz="900113">
              <a:defRPr sz="3000" b="1">
                <a:solidFill>
                  <a:schemeClr val="tx1"/>
                </a:solidFill>
                <a:latin typeface="Arial" panose="020B0604020202020204" pitchFamily="34" charset="0"/>
              </a:defRPr>
            </a:lvl3pPr>
            <a:lvl4pPr marL="1600200" indent="-228600" defTabSz="900113">
              <a:defRPr sz="3000" b="1">
                <a:solidFill>
                  <a:schemeClr val="tx1"/>
                </a:solidFill>
                <a:latin typeface="Arial" panose="020B0604020202020204" pitchFamily="34" charset="0"/>
              </a:defRPr>
            </a:lvl4pPr>
            <a:lvl5pPr marL="2057400" indent="-228600" defTabSz="900113">
              <a:defRPr sz="3000" b="1">
                <a:solidFill>
                  <a:schemeClr val="tx1"/>
                </a:solidFill>
                <a:latin typeface="Arial" panose="020B0604020202020204" pitchFamily="34" charset="0"/>
              </a:defRPr>
            </a:lvl5pPr>
            <a:lvl6pPr marL="2514600" indent="-228600" defTabSz="900113" eaLnBrk="0" fontAlgn="base" hangingPunct="0">
              <a:spcBef>
                <a:spcPct val="0"/>
              </a:spcBef>
              <a:spcAft>
                <a:spcPct val="0"/>
              </a:spcAft>
              <a:defRPr sz="3000" b="1">
                <a:solidFill>
                  <a:schemeClr val="tx1"/>
                </a:solidFill>
                <a:latin typeface="Arial" panose="020B0604020202020204" pitchFamily="34" charset="0"/>
              </a:defRPr>
            </a:lvl6pPr>
            <a:lvl7pPr marL="2971800" indent="-228600" defTabSz="900113" eaLnBrk="0" fontAlgn="base" hangingPunct="0">
              <a:spcBef>
                <a:spcPct val="0"/>
              </a:spcBef>
              <a:spcAft>
                <a:spcPct val="0"/>
              </a:spcAft>
              <a:defRPr sz="3000" b="1">
                <a:solidFill>
                  <a:schemeClr val="tx1"/>
                </a:solidFill>
                <a:latin typeface="Arial" panose="020B0604020202020204" pitchFamily="34" charset="0"/>
              </a:defRPr>
            </a:lvl7pPr>
            <a:lvl8pPr marL="3429000" indent="-228600" defTabSz="900113" eaLnBrk="0" fontAlgn="base" hangingPunct="0">
              <a:spcBef>
                <a:spcPct val="0"/>
              </a:spcBef>
              <a:spcAft>
                <a:spcPct val="0"/>
              </a:spcAft>
              <a:defRPr sz="3000" b="1">
                <a:solidFill>
                  <a:schemeClr val="tx1"/>
                </a:solidFill>
                <a:latin typeface="Arial" panose="020B0604020202020204" pitchFamily="34" charset="0"/>
              </a:defRPr>
            </a:lvl8pPr>
            <a:lvl9pPr marL="3886200" indent="-228600" defTabSz="900113" eaLnBrk="0" fontAlgn="base" hangingPunct="0">
              <a:spcBef>
                <a:spcPct val="0"/>
              </a:spcBef>
              <a:spcAft>
                <a:spcPct val="0"/>
              </a:spcAft>
              <a:defRPr sz="3000" b="1">
                <a:solidFill>
                  <a:schemeClr val="tx1"/>
                </a:solidFill>
                <a:latin typeface="Arial" panose="020B0604020202020204" pitchFamily="34" charset="0"/>
              </a:defRPr>
            </a:lvl9pPr>
          </a:lstStyle>
          <a:p>
            <a:fld id="{D7FBAD23-6E36-2B4D-8152-6C248B923D49}" type="slidenum">
              <a:rPr lang="en-US" altLang="en-US" sz="800" b="0"/>
              <a:pPr/>
              <a:t>94</a:t>
            </a:fld>
            <a:endParaRPr lang="en-US" altLang="en-US" sz="800" b="0"/>
          </a:p>
        </p:txBody>
      </p:sp>
      <p:sp>
        <p:nvSpPr>
          <p:cNvPr id="110595" name="Rectangle 2">
            <a:extLst>
              <a:ext uri="{FF2B5EF4-FFF2-40B4-BE49-F238E27FC236}">
                <a16:creationId xmlns:a16="http://schemas.microsoft.com/office/drawing/2014/main" id="{E1C0B02C-0CEC-B9C7-4939-AE185CBAEF3E}"/>
              </a:ext>
            </a:extLst>
          </p:cNvPr>
          <p:cNvSpPr>
            <a:spLocks noChangeArrowheads="1"/>
          </p:cNvSpPr>
          <p:nvPr/>
        </p:nvSpPr>
        <p:spPr bwMode="auto">
          <a:xfrm>
            <a:off x="3963988" y="-1588"/>
            <a:ext cx="3036887" cy="46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chemeClr val="tx1"/>
                </a:solidFill>
                <a:latin typeface="Arial" panose="020B0604020202020204" pitchFamily="34" charset="0"/>
              </a:defRPr>
            </a:lvl1pPr>
            <a:lvl2pPr marL="742950" indent="-285750">
              <a:defRPr sz="3000" b="1">
                <a:solidFill>
                  <a:schemeClr val="tx1"/>
                </a:solidFill>
                <a:latin typeface="Arial" panose="020B0604020202020204" pitchFamily="34" charset="0"/>
              </a:defRPr>
            </a:lvl2pPr>
            <a:lvl3pPr marL="1143000" indent="-228600">
              <a:defRPr sz="3000" b="1">
                <a:solidFill>
                  <a:schemeClr val="tx1"/>
                </a:solidFill>
                <a:latin typeface="Arial" panose="020B0604020202020204" pitchFamily="34" charset="0"/>
              </a:defRPr>
            </a:lvl3pPr>
            <a:lvl4pPr marL="1600200" indent="-228600">
              <a:defRPr sz="3000" b="1">
                <a:solidFill>
                  <a:schemeClr val="tx1"/>
                </a:solidFill>
                <a:latin typeface="Arial" panose="020B0604020202020204" pitchFamily="34" charset="0"/>
              </a:defRPr>
            </a:lvl4pPr>
            <a:lvl5pPr marL="2057400" indent="-228600">
              <a:defRPr sz="3000" b="1">
                <a:solidFill>
                  <a:schemeClr val="tx1"/>
                </a:solidFill>
                <a:latin typeface="Arial" panose="020B0604020202020204" pitchFamily="34" charset="0"/>
              </a:defRPr>
            </a:lvl5pPr>
            <a:lvl6pPr marL="2514600" indent="-228600" eaLnBrk="0" fontAlgn="base" hangingPunct="0">
              <a:spcBef>
                <a:spcPct val="0"/>
              </a:spcBef>
              <a:spcAft>
                <a:spcPct val="0"/>
              </a:spcAft>
              <a:defRPr sz="3000" b="1">
                <a:solidFill>
                  <a:schemeClr val="tx1"/>
                </a:solidFill>
                <a:latin typeface="Arial" panose="020B0604020202020204" pitchFamily="34" charset="0"/>
              </a:defRPr>
            </a:lvl6pPr>
            <a:lvl7pPr marL="2971800" indent="-228600" eaLnBrk="0" fontAlgn="base" hangingPunct="0">
              <a:spcBef>
                <a:spcPct val="0"/>
              </a:spcBef>
              <a:spcAft>
                <a:spcPct val="0"/>
              </a:spcAft>
              <a:defRPr sz="3000" b="1">
                <a:solidFill>
                  <a:schemeClr val="tx1"/>
                </a:solidFill>
                <a:latin typeface="Arial" panose="020B0604020202020204" pitchFamily="34" charset="0"/>
              </a:defRPr>
            </a:lvl7pPr>
            <a:lvl8pPr marL="3429000" indent="-228600" eaLnBrk="0" fontAlgn="base" hangingPunct="0">
              <a:spcBef>
                <a:spcPct val="0"/>
              </a:spcBef>
              <a:spcAft>
                <a:spcPct val="0"/>
              </a:spcAft>
              <a:defRPr sz="3000" b="1">
                <a:solidFill>
                  <a:schemeClr val="tx1"/>
                </a:solidFill>
                <a:latin typeface="Arial" panose="020B0604020202020204" pitchFamily="34" charset="0"/>
              </a:defRPr>
            </a:lvl8pPr>
            <a:lvl9pPr marL="3886200" indent="-228600" eaLnBrk="0" fontAlgn="base" hangingPunct="0">
              <a:spcBef>
                <a:spcPct val="0"/>
              </a:spcBef>
              <a:spcAft>
                <a:spcPct val="0"/>
              </a:spcAft>
              <a:defRPr sz="3000" b="1">
                <a:solidFill>
                  <a:schemeClr val="tx1"/>
                </a:solidFill>
                <a:latin typeface="Arial" panose="020B0604020202020204" pitchFamily="34" charset="0"/>
              </a:defRPr>
            </a:lvl9pPr>
          </a:lstStyle>
          <a:p>
            <a:endParaRPr lang="en-US" altLang="en-US"/>
          </a:p>
        </p:txBody>
      </p:sp>
      <p:sp>
        <p:nvSpPr>
          <p:cNvPr id="110596" name="Rectangle 3">
            <a:extLst>
              <a:ext uri="{FF2B5EF4-FFF2-40B4-BE49-F238E27FC236}">
                <a16:creationId xmlns:a16="http://schemas.microsoft.com/office/drawing/2014/main" id="{E294BFB5-0DC6-E09B-A880-1C2844A5CDFC}"/>
              </a:ext>
            </a:extLst>
          </p:cNvPr>
          <p:cNvSpPr>
            <a:spLocks noChangeArrowheads="1"/>
          </p:cNvSpPr>
          <p:nvPr/>
        </p:nvSpPr>
        <p:spPr bwMode="auto">
          <a:xfrm>
            <a:off x="-3175" y="-1588"/>
            <a:ext cx="3033713" cy="46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chemeClr val="tx1"/>
                </a:solidFill>
                <a:latin typeface="Arial" panose="020B0604020202020204" pitchFamily="34" charset="0"/>
              </a:defRPr>
            </a:lvl1pPr>
            <a:lvl2pPr marL="742950" indent="-285750">
              <a:defRPr sz="3000" b="1">
                <a:solidFill>
                  <a:schemeClr val="tx1"/>
                </a:solidFill>
                <a:latin typeface="Arial" panose="020B0604020202020204" pitchFamily="34" charset="0"/>
              </a:defRPr>
            </a:lvl2pPr>
            <a:lvl3pPr marL="1143000" indent="-228600">
              <a:defRPr sz="3000" b="1">
                <a:solidFill>
                  <a:schemeClr val="tx1"/>
                </a:solidFill>
                <a:latin typeface="Arial" panose="020B0604020202020204" pitchFamily="34" charset="0"/>
              </a:defRPr>
            </a:lvl3pPr>
            <a:lvl4pPr marL="1600200" indent="-228600">
              <a:defRPr sz="3000" b="1">
                <a:solidFill>
                  <a:schemeClr val="tx1"/>
                </a:solidFill>
                <a:latin typeface="Arial" panose="020B0604020202020204" pitchFamily="34" charset="0"/>
              </a:defRPr>
            </a:lvl4pPr>
            <a:lvl5pPr marL="2057400" indent="-228600">
              <a:defRPr sz="3000" b="1">
                <a:solidFill>
                  <a:schemeClr val="tx1"/>
                </a:solidFill>
                <a:latin typeface="Arial" panose="020B0604020202020204" pitchFamily="34" charset="0"/>
              </a:defRPr>
            </a:lvl5pPr>
            <a:lvl6pPr marL="2514600" indent="-228600" eaLnBrk="0" fontAlgn="base" hangingPunct="0">
              <a:spcBef>
                <a:spcPct val="0"/>
              </a:spcBef>
              <a:spcAft>
                <a:spcPct val="0"/>
              </a:spcAft>
              <a:defRPr sz="3000" b="1">
                <a:solidFill>
                  <a:schemeClr val="tx1"/>
                </a:solidFill>
                <a:latin typeface="Arial" panose="020B0604020202020204" pitchFamily="34" charset="0"/>
              </a:defRPr>
            </a:lvl6pPr>
            <a:lvl7pPr marL="2971800" indent="-228600" eaLnBrk="0" fontAlgn="base" hangingPunct="0">
              <a:spcBef>
                <a:spcPct val="0"/>
              </a:spcBef>
              <a:spcAft>
                <a:spcPct val="0"/>
              </a:spcAft>
              <a:defRPr sz="3000" b="1">
                <a:solidFill>
                  <a:schemeClr val="tx1"/>
                </a:solidFill>
                <a:latin typeface="Arial" panose="020B0604020202020204" pitchFamily="34" charset="0"/>
              </a:defRPr>
            </a:lvl7pPr>
            <a:lvl8pPr marL="3429000" indent="-228600" eaLnBrk="0" fontAlgn="base" hangingPunct="0">
              <a:spcBef>
                <a:spcPct val="0"/>
              </a:spcBef>
              <a:spcAft>
                <a:spcPct val="0"/>
              </a:spcAft>
              <a:defRPr sz="3000" b="1">
                <a:solidFill>
                  <a:schemeClr val="tx1"/>
                </a:solidFill>
                <a:latin typeface="Arial" panose="020B0604020202020204" pitchFamily="34" charset="0"/>
              </a:defRPr>
            </a:lvl8pPr>
            <a:lvl9pPr marL="3886200" indent="-228600" eaLnBrk="0" fontAlgn="base" hangingPunct="0">
              <a:spcBef>
                <a:spcPct val="0"/>
              </a:spcBef>
              <a:spcAft>
                <a:spcPct val="0"/>
              </a:spcAft>
              <a:defRPr sz="3000" b="1">
                <a:solidFill>
                  <a:schemeClr val="tx1"/>
                </a:solidFill>
                <a:latin typeface="Arial" panose="020B0604020202020204" pitchFamily="34" charset="0"/>
              </a:defRPr>
            </a:lvl9pPr>
          </a:lstStyle>
          <a:p>
            <a:endParaRPr lang="en-US" altLang="en-US"/>
          </a:p>
        </p:txBody>
      </p:sp>
      <p:sp>
        <p:nvSpPr>
          <p:cNvPr id="110597" name="Rectangle 4">
            <a:extLst>
              <a:ext uri="{FF2B5EF4-FFF2-40B4-BE49-F238E27FC236}">
                <a16:creationId xmlns:a16="http://schemas.microsoft.com/office/drawing/2014/main" id="{47EEA248-ED10-E58E-EFE5-FC92E2A68AD7}"/>
              </a:ext>
            </a:extLst>
          </p:cNvPr>
          <p:cNvSpPr>
            <a:spLocks noGrp="1" noRot="1" noChangeAspect="1" noChangeArrowheads="1" noTextEdit="1"/>
          </p:cNvSpPr>
          <p:nvPr>
            <p:ph type="sldImg"/>
          </p:nvPr>
        </p:nvSpPr>
        <p:spPr>
          <a:xfrm>
            <a:off x="1279525" y="571500"/>
            <a:ext cx="4451350" cy="3338513"/>
          </a:xfrm>
          <a:ln/>
        </p:spPr>
      </p:sp>
      <p:sp>
        <p:nvSpPr>
          <p:cNvPr id="110598" name="Rectangle 5">
            <a:extLst>
              <a:ext uri="{FF2B5EF4-FFF2-40B4-BE49-F238E27FC236}">
                <a16:creationId xmlns:a16="http://schemas.microsoft.com/office/drawing/2014/main" id="{B2C2721A-E4BB-C354-6405-F690AC8699F1}"/>
              </a:ext>
            </a:extLst>
          </p:cNvPr>
          <p:cNvSpPr>
            <a:spLocks noGrp="1" noChangeArrowheads="1"/>
          </p:cNvSpPr>
          <p:nvPr>
            <p:ph type="body" idx="1"/>
          </p:nvPr>
        </p:nvSpPr>
        <p:spPr>
          <a:xfrm>
            <a:off x="876300" y="4057650"/>
            <a:ext cx="5265738" cy="4373563"/>
          </a:xfrm>
          <a:noFill/>
        </p:spPr>
        <p:txBody>
          <a:bodyPr lIns="91276" tIns="45639" rIns="91276" bIns="45639"/>
          <a:lstStyle/>
          <a:p>
            <a:r>
              <a:rPr lang="en-US" altLang="en-US"/>
              <a:t>Lesson Aim</a:t>
            </a:r>
          </a:p>
          <a:p>
            <a:pPr lvl="1"/>
            <a:r>
              <a:rPr lang="en-US" altLang="en-US"/>
              <a:t>&lt;Enter lesson aim here.&gt;</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117</a:t>
            </a:fld>
            <a:endParaRPr lang="en-VN"/>
          </a:p>
        </p:txBody>
      </p:sp>
    </p:spTree>
    <p:extLst>
      <p:ext uri="{BB962C8B-B14F-4D97-AF65-F5344CB8AC3E}">
        <p14:creationId xmlns:p14="http://schemas.microsoft.com/office/powerpoint/2010/main" val="33667498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122</a:t>
            </a:fld>
            <a:endParaRPr lang="en-VN"/>
          </a:p>
        </p:txBody>
      </p:sp>
    </p:spTree>
    <p:extLst>
      <p:ext uri="{BB962C8B-B14F-4D97-AF65-F5344CB8AC3E}">
        <p14:creationId xmlns:p14="http://schemas.microsoft.com/office/powerpoint/2010/main" val="11114516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133</a:t>
            </a:fld>
            <a:endParaRPr lang="en-VN"/>
          </a:p>
        </p:txBody>
      </p:sp>
    </p:spTree>
    <p:extLst>
      <p:ext uri="{BB962C8B-B14F-4D97-AF65-F5344CB8AC3E}">
        <p14:creationId xmlns:p14="http://schemas.microsoft.com/office/powerpoint/2010/main" val="7259044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137</a:t>
            </a:fld>
            <a:endParaRPr lang="en-VN"/>
          </a:p>
        </p:txBody>
      </p:sp>
    </p:spTree>
    <p:extLst>
      <p:ext uri="{BB962C8B-B14F-4D97-AF65-F5344CB8AC3E}">
        <p14:creationId xmlns:p14="http://schemas.microsoft.com/office/powerpoint/2010/main" val="3000002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138</a:t>
            </a:fld>
            <a:endParaRPr lang="en-VN"/>
          </a:p>
        </p:txBody>
      </p:sp>
    </p:spTree>
    <p:extLst>
      <p:ext uri="{BB962C8B-B14F-4D97-AF65-F5344CB8AC3E}">
        <p14:creationId xmlns:p14="http://schemas.microsoft.com/office/powerpoint/2010/main" val="35742286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139</a:t>
            </a:fld>
            <a:endParaRPr lang="en-VN"/>
          </a:p>
        </p:txBody>
      </p:sp>
    </p:spTree>
    <p:extLst>
      <p:ext uri="{BB962C8B-B14F-4D97-AF65-F5344CB8AC3E}">
        <p14:creationId xmlns:p14="http://schemas.microsoft.com/office/powerpoint/2010/main" val="605326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140</a:t>
            </a:fld>
            <a:endParaRPr lang="en-VN"/>
          </a:p>
        </p:txBody>
      </p:sp>
    </p:spTree>
    <p:extLst>
      <p:ext uri="{BB962C8B-B14F-4D97-AF65-F5344CB8AC3E}">
        <p14:creationId xmlns:p14="http://schemas.microsoft.com/office/powerpoint/2010/main" val="3857013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D8E91547-6F1A-4852-75EE-B4168292F02C}"/>
              </a:ext>
            </a:extLst>
          </p:cNvPr>
          <p:cNvSpPr>
            <a:spLocks noGrp="1" noRot="1" noChangeAspect="1" noTextEdit="1"/>
          </p:cNvSpPr>
          <p:nvPr>
            <p:ph type="sldImg"/>
          </p:nvPr>
        </p:nvSpPr>
        <p:spPr>
          <a:ln/>
        </p:spPr>
      </p:sp>
      <p:sp>
        <p:nvSpPr>
          <p:cNvPr id="44035" name="Notes Placeholder 2">
            <a:extLst>
              <a:ext uri="{FF2B5EF4-FFF2-40B4-BE49-F238E27FC236}">
                <a16:creationId xmlns:a16="http://schemas.microsoft.com/office/drawing/2014/main" id="{E714340A-ADC3-C14A-6CE5-284D679F219C}"/>
              </a:ext>
            </a:extLst>
          </p:cNvPr>
          <p:cNvSpPr>
            <a:spLocks noGrp="1"/>
          </p:cNvSpPr>
          <p:nvPr>
            <p:ph type="body" idx="1"/>
          </p:nvPr>
        </p:nvSpPr>
        <p:spPr>
          <a:noFill/>
        </p:spPr>
        <p:txBody>
          <a:bodyPr/>
          <a:lstStyle/>
          <a:p>
            <a:endParaRPr lang="en-US" altLang="en-US"/>
          </a:p>
        </p:txBody>
      </p:sp>
      <p:sp>
        <p:nvSpPr>
          <p:cNvPr id="44036" name="Slide Number Placeholder 3">
            <a:extLst>
              <a:ext uri="{FF2B5EF4-FFF2-40B4-BE49-F238E27FC236}">
                <a16:creationId xmlns:a16="http://schemas.microsoft.com/office/drawing/2014/main" id="{CD4BAF11-B454-874A-58A8-C01940FCDF58}"/>
              </a:ext>
            </a:extLst>
          </p:cNvPr>
          <p:cNvSpPr>
            <a:spLocks noGrp="1"/>
          </p:cNvSpPr>
          <p:nvPr>
            <p:ph type="sldNum" sz="quarter" idx="5"/>
          </p:nvPr>
        </p:nvSpPr>
        <p:spPr>
          <a:noFill/>
        </p:spPr>
        <p:txBody>
          <a:bodyPr/>
          <a:lstStyle>
            <a:lvl1pPr defTabSz="900113">
              <a:defRPr sz="3000" b="1">
                <a:solidFill>
                  <a:schemeClr val="tx1"/>
                </a:solidFill>
                <a:latin typeface="Arial" panose="020B0604020202020204" pitchFamily="34" charset="0"/>
              </a:defRPr>
            </a:lvl1pPr>
            <a:lvl2pPr marL="742950" indent="-285750" defTabSz="900113">
              <a:defRPr sz="3000" b="1">
                <a:solidFill>
                  <a:schemeClr val="tx1"/>
                </a:solidFill>
                <a:latin typeface="Arial" panose="020B0604020202020204" pitchFamily="34" charset="0"/>
              </a:defRPr>
            </a:lvl2pPr>
            <a:lvl3pPr marL="1143000" indent="-228600" defTabSz="900113">
              <a:defRPr sz="3000" b="1">
                <a:solidFill>
                  <a:schemeClr val="tx1"/>
                </a:solidFill>
                <a:latin typeface="Arial" panose="020B0604020202020204" pitchFamily="34" charset="0"/>
              </a:defRPr>
            </a:lvl3pPr>
            <a:lvl4pPr marL="1600200" indent="-228600" defTabSz="900113">
              <a:defRPr sz="3000" b="1">
                <a:solidFill>
                  <a:schemeClr val="tx1"/>
                </a:solidFill>
                <a:latin typeface="Arial" panose="020B0604020202020204" pitchFamily="34" charset="0"/>
              </a:defRPr>
            </a:lvl4pPr>
            <a:lvl5pPr marL="2057400" indent="-228600" defTabSz="900113">
              <a:defRPr sz="3000" b="1">
                <a:solidFill>
                  <a:schemeClr val="tx1"/>
                </a:solidFill>
                <a:latin typeface="Arial" panose="020B0604020202020204" pitchFamily="34" charset="0"/>
              </a:defRPr>
            </a:lvl5pPr>
            <a:lvl6pPr marL="2514600" indent="-228600" defTabSz="900113" eaLnBrk="0" fontAlgn="base" hangingPunct="0">
              <a:spcBef>
                <a:spcPct val="0"/>
              </a:spcBef>
              <a:spcAft>
                <a:spcPct val="0"/>
              </a:spcAft>
              <a:defRPr sz="3000" b="1">
                <a:solidFill>
                  <a:schemeClr val="tx1"/>
                </a:solidFill>
                <a:latin typeface="Arial" panose="020B0604020202020204" pitchFamily="34" charset="0"/>
              </a:defRPr>
            </a:lvl6pPr>
            <a:lvl7pPr marL="2971800" indent="-228600" defTabSz="900113" eaLnBrk="0" fontAlgn="base" hangingPunct="0">
              <a:spcBef>
                <a:spcPct val="0"/>
              </a:spcBef>
              <a:spcAft>
                <a:spcPct val="0"/>
              </a:spcAft>
              <a:defRPr sz="3000" b="1">
                <a:solidFill>
                  <a:schemeClr val="tx1"/>
                </a:solidFill>
                <a:latin typeface="Arial" panose="020B0604020202020204" pitchFamily="34" charset="0"/>
              </a:defRPr>
            </a:lvl7pPr>
            <a:lvl8pPr marL="3429000" indent="-228600" defTabSz="900113" eaLnBrk="0" fontAlgn="base" hangingPunct="0">
              <a:spcBef>
                <a:spcPct val="0"/>
              </a:spcBef>
              <a:spcAft>
                <a:spcPct val="0"/>
              </a:spcAft>
              <a:defRPr sz="3000" b="1">
                <a:solidFill>
                  <a:schemeClr val="tx1"/>
                </a:solidFill>
                <a:latin typeface="Arial" panose="020B0604020202020204" pitchFamily="34" charset="0"/>
              </a:defRPr>
            </a:lvl8pPr>
            <a:lvl9pPr marL="3886200" indent="-228600" defTabSz="900113" eaLnBrk="0" fontAlgn="base" hangingPunct="0">
              <a:spcBef>
                <a:spcPct val="0"/>
              </a:spcBef>
              <a:spcAft>
                <a:spcPct val="0"/>
              </a:spcAft>
              <a:defRPr sz="3000" b="1">
                <a:solidFill>
                  <a:schemeClr val="tx1"/>
                </a:solidFill>
                <a:latin typeface="Arial" panose="020B0604020202020204" pitchFamily="34" charset="0"/>
              </a:defRPr>
            </a:lvl9pPr>
          </a:lstStyle>
          <a:p>
            <a:fld id="{7DDFFED0-48F2-0346-AEF1-32D30B2914AA}" type="slidenum">
              <a:rPr lang="zh-CN" altLang="en-US" sz="800" b="0"/>
              <a:pPr/>
              <a:t>9</a:t>
            </a:fld>
            <a:endParaRPr lang="en-US" altLang="zh-CN" sz="800" b="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141</a:t>
            </a:fld>
            <a:endParaRPr lang="en-VN"/>
          </a:p>
        </p:txBody>
      </p:sp>
    </p:spTree>
    <p:extLst>
      <p:ext uri="{BB962C8B-B14F-4D97-AF65-F5344CB8AC3E}">
        <p14:creationId xmlns:p14="http://schemas.microsoft.com/office/powerpoint/2010/main" val="13806319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142</a:t>
            </a:fld>
            <a:endParaRPr lang="en-VN"/>
          </a:p>
        </p:txBody>
      </p:sp>
    </p:spTree>
    <p:extLst>
      <p:ext uri="{BB962C8B-B14F-4D97-AF65-F5344CB8AC3E}">
        <p14:creationId xmlns:p14="http://schemas.microsoft.com/office/powerpoint/2010/main" val="31434316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146</a:t>
            </a:fld>
            <a:endParaRPr lang="en-VN"/>
          </a:p>
        </p:txBody>
      </p:sp>
    </p:spTree>
    <p:extLst>
      <p:ext uri="{BB962C8B-B14F-4D97-AF65-F5344CB8AC3E}">
        <p14:creationId xmlns:p14="http://schemas.microsoft.com/office/powerpoint/2010/main" val="4363596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147</a:t>
            </a:fld>
            <a:endParaRPr lang="en-VN"/>
          </a:p>
        </p:txBody>
      </p:sp>
    </p:spTree>
    <p:extLst>
      <p:ext uri="{BB962C8B-B14F-4D97-AF65-F5344CB8AC3E}">
        <p14:creationId xmlns:p14="http://schemas.microsoft.com/office/powerpoint/2010/main" val="32144398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148</a:t>
            </a:fld>
            <a:endParaRPr lang="en-VN"/>
          </a:p>
        </p:txBody>
      </p:sp>
    </p:spTree>
    <p:extLst>
      <p:ext uri="{BB962C8B-B14F-4D97-AF65-F5344CB8AC3E}">
        <p14:creationId xmlns:p14="http://schemas.microsoft.com/office/powerpoint/2010/main" val="11044745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152</a:t>
            </a:fld>
            <a:endParaRPr lang="en-VN"/>
          </a:p>
        </p:txBody>
      </p:sp>
    </p:spTree>
    <p:extLst>
      <p:ext uri="{BB962C8B-B14F-4D97-AF65-F5344CB8AC3E}">
        <p14:creationId xmlns:p14="http://schemas.microsoft.com/office/powerpoint/2010/main" val="12434867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153</a:t>
            </a:fld>
            <a:endParaRPr lang="en-VN"/>
          </a:p>
        </p:txBody>
      </p:sp>
    </p:spTree>
    <p:extLst>
      <p:ext uri="{BB962C8B-B14F-4D97-AF65-F5344CB8AC3E}">
        <p14:creationId xmlns:p14="http://schemas.microsoft.com/office/powerpoint/2010/main" val="22071285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154</a:t>
            </a:fld>
            <a:endParaRPr lang="en-VN"/>
          </a:p>
        </p:txBody>
      </p:sp>
    </p:spTree>
    <p:extLst>
      <p:ext uri="{BB962C8B-B14F-4D97-AF65-F5344CB8AC3E}">
        <p14:creationId xmlns:p14="http://schemas.microsoft.com/office/powerpoint/2010/main" val="27426400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155</a:t>
            </a:fld>
            <a:endParaRPr lang="en-VN"/>
          </a:p>
        </p:txBody>
      </p:sp>
    </p:spTree>
    <p:extLst>
      <p:ext uri="{BB962C8B-B14F-4D97-AF65-F5344CB8AC3E}">
        <p14:creationId xmlns:p14="http://schemas.microsoft.com/office/powerpoint/2010/main" val="40993697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157</a:t>
            </a:fld>
            <a:endParaRPr lang="en-VN"/>
          </a:p>
        </p:txBody>
      </p:sp>
    </p:spTree>
    <p:extLst>
      <p:ext uri="{BB962C8B-B14F-4D97-AF65-F5344CB8AC3E}">
        <p14:creationId xmlns:p14="http://schemas.microsoft.com/office/powerpoint/2010/main" val="2000911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1">
            <a:extLst>
              <a:ext uri="{FF2B5EF4-FFF2-40B4-BE49-F238E27FC236}">
                <a16:creationId xmlns:a16="http://schemas.microsoft.com/office/drawing/2014/main" id="{84016456-3004-3D76-BB8D-B521508E396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0113">
              <a:defRPr sz="3000" b="1">
                <a:solidFill>
                  <a:schemeClr val="tx1"/>
                </a:solidFill>
                <a:latin typeface="Arial" panose="020B0604020202020204" pitchFamily="34" charset="0"/>
              </a:defRPr>
            </a:lvl1pPr>
            <a:lvl2pPr marL="742950" indent="-285750" defTabSz="900113">
              <a:defRPr sz="3000" b="1">
                <a:solidFill>
                  <a:schemeClr val="tx1"/>
                </a:solidFill>
                <a:latin typeface="Arial" panose="020B0604020202020204" pitchFamily="34" charset="0"/>
              </a:defRPr>
            </a:lvl2pPr>
            <a:lvl3pPr marL="1143000" indent="-228600" defTabSz="900113">
              <a:defRPr sz="3000" b="1">
                <a:solidFill>
                  <a:schemeClr val="tx1"/>
                </a:solidFill>
                <a:latin typeface="Arial" panose="020B0604020202020204" pitchFamily="34" charset="0"/>
              </a:defRPr>
            </a:lvl3pPr>
            <a:lvl4pPr marL="1600200" indent="-228600" defTabSz="900113">
              <a:defRPr sz="3000" b="1">
                <a:solidFill>
                  <a:schemeClr val="tx1"/>
                </a:solidFill>
                <a:latin typeface="Arial" panose="020B0604020202020204" pitchFamily="34" charset="0"/>
              </a:defRPr>
            </a:lvl4pPr>
            <a:lvl5pPr marL="2057400" indent="-228600" defTabSz="900113">
              <a:defRPr sz="3000" b="1">
                <a:solidFill>
                  <a:schemeClr val="tx1"/>
                </a:solidFill>
                <a:latin typeface="Arial" panose="020B0604020202020204" pitchFamily="34" charset="0"/>
              </a:defRPr>
            </a:lvl5pPr>
            <a:lvl6pPr marL="2514600" indent="-228600" defTabSz="900113" eaLnBrk="0" fontAlgn="base" hangingPunct="0">
              <a:spcBef>
                <a:spcPct val="0"/>
              </a:spcBef>
              <a:spcAft>
                <a:spcPct val="0"/>
              </a:spcAft>
              <a:defRPr sz="3000" b="1">
                <a:solidFill>
                  <a:schemeClr val="tx1"/>
                </a:solidFill>
                <a:latin typeface="Arial" panose="020B0604020202020204" pitchFamily="34" charset="0"/>
              </a:defRPr>
            </a:lvl6pPr>
            <a:lvl7pPr marL="2971800" indent="-228600" defTabSz="900113" eaLnBrk="0" fontAlgn="base" hangingPunct="0">
              <a:spcBef>
                <a:spcPct val="0"/>
              </a:spcBef>
              <a:spcAft>
                <a:spcPct val="0"/>
              </a:spcAft>
              <a:defRPr sz="3000" b="1">
                <a:solidFill>
                  <a:schemeClr val="tx1"/>
                </a:solidFill>
                <a:latin typeface="Arial" panose="020B0604020202020204" pitchFamily="34" charset="0"/>
              </a:defRPr>
            </a:lvl7pPr>
            <a:lvl8pPr marL="3429000" indent="-228600" defTabSz="900113" eaLnBrk="0" fontAlgn="base" hangingPunct="0">
              <a:spcBef>
                <a:spcPct val="0"/>
              </a:spcBef>
              <a:spcAft>
                <a:spcPct val="0"/>
              </a:spcAft>
              <a:defRPr sz="3000" b="1">
                <a:solidFill>
                  <a:schemeClr val="tx1"/>
                </a:solidFill>
                <a:latin typeface="Arial" panose="020B0604020202020204" pitchFamily="34" charset="0"/>
              </a:defRPr>
            </a:lvl8pPr>
            <a:lvl9pPr marL="3886200" indent="-228600" defTabSz="900113" eaLnBrk="0" fontAlgn="base" hangingPunct="0">
              <a:spcBef>
                <a:spcPct val="0"/>
              </a:spcBef>
              <a:spcAft>
                <a:spcPct val="0"/>
              </a:spcAft>
              <a:defRPr sz="3000" b="1">
                <a:solidFill>
                  <a:schemeClr val="tx1"/>
                </a:solidFill>
                <a:latin typeface="Arial" panose="020B0604020202020204" pitchFamily="34" charset="0"/>
              </a:defRPr>
            </a:lvl9pPr>
          </a:lstStyle>
          <a:p>
            <a:fld id="{BB47F55C-8141-2343-A6C1-2517AB8B4C65}" type="slidenum">
              <a:rPr lang="en-US" altLang="en-US" sz="1200"/>
              <a:pPr/>
              <a:t>10</a:t>
            </a:fld>
            <a:endParaRPr lang="en-US" altLang="en-US" sz="1200"/>
          </a:p>
        </p:txBody>
      </p:sp>
      <p:sp>
        <p:nvSpPr>
          <p:cNvPr id="69635" name="Rectangle 2">
            <a:extLst>
              <a:ext uri="{FF2B5EF4-FFF2-40B4-BE49-F238E27FC236}">
                <a16:creationId xmlns:a16="http://schemas.microsoft.com/office/drawing/2014/main" id="{60B39B98-A896-AE11-4829-2951795D075A}"/>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A30CA2B7-4ACE-FE2E-5019-4C3D9FBE07A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ar-EG"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160</a:t>
            </a:fld>
            <a:endParaRPr lang="en-VN"/>
          </a:p>
        </p:txBody>
      </p:sp>
    </p:spTree>
    <p:extLst>
      <p:ext uri="{BB962C8B-B14F-4D97-AF65-F5344CB8AC3E}">
        <p14:creationId xmlns:p14="http://schemas.microsoft.com/office/powerpoint/2010/main" val="14438310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161</a:t>
            </a:fld>
            <a:endParaRPr lang="en-VN"/>
          </a:p>
        </p:txBody>
      </p:sp>
    </p:spTree>
    <p:extLst>
      <p:ext uri="{BB962C8B-B14F-4D97-AF65-F5344CB8AC3E}">
        <p14:creationId xmlns:p14="http://schemas.microsoft.com/office/powerpoint/2010/main" val="20076499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ADD54CFB-29C0-7F4A-B0D9-75A86930D0CB}" type="slidenum">
              <a:rPr lang="en-VN" smtClean="0"/>
              <a:t>164</a:t>
            </a:fld>
            <a:endParaRPr lang="en-VN"/>
          </a:p>
        </p:txBody>
      </p:sp>
    </p:spTree>
    <p:extLst>
      <p:ext uri="{BB962C8B-B14F-4D97-AF65-F5344CB8AC3E}">
        <p14:creationId xmlns:p14="http://schemas.microsoft.com/office/powerpoint/2010/main" val="3763066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BDB9BB16-9EE6-F160-99F5-A718AB78753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0113">
              <a:defRPr sz="3000" b="1">
                <a:solidFill>
                  <a:schemeClr val="tx1"/>
                </a:solidFill>
                <a:latin typeface="Arial" panose="020B0604020202020204" pitchFamily="34" charset="0"/>
              </a:defRPr>
            </a:lvl1pPr>
            <a:lvl2pPr marL="742950" indent="-285750" defTabSz="900113">
              <a:defRPr sz="3000" b="1">
                <a:solidFill>
                  <a:schemeClr val="tx1"/>
                </a:solidFill>
                <a:latin typeface="Arial" panose="020B0604020202020204" pitchFamily="34" charset="0"/>
              </a:defRPr>
            </a:lvl2pPr>
            <a:lvl3pPr marL="1143000" indent="-228600" defTabSz="900113">
              <a:defRPr sz="3000" b="1">
                <a:solidFill>
                  <a:schemeClr val="tx1"/>
                </a:solidFill>
                <a:latin typeface="Arial" panose="020B0604020202020204" pitchFamily="34" charset="0"/>
              </a:defRPr>
            </a:lvl3pPr>
            <a:lvl4pPr marL="1600200" indent="-228600" defTabSz="900113">
              <a:defRPr sz="3000" b="1">
                <a:solidFill>
                  <a:schemeClr val="tx1"/>
                </a:solidFill>
                <a:latin typeface="Arial" panose="020B0604020202020204" pitchFamily="34" charset="0"/>
              </a:defRPr>
            </a:lvl4pPr>
            <a:lvl5pPr marL="2057400" indent="-228600" defTabSz="900113">
              <a:defRPr sz="3000" b="1">
                <a:solidFill>
                  <a:schemeClr val="tx1"/>
                </a:solidFill>
                <a:latin typeface="Arial" panose="020B0604020202020204" pitchFamily="34" charset="0"/>
              </a:defRPr>
            </a:lvl5pPr>
            <a:lvl6pPr marL="2514600" indent="-228600" defTabSz="900113" eaLnBrk="0" fontAlgn="base" hangingPunct="0">
              <a:spcBef>
                <a:spcPct val="0"/>
              </a:spcBef>
              <a:spcAft>
                <a:spcPct val="0"/>
              </a:spcAft>
              <a:defRPr sz="3000" b="1">
                <a:solidFill>
                  <a:schemeClr val="tx1"/>
                </a:solidFill>
                <a:latin typeface="Arial" panose="020B0604020202020204" pitchFamily="34" charset="0"/>
              </a:defRPr>
            </a:lvl6pPr>
            <a:lvl7pPr marL="2971800" indent="-228600" defTabSz="900113" eaLnBrk="0" fontAlgn="base" hangingPunct="0">
              <a:spcBef>
                <a:spcPct val="0"/>
              </a:spcBef>
              <a:spcAft>
                <a:spcPct val="0"/>
              </a:spcAft>
              <a:defRPr sz="3000" b="1">
                <a:solidFill>
                  <a:schemeClr val="tx1"/>
                </a:solidFill>
                <a:latin typeface="Arial" panose="020B0604020202020204" pitchFamily="34" charset="0"/>
              </a:defRPr>
            </a:lvl7pPr>
            <a:lvl8pPr marL="3429000" indent="-228600" defTabSz="900113" eaLnBrk="0" fontAlgn="base" hangingPunct="0">
              <a:spcBef>
                <a:spcPct val="0"/>
              </a:spcBef>
              <a:spcAft>
                <a:spcPct val="0"/>
              </a:spcAft>
              <a:defRPr sz="3000" b="1">
                <a:solidFill>
                  <a:schemeClr val="tx1"/>
                </a:solidFill>
                <a:latin typeface="Arial" panose="020B0604020202020204" pitchFamily="34" charset="0"/>
              </a:defRPr>
            </a:lvl8pPr>
            <a:lvl9pPr marL="3886200" indent="-228600" defTabSz="900113" eaLnBrk="0" fontAlgn="base" hangingPunct="0">
              <a:spcBef>
                <a:spcPct val="0"/>
              </a:spcBef>
              <a:spcAft>
                <a:spcPct val="0"/>
              </a:spcAft>
              <a:defRPr sz="3000" b="1">
                <a:solidFill>
                  <a:schemeClr val="tx1"/>
                </a:solidFill>
                <a:latin typeface="Arial" panose="020B0604020202020204" pitchFamily="34" charset="0"/>
              </a:defRPr>
            </a:lvl9pPr>
          </a:lstStyle>
          <a:p>
            <a:fld id="{E18CB04C-4C2F-C445-9356-2024A904402F}" type="slidenum">
              <a:rPr lang="en-US" altLang="en-US" sz="1200"/>
              <a:pPr/>
              <a:t>11</a:t>
            </a:fld>
            <a:endParaRPr lang="en-US" altLang="en-US" sz="1200"/>
          </a:p>
        </p:txBody>
      </p:sp>
      <p:sp>
        <p:nvSpPr>
          <p:cNvPr id="70659" name="Rectangle 2">
            <a:extLst>
              <a:ext uri="{FF2B5EF4-FFF2-40B4-BE49-F238E27FC236}">
                <a16:creationId xmlns:a16="http://schemas.microsoft.com/office/drawing/2014/main" id="{FFF8CD7F-EB4C-1910-75ED-B365036DCC35}"/>
              </a:ext>
            </a:extLst>
          </p:cNvPr>
          <p:cNvSpPr>
            <a:spLocks noGrp="1" noRot="1" noChangeAspect="1" noChangeArrowheads="1" noTextEdit="1"/>
          </p:cNvSpPr>
          <p:nvPr>
            <p:ph type="sldImg"/>
          </p:nvPr>
        </p:nvSpPr>
        <p:spPr>
          <a:xfrm>
            <a:off x="306388" y="300038"/>
            <a:ext cx="6270625" cy="3527425"/>
          </a:xfrm>
          <a:ln/>
        </p:spPr>
      </p:sp>
      <p:sp>
        <p:nvSpPr>
          <p:cNvPr id="70660" name="Rectangle 3">
            <a:extLst>
              <a:ext uri="{FF2B5EF4-FFF2-40B4-BE49-F238E27FC236}">
                <a16:creationId xmlns:a16="http://schemas.microsoft.com/office/drawing/2014/main" id="{0BC3CD0B-B83E-8082-0E2B-3D83D0F58DC6}"/>
              </a:ext>
            </a:extLst>
          </p:cNvPr>
          <p:cNvSpPr>
            <a:spLocks noGrp="1" noChangeArrowheads="1"/>
          </p:cNvSpPr>
          <p:nvPr>
            <p:ph type="body" idx="1"/>
          </p:nvPr>
        </p:nvSpPr>
        <p:spPr>
          <a:xfrm>
            <a:off x="523875" y="4052888"/>
            <a:ext cx="5829300" cy="4252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88" tIns="43244" rIns="86488" bIns="43244"/>
          <a:lstStyle/>
          <a:p>
            <a:pPr eaLnBrk="1" hangingPunct="1"/>
            <a:r>
              <a:rPr lang="en-US" altLang="en-US" b="1"/>
              <a:t>Purpose:</a:t>
            </a:r>
            <a:r>
              <a:rPr lang="en-US" altLang="en-US"/>
              <a:t> This figure discusses application-layer protocols. </a:t>
            </a:r>
          </a:p>
          <a:p>
            <a:pPr eaLnBrk="1" hangingPunct="1"/>
            <a:r>
              <a:rPr lang="en-US" altLang="en-US" b="1"/>
              <a:t>Emphasize:</a:t>
            </a:r>
            <a:r>
              <a:rPr lang="en-US" altLang="en-US"/>
              <a:t> The common network applications today include file transfer, remote login, network management, and e-mail.</a:t>
            </a:r>
          </a:p>
          <a:p>
            <a:pPr eaLnBrk="1" hangingPunct="1"/>
            <a:r>
              <a:rPr lang="en-US" altLang="en-US"/>
              <a:t>We focus on TCP/IP in this course for several reasons: </a:t>
            </a:r>
          </a:p>
          <a:p>
            <a:pPr lvl="1" eaLnBrk="1" hangingPunct="1"/>
            <a:r>
              <a:rPr lang="en-US" altLang="en-US"/>
              <a:t>TCP/IP is a universally available protocol and you will use it at work. </a:t>
            </a:r>
          </a:p>
          <a:p>
            <a:pPr lvl="1" eaLnBrk="1" hangingPunct="1"/>
            <a:r>
              <a:rPr lang="en-US" altLang="en-US"/>
              <a:t>TCP/IP is a useful reference for understanding other protocols, because it includes elements that are representative of other protocols. </a:t>
            </a:r>
          </a:p>
          <a:p>
            <a:pPr lvl="1" eaLnBrk="1" hangingPunct="1"/>
            <a:r>
              <a:rPr lang="en-US" altLang="en-US"/>
              <a:t>TCP/IP is important because the router uses it as a configuration tool. The router uses Telnet for remote configuration, TFTP to transfer configuration files and operating system images, and SNMP for network management. 	</a:t>
            </a:r>
          </a:p>
          <a:p>
            <a:pPr eaLnBrk="1" hangingPunct="1"/>
            <a:r>
              <a:rPr lang="en-US" altLang="en-US" b="1"/>
              <a:t>Transition:</a:t>
            </a:r>
            <a:r>
              <a:rPr lang="en-US" altLang="en-US"/>
              <a:t> The next section moves down the model to discuss the transport layer.	</a:t>
            </a:r>
          </a:p>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B1DA-5360-8348-D7B0-55906FBF33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19A81886-771E-71A0-D086-6BB50D93E9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99723697-8640-BDC3-2221-F5AC05A17605}"/>
              </a:ext>
            </a:extLst>
          </p:cNvPr>
          <p:cNvSpPr>
            <a:spLocks noGrp="1"/>
          </p:cNvSpPr>
          <p:nvPr>
            <p:ph type="dt" sz="half" idx="10"/>
          </p:nvPr>
        </p:nvSpPr>
        <p:spPr/>
        <p:txBody>
          <a:bodyPr/>
          <a:lstStyle/>
          <a:p>
            <a:fld id="{2189D7C1-5E70-504F-A102-3F407DE0CE03}" type="datetime1">
              <a:rPr lang="en-US" smtClean="0"/>
              <a:t>6/26/23</a:t>
            </a:fld>
            <a:endParaRPr lang="en-VN"/>
          </a:p>
        </p:txBody>
      </p:sp>
      <p:sp>
        <p:nvSpPr>
          <p:cNvPr id="5" name="Footer Placeholder 4">
            <a:extLst>
              <a:ext uri="{FF2B5EF4-FFF2-40B4-BE49-F238E27FC236}">
                <a16:creationId xmlns:a16="http://schemas.microsoft.com/office/drawing/2014/main" id="{DB9016E6-43AC-FC16-EAA7-A72A0AC22E76}"/>
              </a:ext>
            </a:extLst>
          </p:cNvPr>
          <p:cNvSpPr>
            <a:spLocks noGrp="1"/>
          </p:cNvSpPr>
          <p:nvPr>
            <p:ph type="ftr" sz="quarter" idx="11"/>
          </p:nvPr>
        </p:nvSpPr>
        <p:spPr/>
        <p:txBody>
          <a:bodyPr/>
          <a:lstStyle/>
          <a:p>
            <a:r>
              <a:rPr lang="en-US"/>
              <a:t>Network Basics - MCS.Nguyen Quoc Su</a:t>
            </a:r>
            <a:endParaRPr lang="en-VN"/>
          </a:p>
        </p:txBody>
      </p:sp>
      <p:sp>
        <p:nvSpPr>
          <p:cNvPr id="6" name="Slide Number Placeholder 5">
            <a:extLst>
              <a:ext uri="{FF2B5EF4-FFF2-40B4-BE49-F238E27FC236}">
                <a16:creationId xmlns:a16="http://schemas.microsoft.com/office/drawing/2014/main" id="{F7514B92-F284-693F-8095-2BAB4A7222E1}"/>
              </a:ext>
            </a:extLst>
          </p:cNvPr>
          <p:cNvSpPr>
            <a:spLocks noGrp="1"/>
          </p:cNvSpPr>
          <p:nvPr>
            <p:ph type="sldNum" sz="quarter" idx="12"/>
          </p:nvPr>
        </p:nvSpPr>
        <p:spPr/>
        <p:txBody>
          <a:bodyPr/>
          <a:lstStyle/>
          <a:p>
            <a:fld id="{6BF9324B-C4A9-504C-B3D0-12050651E20C}" type="slidenum">
              <a:rPr lang="en-VN" smtClean="0"/>
              <a:t>‹#›</a:t>
            </a:fld>
            <a:endParaRPr lang="en-VN"/>
          </a:p>
        </p:txBody>
      </p:sp>
    </p:spTree>
    <p:extLst>
      <p:ext uri="{BB962C8B-B14F-4D97-AF65-F5344CB8AC3E}">
        <p14:creationId xmlns:p14="http://schemas.microsoft.com/office/powerpoint/2010/main" val="558118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0B787-3B45-66DC-C4E1-03C9DAB053F3}"/>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F13C2943-46FF-B683-D350-CF42987B7E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119AE0BF-CB8C-ACB5-9691-E884C6F98530}"/>
              </a:ext>
            </a:extLst>
          </p:cNvPr>
          <p:cNvSpPr>
            <a:spLocks noGrp="1"/>
          </p:cNvSpPr>
          <p:nvPr>
            <p:ph type="dt" sz="half" idx="10"/>
          </p:nvPr>
        </p:nvSpPr>
        <p:spPr/>
        <p:txBody>
          <a:bodyPr/>
          <a:lstStyle/>
          <a:p>
            <a:fld id="{2555A3BE-81A7-684B-9039-443A0B331622}" type="datetime1">
              <a:rPr lang="en-US" smtClean="0"/>
              <a:t>6/26/23</a:t>
            </a:fld>
            <a:endParaRPr lang="en-VN"/>
          </a:p>
        </p:txBody>
      </p:sp>
      <p:sp>
        <p:nvSpPr>
          <p:cNvPr id="5" name="Footer Placeholder 4">
            <a:extLst>
              <a:ext uri="{FF2B5EF4-FFF2-40B4-BE49-F238E27FC236}">
                <a16:creationId xmlns:a16="http://schemas.microsoft.com/office/drawing/2014/main" id="{2105A8E7-711E-D147-301F-A1A20576EA0F}"/>
              </a:ext>
            </a:extLst>
          </p:cNvPr>
          <p:cNvSpPr>
            <a:spLocks noGrp="1"/>
          </p:cNvSpPr>
          <p:nvPr>
            <p:ph type="ftr" sz="quarter" idx="11"/>
          </p:nvPr>
        </p:nvSpPr>
        <p:spPr/>
        <p:txBody>
          <a:bodyPr/>
          <a:lstStyle/>
          <a:p>
            <a:r>
              <a:rPr lang="en-US"/>
              <a:t>Network Basics - MCS.Nguyen Quoc Su</a:t>
            </a:r>
            <a:endParaRPr lang="en-VN"/>
          </a:p>
        </p:txBody>
      </p:sp>
      <p:sp>
        <p:nvSpPr>
          <p:cNvPr id="6" name="Slide Number Placeholder 5">
            <a:extLst>
              <a:ext uri="{FF2B5EF4-FFF2-40B4-BE49-F238E27FC236}">
                <a16:creationId xmlns:a16="http://schemas.microsoft.com/office/drawing/2014/main" id="{ACE7CDA9-856D-35EA-AA4D-DBF0C2808B30}"/>
              </a:ext>
            </a:extLst>
          </p:cNvPr>
          <p:cNvSpPr>
            <a:spLocks noGrp="1"/>
          </p:cNvSpPr>
          <p:nvPr>
            <p:ph type="sldNum" sz="quarter" idx="12"/>
          </p:nvPr>
        </p:nvSpPr>
        <p:spPr/>
        <p:txBody>
          <a:bodyPr/>
          <a:lstStyle/>
          <a:p>
            <a:fld id="{6BF9324B-C4A9-504C-B3D0-12050651E20C}" type="slidenum">
              <a:rPr lang="en-VN" smtClean="0"/>
              <a:t>‹#›</a:t>
            </a:fld>
            <a:endParaRPr lang="en-VN"/>
          </a:p>
        </p:txBody>
      </p:sp>
    </p:spTree>
    <p:extLst>
      <p:ext uri="{BB962C8B-B14F-4D97-AF65-F5344CB8AC3E}">
        <p14:creationId xmlns:p14="http://schemas.microsoft.com/office/powerpoint/2010/main" val="60130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A480D4-2475-7145-DABB-F7DE3489D8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3EBA0C1D-3B06-40C2-F42E-B8571EB5AC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30FFF330-5603-0951-0553-37597B296DB4}"/>
              </a:ext>
            </a:extLst>
          </p:cNvPr>
          <p:cNvSpPr>
            <a:spLocks noGrp="1"/>
          </p:cNvSpPr>
          <p:nvPr>
            <p:ph type="dt" sz="half" idx="10"/>
          </p:nvPr>
        </p:nvSpPr>
        <p:spPr/>
        <p:txBody>
          <a:bodyPr/>
          <a:lstStyle/>
          <a:p>
            <a:fld id="{3FFE1B0C-47B3-C340-9369-E2313C0DAA42}" type="datetime1">
              <a:rPr lang="en-US" smtClean="0"/>
              <a:t>6/26/23</a:t>
            </a:fld>
            <a:endParaRPr lang="en-VN"/>
          </a:p>
        </p:txBody>
      </p:sp>
      <p:sp>
        <p:nvSpPr>
          <p:cNvPr id="5" name="Footer Placeholder 4">
            <a:extLst>
              <a:ext uri="{FF2B5EF4-FFF2-40B4-BE49-F238E27FC236}">
                <a16:creationId xmlns:a16="http://schemas.microsoft.com/office/drawing/2014/main" id="{24552C61-59AE-AD2D-BE83-D239C10D5F08}"/>
              </a:ext>
            </a:extLst>
          </p:cNvPr>
          <p:cNvSpPr>
            <a:spLocks noGrp="1"/>
          </p:cNvSpPr>
          <p:nvPr>
            <p:ph type="ftr" sz="quarter" idx="11"/>
          </p:nvPr>
        </p:nvSpPr>
        <p:spPr/>
        <p:txBody>
          <a:bodyPr/>
          <a:lstStyle/>
          <a:p>
            <a:r>
              <a:rPr lang="en-US"/>
              <a:t>Network Basics - MCS.Nguyen Quoc Su</a:t>
            </a:r>
            <a:endParaRPr lang="en-VN"/>
          </a:p>
        </p:txBody>
      </p:sp>
      <p:sp>
        <p:nvSpPr>
          <p:cNvPr id="6" name="Slide Number Placeholder 5">
            <a:extLst>
              <a:ext uri="{FF2B5EF4-FFF2-40B4-BE49-F238E27FC236}">
                <a16:creationId xmlns:a16="http://schemas.microsoft.com/office/drawing/2014/main" id="{81F3B354-00C1-9D19-39E8-2537DA4ECE9A}"/>
              </a:ext>
            </a:extLst>
          </p:cNvPr>
          <p:cNvSpPr>
            <a:spLocks noGrp="1"/>
          </p:cNvSpPr>
          <p:nvPr>
            <p:ph type="sldNum" sz="quarter" idx="12"/>
          </p:nvPr>
        </p:nvSpPr>
        <p:spPr/>
        <p:txBody>
          <a:bodyPr/>
          <a:lstStyle/>
          <a:p>
            <a:fld id="{6BF9324B-C4A9-504C-B3D0-12050651E20C}" type="slidenum">
              <a:rPr lang="en-VN" smtClean="0"/>
              <a:t>‹#›</a:t>
            </a:fld>
            <a:endParaRPr lang="en-VN"/>
          </a:p>
        </p:txBody>
      </p:sp>
    </p:spTree>
    <p:extLst>
      <p:ext uri="{BB962C8B-B14F-4D97-AF65-F5344CB8AC3E}">
        <p14:creationId xmlns:p14="http://schemas.microsoft.com/office/powerpoint/2010/main" val="2454966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67145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874184" y="457200"/>
            <a:ext cx="10860616" cy="838200"/>
          </a:xfrm>
        </p:spPr>
        <p:txBody>
          <a:bodyPr/>
          <a:lstStyle/>
          <a:p>
            <a:r>
              <a:rPr lang="en-US"/>
              <a:t>Click to edit Master title style</a:t>
            </a:r>
            <a:endParaRPr lang="vi-VN"/>
          </a:p>
        </p:txBody>
      </p:sp>
      <p:sp>
        <p:nvSpPr>
          <p:cNvPr id="3" name="Chart Placeholder 2"/>
          <p:cNvSpPr>
            <a:spLocks noGrp="1"/>
          </p:cNvSpPr>
          <p:nvPr>
            <p:ph type="chart" idx="1"/>
          </p:nvPr>
        </p:nvSpPr>
        <p:spPr>
          <a:xfrm>
            <a:off x="874185" y="1781176"/>
            <a:ext cx="10587567" cy="3571875"/>
          </a:xfrm>
        </p:spPr>
        <p:txBody>
          <a:bodyPr/>
          <a:lstStyle/>
          <a:p>
            <a:pPr lvl="0"/>
            <a:endParaRPr lang="vi-VN" noProof="0"/>
          </a:p>
        </p:txBody>
      </p:sp>
    </p:spTree>
    <p:extLst>
      <p:ext uri="{BB962C8B-B14F-4D97-AF65-F5344CB8AC3E}">
        <p14:creationId xmlns:p14="http://schemas.microsoft.com/office/powerpoint/2010/main" val="666094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a:xfrm>
            <a:off x="521207" y="448056"/>
            <a:ext cx="11066359" cy="640080"/>
          </a:xfrm>
          <a:pattFill prst="ltUpDiag">
            <a:fgClr>
              <a:schemeClr val="bg1">
                <a:lumMod val="85000"/>
              </a:schemeClr>
            </a:fgClr>
            <a:bgClr>
              <a:schemeClr val="bg1"/>
            </a:bgClr>
          </a:pattFill>
        </p:spPr>
        <p:txBody>
          <a:bodyPr anchor="b" anchorCtr="0">
            <a:normAutofit/>
          </a:bodyPr>
          <a:lstStyle>
            <a:lvl1pPr>
              <a:defRPr sz="2800">
                <a:solidFill>
                  <a:srgbClr val="D24726"/>
                </a:solidFill>
                <a:latin typeface="Bahnschrift" panose="020B0502040204020203" pitchFamily="34" charset="0"/>
              </a:defRPr>
            </a:lvl1pPr>
          </a:lstStyle>
          <a:p>
            <a:r>
              <a:rPr lang="en-US" dirty="0"/>
              <a:t>CLICK TO EDIT MASTER TITLE STYLE</a:t>
            </a:r>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2400" smtClean="0">
                <a:solidFill>
                  <a:schemeClr val="tx1">
                    <a:lumMod val="75000"/>
                    <a:lumOff val="25000"/>
                  </a:schemeClr>
                </a:solidFill>
              </a:defRPr>
            </a:lvl1pPr>
            <a:lvl2pPr>
              <a:defRPr lang="en-US" sz="2400" smtClean="0">
                <a:solidFill>
                  <a:schemeClr val="tx1">
                    <a:lumMod val="75000"/>
                    <a:lumOff val="25000"/>
                  </a:schemeClr>
                </a:solidFill>
              </a:defRPr>
            </a:lvl2pPr>
            <a:lvl3pPr>
              <a:defRPr lang="en-US" sz="2400" smtClean="0">
                <a:solidFill>
                  <a:schemeClr val="tx1">
                    <a:lumMod val="75000"/>
                    <a:lumOff val="25000"/>
                  </a:schemeClr>
                </a:solidFill>
              </a:defRPr>
            </a:lvl3pPr>
            <a:lvl4pPr>
              <a:defRPr lang="en-US" sz="2400" smtClean="0">
                <a:solidFill>
                  <a:schemeClr val="tx1">
                    <a:lumMod val="75000"/>
                    <a:lumOff val="25000"/>
                  </a:schemeClr>
                </a:solidFill>
              </a:defRPr>
            </a:lvl4pPr>
            <a:lvl5pPr>
              <a:defRPr lang="en-US" sz="2400">
                <a:solidFill>
                  <a:schemeClr val="tx1">
                    <a:lumMod val="75000"/>
                    <a:lumOff val="25000"/>
                  </a:schemeClr>
                </a:solidFill>
              </a:defRPr>
            </a:lvl5pPr>
          </a:lstStyle>
          <a:p>
            <a:pPr marL="0" lvl="0" indent="0">
              <a:lnSpc>
                <a:spcPct val="150000"/>
              </a:lnSpc>
              <a:spcBef>
                <a:spcPts val="1000"/>
              </a:spcBef>
              <a:spcAft>
                <a:spcPts val="1200"/>
              </a:spcAft>
              <a:buNone/>
            </a:pPr>
            <a:r>
              <a:rPr lang="en-US" dirty="0"/>
              <a:t>Click to 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endParaRPr lang="en-US"/>
          </a:p>
        </p:txBody>
      </p:sp>
      <p:sp>
        <p:nvSpPr>
          <p:cNvPr id="7" name="Footer Placeholder 4"/>
          <p:cNvSpPr>
            <a:spLocks noGrp="1"/>
          </p:cNvSpPr>
          <p:nvPr>
            <p:ph type="ftr" sz="quarter" idx="3"/>
          </p:nvPr>
        </p:nvSpPr>
        <p:spPr>
          <a:xfrm>
            <a:off x="4222865" y="6203952"/>
            <a:ext cx="3858505" cy="365125"/>
          </a:xfrm>
          <a:prstGeom prst="rect">
            <a:avLst/>
          </a:prstGeom>
          <a:pattFill prst="ltUpDiag">
            <a:fgClr>
              <a:schemeClr val="bg1">
                <a:lumMod val="85000"/>
              </a:schemeClr>
            </a:fgClr>
            <a:bgClr>
              <a:schemeClr val="bg1"/>
            </a:bgClr>
          </a:pattFill>
        </p:spPr>
        <p:txBody>
          <a:bodyPr vert="horz" lIns="91440" tIns="45720" rIns="91440" bIns="45720" rtlCol="0" anchor="ctr"/>
          <a:lstStyle>
            <a:lvl1pPr algn="ctr">
              <a:defRPr sz="1200" i="1" baseline="0">
                <a:solidFill>
                  <a:srgbClr val="FF2625"/>
                </a:solidFill>
              </a:defRPr>
            </a:lvl1pPr>
          </a:lstStyle>
          <a:p>
            <a:r>
              <a:rPr lang="en-US" err="1"/>
              <a:t>Quản</a:t>
            </a:r>
            <a:r>
              <a:rPr lang="en-US"/>
              <a:t> </a:t>
            </a:r>
            <a:r>
              <a:rPr lang="en-US" err="1"/>
              <a:t>trị</a:t>
            </a:r>
            <a:r>
              <a:rPr lang="en-US"/>
              <a:t> </a:t>
            </a:r>
            <a:r>
              <a:rPr lang="en-US" err="1"/>
              <a:t>mạng</a:t>
            </a:r>
            <a:r>
              <a:rPr lang="en-US"/>
              <a:t> Cisco - </a:t>
            </a:r>
            <a:r>
              <a:rPr lang="en-US" err="1"/>
              <a:t>Ths</a:t>
            </a:r>
            <a:r>
              <a:rPr lang="en-US"/>
              <a:t>. Nguyễn Quốc Sử</a:t>
            </a:r>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2400" b="1" baseline="0">
                <a:solidFill>
                  <a:srgbClr val="FF2625"/>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4056038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424456"/>
                </a:solidFill>
                <a:latin typeface="Trebuchet MS"/>
                <a:cs typeface="Trebuchet MS"/>
              </a:defRPr>
            </a:lvl1pPr>
          </a:lstStyle>
          <a:p>
            <a:endParaRPr/>
          </a:p>
        </p:txBody>
      </p:sp>
      <p:sp>
        <p:nvSpPr>
          <p:cNvPr id="3" name="Holder 3"/>
          <p:cNvSpPr>
            <a:spLocks noGrp="1"/>
          </p:cNvSpPr>
          <p:nvPr>
            <p:ph sz="half" idx="2"/>
          </p:nvPr>
        </p:nvSpPr>
        <p:spPr>
          <a:xfrm>
            <a:off x="511387" y="2282508"/>
            <a:ext cx="4039447" cy="249299"/>
          </a:xfrm>
          <a:prstGeom prst="rect">
            <a:avLst/>
          </a:prstGeom>
        </p:spPr>
        <p:txBody>
          <a:bodyPr wrap="square" lIns="0" tIns="0" rIns="0" bIns="0">
            <a:spAutoFit/>
          </a:bodyPr>
          <a:lstStyle>
            <a:lvl1pPr>
              <a:defRPr sz="1800" b="0" i="0">
                <a:solidFill>
                  <a:schemeClr val="tx1"/>
                </a:solidFill>
                <a:latin typeface="Times New Roman"/>
                <a:cs typeface="Times New Roman"/>
              </a:defRPr>
            </a:lvl1pPr>
          </a:lstStyle>
          <a:p>
            <a:endParaRPr/>
          </a:p>
        </p:txBody>
      </p:sp>
      <p:sp>
        <p:nvSpPr>
          <p:cNvPr id="4" name="Holder 4"/>
          <p:cNvSpPr>
            <a:spLocks noGrp="1"/>
          </p:cNvSpPr>
          <p:nvPr>
            <p:ph sz="half" idx="3"/>
          </p:nvPr>
        </p:nvSpPr>
        <p:spPr>
          <a:xfrm>
            <a:off x="6200987" y="2282508"/>
            <a:ext cx="4499187" cy="249299"/>
          </a:xfrm>
          <a:prstGeom prst="rect">
            <a:avLst/>
          </a:prstGeom>
        </p:spPr>
        <p:txBody>
          <a:bodyPr wrap="square" lIns="0" tIns="0" rIns="0" bIns="0">
            <a:spAutoFit/>
          </a:bodyPr>
          <a:lstStyle>
            <a:lvl1pPr>
              <a:defRPr sz="1800" b="0" i="0">
                <a:solidFill>
                  <a:schemeClr val="tx1"/>
                </a:solidFill>
                <a:latin typeface="Times New Roman"/>
                <a:cs typeface="Times New Roman"/>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6/26/23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98233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F5D79-7943-C133-BEE7-5DC3DB5ABFC4}"/>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1B0D13DA-2C15-8A10-6A0C-0E70895FEE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E622E166-DF66-2768-1406-32E53ACCC7CE}"/>
              </a:ext>
            </a:extLst>
          </p:cNvPr>
          <p:cNvSpPr>
            <a:spLocks noGrp="1"/>
          </p:cNvSpPr>
          <p:nvPr>
            <p:ph type="dt" sz="half" idx="10"/>
          </p:nvPr>
        </p:nvSpPr>
        <p:spPr/>
        <p:txBody>
          <a:bodyPr/>
          <a:lstStyle/>
          <a:p>
            <a:fld id="{8DD92953-9D79-B641-9669-C68765F93E56}" type="datetime1">
              <a:rPr lang="en-US" smtClean="0"/>
              <a:t>6/26/23</a:t>
            </a:fld>
            <a:endParaRPr lang="en-VN"/>
          </a:p>
        </p:txBody>
      </p:sp>
      <p:sp>
        <p:nvSpPr>
          <p:cNvPr id="5" name="Footer Placeholder 4">
            <a:extLst>
              <a:ext uri="{FF2B5EF4-FFF2-40B4-BE49-F238E27FC236}">
                <a16:creationId xmlns:a16="http://schemas.microsoft.com/office/drawing/2014/main" id="{4EE0BF9F-1768-9A6F-CADE-79F9408F1D6F}"/>
              </a:ext>
            </a:extLst>
          </p:cNvPr>
          <p:cNvSpPr>
            <a:spLocks noGrp="1"/>
          </p:cNvSpPr>
          <p:nvPr>
            <p:ph type="ftr" sz="quarter" idx="11"/>
          </p:nvPr>
        </p:nvSpPr>
        <p:spPr/>
        <p:txBody>
          <a:bodyPr/>
          <a:lstStyle/>
          <a:p>
            <a:r>
              <a:rPr lang="en-US"/>
              <a:t>Network Basics - MCS.Nguyen Quoc Su</a:t>
            </a:r>
            <a:endParaRPr lang="en-VN"/>
          </a:p>
        </p:txBody>
      </p:sp>
      <p:sp>
        <p:nvSpPr>
          <p:cNvPr id="6" name="Slide Number Placeholder 5">
            <a:extLst>
              <a:ext uri="{FF2B5EF4-FFF2-40B4-BE49-F238E27FC236}">
                <a16:creationId xmlns:a16="http://schemas.microsoft.com/office/drawing/2014/main" id="{38B73EB2-F2CD-93A4-2F57-0F6386786AEC}"/>
              </a:ext>
            </a:extLst>
          </p:cNvPr>
          <p:cNvSpPr>
            <a:spLocks noGrp="1"/>
          </p:cNvSpPr>
          <p:nvPr>
            <p:ph type="sldNum" sz="quarter" idx="12"/>
          </p:nvPr>
        </p:nvSpPr>
        <p:spPr/>
        <p:txBody>
          <a:bodyPr/>
          <a:lstStyle/>
          <a:p>
            <a:fld id="{6BF9324B-C4A9-504C-B3D0-12050651E20C}" type="slidenum">
              <a:rPr lang="en-VN" smtClean="0"/>
              <a:t>‹#›</a:t>
            </a:fld>
            <a:endParaRPr lang="en-VN"/>
          </a:p>
        </p:txBody>
      </p:sp>
    </p:spTree>
    <p:extLst>
      <p:ext uri="{BB962C8B-B14F-4D97-AF65-F5344CB8AC3E}">
        <p14:creationId xmlns:p14="http://schemas.microsoft.com/office/powerpoint/2010/main" val="2804647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B6C69-DC65-E199-8D15-FF9BEF4492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26FE56B7-B612-D013-0996-6E5326D097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253369-A9BB-1FCA-949F-3B665DF5142A}"/>
              </a:ext>
            </a:extLst>
          </p:cNvPr>
          <p:cNvSpPr>
            <a:spLocks noGrp="1"/>
          </p:cNvSpPr>
          <p:nvPr>
            <p:ph type="dt" sz="half" idx="10"/>
          </p:nvPr>
        </p:nvSpPr>
        <p:spPr/>
        <p:txBody>
          <a:bodyPr/>
          <a:lstStyle/>
          <a:p>
            <a:fld id="{305DC0EA-E382-5E4B-B334-7E1196A0F794}" type="datetime1">
              <a:rPr lang="en-US" smtClean="0"/>
              <a:t>6/26/23</a:t>
            </a:fld>
            <a:endParaRPr lang="en-VN"/>
          </a:p>
        </p:txBody>
      </p:sp>
      <p:sp>
        <p:nvSpPr>
          <p:cNvPr id="5" name="Footer Placeholder 4">
            <a:extLst>
              <a:ext uri="{FF2B5EF4-FFF2-40B4-BE49-F238E27FC236}">
                <a16:creationId xmlns:a16="http://schemas.microsoft.com/office/drawing/2014/main" id="{34DF3C11-B6C0-91A9-A001-3D21D549DE94}"/>
              </a:ext>
            </a:extLst>
          </p:cNvPr>
          <p:cNvSpPr>
            <a:spLocks noGrp="1"/>
          </p:cNvSpPr>
          <p:nvPr>
            <p:ph type="ftr" sz="quarter" idx="11"/>
          </p:nvPr>
        </p:nvSpPr>
        <p:spPr/>
        <p:txBody>
          <a:bodyPr/>
          <a:lstStyle/>
          <a:p>
            <a:r>
              <a:rPr lang="en-US"/>
              <a:t>Network Basics - MCS.Nguyen Quoc Su</a:t>
            </a:r>
            <a:endParaRPr lang="en-VN"/>
          </a:p>
        </p:txBody>
      </p:sp>
      <p:sp>
        <p:nvSpPr>
          <p:cNvPr id="6" name="Slide Number Placeholder 5">
            <a:extLst>
              <a:ext uri="{FF2B5EF4-FFF2-40B4-BE49-F238E27FC236}">
                <a16:creationId xmlns:a16="http://schemas.microsoft.com/office/drawing/2014/main" id="{873FB44E-12CE-C9C7-0E25-518E55D59CD9}"/>
              </a:ext>
            </a:extLst>
          </p:cNvPr>
          <p:cNvSpPr>
            <a:spLocks noGrp="1"/>
          </p:cNvSpPr>
          <p:nvPr>
            <p:ph type="sldNum" sz="quarter" idx="12"/>
          </p:nvPr>
        </p:nvSpPr>
        <p:spPr/>
        <p:txBody>
          <a:bodyPr/>
          <a:lstStyle/>
          <a:p>
            <a:fld id="{6BF9324B-C4A9-504C-B3D0-12050651E20C}" type="slidenum">
              <a:rPr lang="en-VN" smtClean="0"/>
              <a:t>‹#›</a:t>
            </a:fld>
            <a:endParaRPr lang="en-VN"/>
          </a:p>
        </p:txBody>
      </p:sp>
    </p:spTree>
    <p:extLst>
      <p:ext uri="{BB962C8B-B14F-4D97-AF65-F5344CB8AC3E}">
        <p14:creationId xmlns:p14="http://schemas.microsoft.com/office/powerpoint/2010/main" val="1037326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58C1C-BCBD-ECCD-0674-C8BA5D430A0E}"/>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A365B9ED-97FD-7B46-AE1C-285EFA1CDF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D2279437-4731-9441-CE0B-9BA0E0FE52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B7752F22-2D4E-E5F8-6AF3-390149C67AB5}"/>
              </a:ext>
            </a:extLst>
          </p:cNvPr>
          <p:cNvSpPr>
            <a:spLocks noGrp="1"/>
          </p:cNvSpPr>
          <p:nvPr>
            <p:ph type="dt" sz="half" idx="10"/>
          </p:nvPr>
        </p:nvSpPr>
        <p:spPr/>
        <p:txBody>
          <a:bodyPr/>
          <a:lstStyle/>
          <a:p>
            <a:fld id="{56DB00CD-4A94-904E-BFA3-7616A314A893}" type="datetime1">
              <a:rPr lang="en-US" smtClean="0"/>
              <a:t>6/26/23</a:t>
            </a:fld>
            <a:endParaRPr lang="en-VN"/>
          </a:p>
        </p:txBody>
      </p:sp>
      <p:sp>
        <p:nvSpPr>
          <p:cNvPr id="6" name="Footer Placeholder 5">
            <a:extLst>
              <a:ext uri="{FF2B5EF4-FFF2-40B4-BE49-F238E27FC236}">
                <a16:creationId xmlns:a16="http://schemas.microsoft.com/office/drawing/2014/main" id="{3E338660-3F98-4E96-F8F7-A2EDD5B610AA}"/>
              </a:ext>
            </a:extLst>
          </p:cNvPr>
          <p:cNvSpPr>
            <a:spLocks noGrp="1"/>
          </p:cNvSpPr>
          <p:nvPr>
            <p:ph type="ftr" sz="quarter" idx="11"/>
          </p:nvPr>
        </p:nvSpPr>
        <p:spPr/>
        <p:txBody>
          <a:bodyPr/>
          <a:lstStyle/>
          <a:p>
            <a:r>
              <a:rPr lang="en-US"/>
              <a:t>Network Basics - MCS.Nguyen Quoc Su</a:t>
            </a:r>
            <a:endParaRPr lang="en-VN"/>
          </a:p>
        </p:txBody>
      </p:sp>
      <p:sp>
        <p:nvSpPr>
          <p:cNvPr id="7" name="Slide Number Placeholder 6">
            <a:extLst>
              <a:ext uri="{FF2B5EF4-FFF2-40B4-BE49-F238E27FC236}">
                <a16:creationId xmlns:a16="http://schemas.microsoft.com/office/drawing/2014/main" id="{9C5EC958-CF38-60BD-4A9A-55F68301F118}"/>
              </a:ext>
            </a:extLst>
          </p:cNvPr>
          <p:cNvSpPr>
            <a:spLocks noGrp="1"/>
          </p:cNvSpPr>
          <p:nvPr>
            <p:ph type="sldNum" sz="quarter" idx="12"/>
          </p:nvPr>
        </p:nvSpPr>
        <p:spPr/>
        <p:txBody>
          <a:bodyPr/>
          <a:lstStyle/>
          <a:p>
            <a:fld id="{6BF9324B-C4A9-504C-B3D0-12050651E20C}" type="slidenum">
              <a:rPr lang="en-VN" smtClean="0"/>
              <a:t>‹#›</a:t>
            </a:fld>
            <a:endParaRPr lang="en-VN"/>
          </a:p>
        </p:txBody>
      </p:sp>
    </p:spTree>
    <p:extLst>
      <p:ext uri="{BB962C8B-B14F-4D97-AF65-F5344CB8AC3E}">
        <p14:creationId xmlns:p14="http://schemas.microsoft.com/office/powerpoint/2010/main" val="1154878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B23D5-CDF3-51BE-A8DA-40C10C3F2D2E}"/>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75A98194-3B15-C3A4-2BD9-F6B3559B65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A2F36C-3ADF-F209-F24C-BD988BD298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AC083A14-1DF9-FF26-EAB2-0C6EB4F53F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8BBC75-37DF-7D4E-3419-0994AD7DCF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FDA1B184-766A-EC2B-36D3-047D35A1F090}"/>
              </a:ext>
            </a:extLst>
          </p:cNvPr>
          <p:cNvSpPr>
            <a:spLocks noGrp="1"/>
          </p:cNvSpPr>
          <p:nvPr>
            <p:ph type="dt" sz="half" idx="10"/>
          </p:nvPr>
        </p:nvSpPr>
        <p:spPr/>
        <p:txBody>
          <a:bodyPr/>
          <a:lstStyle/>
          <a:p>
            <a:fld id="{D1C511E5-8208-7741-91CD-B6DA036922DC}" type="datetime1">
              <a:rPr lang="en-US" smtClean="0"/>
              <a:t>6/26/23</a:t>
            </a:fld>
            <a:endParaRPr lang="en-VN"/>
          </a:p>
        </p:txBody>
      </p:sp>
      <p:sp>
        <p:nvSpPr>
          <p:cNvPr id="8" name="Footer Placeholder 7">
            <a:extLst>
              <a:ext uri="{FF2B5EF4-FFF2-40B4-BE49-F238E27FC236}">
                <a16:creationId xmlns:a16="http://schemas.microsoft.com/office/drawing/2014/main" id="{32401A19-A5A8-FE11-170B-92E197A39A7B}"/>
              </a:ext>
            </a:extLst>
          </p:cNvPr>
          <p:cNvSpPr>
            <a:spLocks noGrp="1"/>
          </p:cNvSpPr>
          <p:nvPr>
            <p:ph type="ftr" sz="quarter" idx="11"/>
          </p:nvPr>
        </p:nvSpPr>
        <p:spPr/>
        <p:txBody>
          <a:bodyPr/>
          <a:lstStyle/>
          <a:p>
            <a:r>
              <a:rPr lang="en-US"/>
              <a:t>Network Basics - MCS.Nguyen Quoc Su</a:t>
            </a:r>
            <a:endParaRPr lang="en-VN"/>
          </a:p>
        </p:txBody>
      </p:sp>
      <p:sp>
        <p:nvSpPr>
          <p:cNvPr id="9" name="Slide Number Placeholder 8">
            <a:extLst>
              <a:ext uri="{FF2B5EF4-FFF2-40B4-BE49-F238E27FC236}">
                <a16:creationId xmlns:a16="http://schemas.microsoft.com/office/drawing/2014/main" id="{17108EF1-E0AD-A50E-7B47-7C672B8F7C01}"/>
              </a:ext>
            </a:extLst>
          </p:cNvPr>
          <p:cNvSpPr>
            <a:spLocks noGrp="1"/>
          </p:cNvSpPr>
          <p:nvPr>
            <p:ph type="sldNum" sz="quarter" idx="12"/>
          </p:nvPr>
        </p:nvSpPr>
        <p:spPr/>
        <p:txBody>
          <a:bodyPr/>
          <a:lstStyle/>
          <a:p>
            <a:fld id="{6BF9324B-C4A9-504C-B3D0-12050651E20C}" type="slidenum">
              <a:rPr lang="en-VN" smtClean="0"/>
              <a:t>‹#›</a:t>
            </a:fld>
            <a:endParaRPr lang="en-VN"/>
          </a:p>
        </p:txBody>
      </p:sp>
    </p:spTree>
    <p:extLst>
      <p:ext uri="{BB962C8B-B14F-4D97-AF65-F5344CB8AC3E}">
        <p14:creationId xmlns:p14="http://schemas.microsoft.com/office/powerpoint/2010/main" val="4162713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EFE90-966F-BABE-E9D5-DD5C2E0AD1EC}"/>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CCEF1A98-D492-1847-EE8D-834199BE9273}"/>
              </a:ext>
            </a:extLst>
          </p:cNvPr>
          <p:cNvSpPr>
            <a:spLocks noGrp="1"/>
          </p:cNvSpPr>
          <p:nvPr>
            <p:ph type="dt" sz="half" idx="10"/>
          </p:nvPr>
        </p:nvSpPr>
        <p:spPr/>
        <p:txBody>
          <a:bodyPr/>
          <a:lstStyle/>
          <a:p>
            <a:fld id="{8B0884B3-AA67-C246-97A7-3B383137A3E9}" type="datetime1">
              <a:rPr lang="en-US" smtClean="0"/>
              <a:t>6/26/23</a:t>
            </a:fld>
            <a:endParaRPr lang="en-VN"/>
          </a:p>
        </p:txBody>
      </p:sp>
      <p:sp>
        <p:nvSpPr>
          <p:cNvPr id="4" name="Footer Placeholder 3">
            <a:extLst>
              <a:ext uri="{FF2B5EF4-FFF2-40B4-BE49-F238E27FC236}">
                <a16:creationId xmlns:a16="http://schemas.microsoft.com/office/drawing/2014/main" id="{5C4060A3-ECCB-AB1F-0936-B52A0E7D9309}"/>
              </a:ext>
            </a:extLst>
          </p:cNvPr>
          <p:cNvSpPr>
            <a:spLocks noGrp="1"/>
          </p:cNvSpPr>
          <p:nvPr>
            <p:ph type="ftr" sz="quarter" idx="11"/>
          </p:nvPr>
        </p:nvSpPr>
        <p:spPr/>
        <p:txBody>
          <a:bodyPr/>
          <a:lstStyle/>
          <a:p>
            <a:r>
              <a:rPr lang="en-US"/>
              <a:t>Network Basics - MCS.Nguyen Quoc Su</a:t>
            </a:r>
            <a:endParaRPr lang="en-VN"/>
          </a:p>
        </p:txBody>
      </p:sp>
      <p:sp>
        <p:nvSpPr>
          <p:cNvPr id="5" name="Slide Number Placeholder 4">
            <a:extLst>
              <a:ext uri="{FF2B5EF4-FFF2-40B4-BE49-F238E27FC236}">
                <a16:creationId xmlns:a16="http://schemas.microsoft.com/office/drawing/2014/main" id="{E6DDB925-0B61-8079-31BE-D9A618DEA2FC}"/>
              </a:ext>
            </a:extLst>
          </p:cNvPr>
          <p:cNvSpPr>
            <a:spLocks noGrp="1"/>
          </p:cNvSpPr>
          <p:nvPr>
            <p:ph type="sldNum" sz="quarter" idx="12"/>
          </p:nvPr>
        </p:nvSpPr>
        <p:spPr/>
        <p:txBody>
          <a:bodyPr/>
          <a:lstStyle/>
          <a:p>
            <a:fld id="{6BF9324B-C4A9-504C-B3D0-12050651E20C}" type="slidenum">
              <a:rPr lang="en-VN" smtClean="0"/>
              <a:t>‹#›</a:t>
            </a:fld>
            <a:endParaRPr lang="en-VN"/>
          </a:p>
        </p:txBody>
      </p:sp>
    </p:spTree>
    <p:extLst>
      <p:ext uri="{BB962C8B-B14F-4D97-AF65-F5344CB8AC3E}">
        <p14:creationId xmlns:p14="http://schemas.microsoft.com/office/powerpoint/2010/main" val="574960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C1F0CA-F4C5-93CD-D945-73573DB04B57}"/>
              </a:ext>
            </a:extLst>
          </p:cNvPr>
          <p:cNvSpPr>
            <a:spLocks noGrp="1"/>
          </p:cNvSpPr>
          <p:nvPr>
            <p:ph type="dt" sz="half" idx="10"/>
          </p:nvPr>
        </p:nvSpPr>
        <p:spPr/>
        <p:txBody>
          <a:bodyPr/>
          <a:lstStyle/>
          <a:p>
            <a:fld id="{EE45A809-BFC7-274A-B38B-7F3DC5039A50}" type="datetime1">
              <a:rPr lang="en-US" smtClean="0"/>
              <a:t>6/26/23</a:t>
            </a:fld>
            <a:endParaRPr lang="en-VN"/>
          </a:p>
        </p:txBody>
      </p:sp>
      <p:sp>
        <p:nvSpPr>
          <p:cNvPr id="3" name="Footer Placeholder 2">
            <a:extLst>
              <a:ext uri="{FF2B5EF4-FFF2-40B4-BE49-F238E27FC236}">
                <a16:creationId xmlns:a16="http://schemas.microsoft.com/office/drawing/2014/main" id="{9C18F21E-7474-AE39-C0B8-E38CDB4165EF}"/>
              </a:ext>
            </a:extLst>
          </p:cNvPr>
          <p:cNvSpPr>
            <a:spLocks noGrp="1"/>
          </p:cNvSpPr>
          <p:nvPr>
            <p:ph type="ftr" sz="quarter" idx="11"/>
          </p:nvPr>
        </p:nvSpPr>
        <p:spPr/>
        <p:txBody>
          <a:bodyPr/>
          <a:lstStyle/>
          <a:p>
            <a:r>
              <a:rPr lang="en-US"/>
              <a:t>Network Basics - MCS.Nguyen Quoc Su</a:t>
            </a:r>
            <a:endParaRPr lang="en-VN"/>
          </a:p>
        </p:txBody>
      </p:sp>
      <p:sp>
        <p:nvSpPr>
          <p:cNvPr id="4" name="Slide Number Placeholder 3">
            <a:extLst>
              <a:ext uri="{FF2B5EF4-FFF2-40B4-BE49-F238E27FC236}">
                <a16:creationId xmlns:a16="http://schemas.microsoft.com/office/drawing/2014/main" id="{1390A088-6E8B-83C5-61F8-05064F5A2EFF}"/>
              </a:ext>
            </a:extLst>
          </p:cNvPr>
          <p:cNvSpPr>
            <a:spLocks noGrp="1"/>
          </p:cNvSpPr>
          <p:nvPr>
            <p:ph type="sldNum" sz="quarter" idx="12"/>
          </p:nvPr>
        </p:nvSpPr>
        <p:spPr/>
        <p:txBody>
          <a:bodyPr/>
          <a:lstStyle/>
          <a:p>
            <a:fld id="{6BF9324B-C4A9-504C-B3D0-12050651E20C}" type="slidenum">
              <a:rPr lang="en-VN" smtClean="0"/>
              <a:t>‹#›</a:t>
            </a:fld>
            <a:endParaRPr lang="en-VN"/>
          </a:p>
        </p:txBody>
      </p:sp>
    </p:spTree>
    <p:extLst>
      <p:ext uri="{BB962C8B-B14F-4D97-AF65-F5344CB8AC3E}">
        <p14:creationId xmlns:p14="http://schemas.microsoft.com/office/powerpoint/2010/main" val="183418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A69A-8699-F49F-5DA5-C6492F040E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56479379-5200-0E7B-4F35-B275BF6852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59334F21-88F6-7156-42AF-DE0C700CA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6BD232-B5AD-C056-0119-A790E81748BA}"/>
              </a:ext>
            </a:extLst>
          </p:cNvPr>
          <p:cNvSpPr>
            <a:spLocks noGrp="1"/>
          </p:cNvSpPr>
          <p:nvPr>
            <p:ph type="dt" sz="half" idx="10"/>
          </p:nvPr>
        </p:nvSpPr>
        <p:spPr/>
        <p:txBody>
          <a:bodyPr/>
          <a:lstStyle/>
          <a:p>
            <a:fld id="{6B142D62-3C0B-5646-8179-F1E9287822DE}" type="datetime1">
              <a:rPr lang="en-US" smtClean="0"/>
              <a:t>6/26/23</a:t>
            </a:fld>
            <a:endParaRPr lang="en-VN"/>
          </a:p>
        </p:txBody>
      </p:sp>
      <p:sp>
        <p:nvSpPr>
          <p:cNvPr id="6" name="Footer Placeholder 5">
            <a:extLst>
              <a:ext uri="{FF2B5EF4-FFF2-40B4-BE49-F238E27FC236}">
                <a16:creationId xmlns:a16="http://schemas.microsoft.com/office/drawing/2014/main" id="{858170B8-47D0-E5A2-A976-884A9FBA64F9}"/>
              </a:ext>
            </a:extLst>
          </p:cNvPr>
          <p:cNvSpPr>
            <a:spLocks noGrp="1"/>
          </p:cNvSpPr>
          <p:nvPr>
            <p:ph type="ftr" sz="quarter" idx="11"/>
          </p:nvPr>
        </p:nvSpPr>
        <p:spPr/>
        <p:txBody>
          <a:bodyPr/>
          <a:lstStyle/>
          <a:p>
            <a:r>
              <a:rPr lang="en-US"/>
              <a:t>Network Basics - MCS.Nguyen Quoc Su</a:t>
            </a:r>
            <a:endParaRPr lang="en-VN"/>
          </a:p>
        </p:txBody>
      </p:sp>
      <p:sp>
        <p:nvSpPr>
          <p:cNvPr id="7" name="Slide Number Placeholder 6">
            <a:extLst>
              <a:ext uri="{FF2B5EF4-FFF2-40B4-BE49-F238E27FC236}">
                <a16:creationId xmlns:a16="http://schemas.microsoft.com/office/drawing/2014/main" id="{AC974543-C783-500A-1D64-087173E02062}"/>
              </a:ext>
            </a:extLst>
          </p:cNvPr>
          <p:cNvSpPr>
            <a:spLocks noGrp="1"/>
          </p:cNvSpPr>
          <p:nvPr>
            <p:ph type="sldNum" sz="quarter" idx="12"/>
          </p:nvPr>
        </p:nvSpPr>
        <p:spPr/>
        <p:txBody>
          <a:bodyPr/>
          <a:lstStyle/>
          <a:p>
            <a:fld id="{6BF9324B-C4A9-504C-B3D0-12050651E20C}" type="slidenum">
              <a:rPr lang="en-VN" smtClean="0"/>
              <a:t>‹#›</a:t>
            </a:fld>
            <a:endParaRPr lang="en-VN"/>
          </a:p>
        </p:txBody>
      </p:sp>
    </p:spTree>
    <p:extLst>
      <p:ext uri="{BB962C8B-B14F-4D97-AF65-F5344CB8AC3E}">
        <p14:creationId xmlns:p14="http://schemas.microsoft.com/office/powerpoint/2010/main" val="2782485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2A5C1-CBAF-DCE1-E59E-A23080C1B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28BF8770-3C89-0C22-2185-38D77A01C7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A70D70F0-6C42-0BE1-CFBB-C9A136B0F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A4D1B1-63F4-F656-ADE0-D35E9A3344EE}"/>
              </a:ext>
            </a:extLst>
          </p:cNvPr>
          <p:cNvSpPr>
            <a:spLocks noGrp="1"/>
          </p:cNvSpPr>
          <p:nvPr>
            <p:ph type="dt" sz="half" idx="10"/>
          </p:nvPr>
        </p:nvSpPr>
        <p:spPr/>
        <p:txBody>
          <a:bodyPr/>
          <a:lstStyle/>
          <a:p>
            <a:fld id="{C7480478-1497-A640-A6DD-70F73796B9DB}" type="datetime1">
              <a:rPr lang="en-US" smtClean="0"/>
              <a:t>6/26/23</a:t>
            </a:fld>
            <a:endParaRPr lang="en-VN"/>
          </a:p>
        </p:txBody>
      </p:sp>
      <p:sp>
        <p:nvSpPr>
          <p:cNvPr id="6" name="Footer Placeholder 5">
            <a:extLst>
              <a:ext uri="{FF2B5EF4-FFF2-40B4-BE49-F238E27FC236}">
                <a16:creationId xmlns:a16="http://schemas.microsoft.com/office/drawing/2014/main" id="{000DD770-717B-10C7-B922-BECA13214073}"/>
              </a:ext>
            </a:extLst>
          </p:cNvPr>
          <p:cNvSpPr>
            <a:spLocks noGrp="1"/>
          </p:cNvSpPr>
          <p:nvPr>
            <p:ph type="ftr" sz="quarter" idx="11"/>
          </p:nvPr>
        </p:nvSpPr>
        <p:spPr/>
        <p:txBody>
          <a:bodyPr/>
          <a:lstStyle/>
          <a:p>
            <a:r>
              <a:rPr lang="en-US"/>
              <a:t>Network Basics - MCS.Nguyen Quoc Su</a:t>
            </a:r>
            <a:endParaRPr lang="en-VN"/>
          </a:p>
        </p:txBody>
      </p:sp>
      <p:sp>
        <p:nvSpPr>
          <p:cNvPr id="7" name="Slide Number Placeholder 6">
            <a:extLst>
              <a:ext uri="{FF2B5EF4-FFF2-40B4-BE49-F238E27FC236}">
                <a16:creationId xmlns:a16="http://schemas.microsoft.com/office/drawing/2014/main" id="{1DFF2C1E-C539-6F2F-7EC9-8B57B10816F4}"/>
              </a:ext>
            </a:extLst>
          </p:cNvPr>
          <p:cNvSpPr>
            <a:spLocks noGrp="1"/>
          </p:cNvSpPr>
          <p:nvPr>
            <p:ph type="sldNum" sz="quarter" idx="12"/>
          </p:nvPr>
        </p:nvSpPr>
        <p:spPr/>
        <p:txBody>
          <a:bodyPr/>
          <a:lstStyle/>
          <a:p>
            <a:fld id="{6BF9324B-C4A9-504C-B3D0-12050651E20C}" type="slidenum">
              <a:rPr lang="en-VN" smtClean="0"/>
              <a:t>‹#›</a:t>
            </a:fld>
            <a:endParaRPr lang="en-VN"/>
          </a:p>
        </p:txBody>
      </p:sp>
    </p:spTree>
    <p:extLst>
      <p:ext uri="{BB962C8B-B14F-4D97-AF65-F5344CB8AC3E}">
        <p14:creationId xmlns:p14="http://schemas.microsoft.com/office/powerpoint/2010/main" val="2626550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16BE12-9842-4DC0-609B-3EB3F96629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4D0FD955-3653-F2F4-A2EE-1E7C5C298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DF820147-0EFE-3814-4E00-4BF8F865AB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ABCB1-6102-FD4F-A7C1-523D6043C675}" type="datetime1">
              <a:rPr lang="en-US" smtClean="0"/>
              <a:t>6/26/23</a:t>
            </a:fld>
            <a:endParaRPr lang="en-VN"/>
          </a:p>
        </p:txBody>
      </p:sp>
      <p:sp>
        <p:nvSpPr>
          <p:cNvPr id="5" name="Footer Placeholder 4">
            <a:extLst>
              <a:ext uri="{FF2B5EF4-FFF2-40B4-BE49-F238E27FC236}">
                <a16:creationId xmlns:a16="http://schemas.microsoft.com/office/drawing/2014/main" id="{6AAE3372-A666-9847-D903-7E4BD174F7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Network Basics - MCS.Nguyen Quoc Su</a:t>
            </a:r>
            <a:endParaRPr lang="en-VN"/>
          </a:p>
        </p:txBody>
      </p:sp>
      <p:sp>
        <p:nvSpPr>
          <p:cNvPr id="6" name="Slide Number Placeholder 5">
            <a:extLst>
              <a:ext uri="{FF2B5EF4-FFF2-40B4-BE49-F238E27FC236}">
                <a16:creationId xmlns:a16="http://schemas.microsoft.com/office/drawing/2014/main" id="{D0E9EAFA-EE09-B0A6-E1FF-06D6021A1E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F9324B-C4A9-504C-B3D0-12050651E20C}" type="slidenum">
              <a:rPr lang="en-VN" smtClean="0"/>
              <a:t>‹#›</a:t>
            </a:fld>
            <a:endParaRPr lang="en-VN"/>
          </a:p>
        </p:txBody>
      </p:sp>
    </p:spTree>
    <p:extLst>
      <p:ext uri="{BB962C8B-B14F-4D97-AF65-F5344CB8AC3E}">
        <p14:creationId xmlns:p14="http://schemas.microsoft.com/office/powerpoint/2010/main" val="2628511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image" Target="../media/image135.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42.jp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image" Target="../media/image152.jpg"/><Relationship Id="rId1" Type="http://schemas.openxmlformats.org/officeDocument/2006/relationships/slideLayout" Target="../slideLayouts/slideLayout6.xml"/><Relationship Id="rId4" Type="http://schemas.openxmlformats.org/officeDocument/2006/relationships/image" Target="../media/image154.jpg"/></Relationships>
</file>

<file path=ppt/slides/_rels/slide117.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20.xml.rels><?xml version="1.0" encoding="UTF-8" standalone="yes"?>
<Relationships xmlns="http://schemas.openxmlformats.org/package/2006/relationships"><Relationship Id="rId2" Type="http://schemas.openxmlformats.org/officeDocument/2006/relationships/image" Target="../media/image157.jp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58.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image" Target="../media/image159.jp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image" Target="../media/image161.jpg"/><Relationship Id="rId1" Type="http://schemas.openxmlformats.org/officeDocument/2006/relationships/slideLayout" Target="../slideLayouts/slideLayout6.xml"/><Relationship Id="rId4" Type="http://schemas.openxmlformats.org/officeDocument/2006/relationships/image" Target="../media/image163.jpg"/></Relationships>
</file>

<file path=ppt/slides/_rels/slide125.xml.rels><?xml version="1.0" encoding="UTF-8" standalone="yes"?>
<Relationships xmlns="http://schemas.openxmlformats.org/package/2006/relationships"><Relationship Id="rId2" Type="http://schemas.openxmlformats.org/officeDocument/2006/relationships/image" Target="../media/image164.jp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image" Target="../media/image166.jp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image" Target="../media/image169.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73.jpeg"/><Relationship Id="rId7" Type="http://schemas.openxmlformats.org/officeDocument/2006/relationships/diagramColors" Target="../diagrams/colors8.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3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74.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7.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83.jpeg"/><Relationship Id="rId4" Type="http://schemas.openxmlformats.org/officeDocument/2006/relationships/image" Target="../media/image185.jpg"/></Relationships>
</file>

<file path=ppt/slides/_rels/slide142.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86.png"/><Relationship Id="rId7" Type="http://schemas.openxmlformats.org/officeDocument/2006/relationships/diagramColors" Target="../diagrams/colors13.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4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jp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9.jpg"/></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46.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5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201.jpeg"/><Relationship Id="rId7" Type="http://schemas.openxmlformats.org/officeDocument/2006/relationships/diagramColors" Target="../diagrams/colors19.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0.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15.png"/><Relationship Id="rId3" Type="http://schemas.openxmlformats.org/officeDocument/2006/relationships/image" Target="../media/image205.png"/><Relationship Id="rId7" Type="http://schemas.openxmlformats.org/officeDocument/2006/relationships/image" Target="../media/image209.png"/><Relationship Id="rId12" Type="http://schemas.openxmlformats.org/officeDocument/2006/relationships/image" Target="../media/image214.png"/><Relationship Id="rId2" Type="http://schemas.openxmlformats.org/officeDocument/2006/relationships/notesSlide" Target="../notesSlides/notesSlide80.xml"/><Relationship Id="rId16"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image" Target="../media/image208.png"/><Relationship Id="rId11" Type="http://schemas.openxmlformats.org/officeDocument/2006/relationships/image" Target="../media/image213.png"/><Relationship Id="rId5" Type="http://schemas.openxmlformats.org/officeDocument/2006/relationships/image" Target="../media/image207.png"/><Relationship Id="rId15" Type="http://schemas.openxmlformats.org/officeDocument/2006/relationships/image" Target="../media/image217.png"/><Relationship Id="rId10" Type="http://schemas.openxmlformats.org/officeDocument/2006/relationships/image" Target="../media/image212.png"/><Relationship Id="rId4" Type="http://schemas.openxmlformats.org/officeDocument/2006/relationships/image" Target="../media/image206.png"/><Relationship Id="rId9" Type="http://schemas.openxmlformats.org/officeDocument/2006/relationships/image" Target="../media/image211.png"/><Relationship Id="rId14" Type="http://schemas.openxmlformats.org/officeDocument/2006/relationships/image" Target="../media/image216.png"/></Relationships>
</file>

<file path=ppt/slides/_rels/slide161.xml.rels><?xml version="1.0" encoding="UTF-8" standalone="yes"?>
<Relationships xmlns="http://schemas.openxmlformats.org/package/2006/relationships"><Relationship Id="rId3" Type="http://schemas.openxmlformats.org/officeDocument/2006/relationships/image" Target="../media/image219.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20.jp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222.jpg"/><Relationship Id="rId7" Type="http://schemas.openxmlformats.org/officeDocument/2006/relationships/image" Target="../media/image226.jpg"/><Relationship Id="rId2" Type="http://schemas.openxmlformats.org/officeDocument/2006/relationships/image" Target="../media/image221.jpg"/><Relationship Id="rId1" Type="http://schemas.openxmlformats.org/officeDocument/2006/relationships/slideLayout" Target="../slideLayouts/slideLayout2.xml"/><Relationship Id="rId6" Type="http://schemas.openxmlformats.org/officeDocument/2006/relationships/image" Target="../media/image225.jpg"/><Relationship Id="rId5" Type="http://schemas.openxmlformats.org/officeDocument/2006/relationships/image" Target="../media/image224.jpg"/><Relationship Id="rId4" Type="http://schemas.openxmlformats.org/officeDocument/2006/relationships/image" Target="../media/image223.jpg"/></Relationships>
</file>

<file path=ppt/slides/_rels/slide164.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7.jpeg"/><Relationship Id="rId13" Type="http://schemas.microsoft.com/office/2007/relationships/diagramDrawing" Target="../diagrams/drawing2.xml"/><Relationship Id="rId3" Type="http://schemas.openxmlformats.org/officeDocument/2006/relationships/image" Target="../media/image25.png"/><Relationship Id="rId7" Type="http://schemas.openxmlformats.org/officeDocument/2006/relationships/image" Target="../media/image36.png"/><Relationship Id="rId12" Type="http://schemas.openxmlformats.org/officeDocument/2006/relationships/diagramColors" Target="../diagrams/colors2.xml"/><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5.png"/><Relationship Id="rId11" Type="http://schemas.openxmlformats.org/officeDocument/2006/relationships/diagramQuickStyle" Target="../diagrams/quickStyle2.xml"/><Relationship Id="rId5" Type="http://schemas.openxmlformats.org/officeDocument/2006/relationships/image" Target="../media/image34.png"/><Relationship Id="rId10" Type="http://schemas.openxmlformats.org/officeDocument/2006/relationships/diagramLayout" Target="../diagrams/layout2.xml"/><Relationship Id="rId4" Type="http://schemas.openxmlformats.org/officeDocument/2006/relationships/image" Target="../media/image33.jpeg"/><Relationship Id="rId9"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7.jpeg"/><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jpeg"/></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image" Target="../media/image102.jpe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hyperlink" Target="https://en.wikipedia.org/wiki/Single-mode_fiber" TargetMode="External"/><Relationship Id="rId4" Type="http://schemas.openxmlformats.org/officeDocument/2006/relationships/image" Target="../media/image100.png"/></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ndex.php?title=Elias_Snitzer&amp;action=edit&amp;redlink=1"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jpeg"/><Relationship Id="rId4" Type="http://schemas.openxmlformats.org/officeDocument/2006/relationships/hyperlink" Target="https://en.wikipedia.org/wiki/Journal_of_the_Optical_Society_of_America"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9.jpeg"/></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11.gif"/></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6.jpeg"/></Relationships>
</file>

<file path=ppt/slides/_rels/slide8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9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9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C8F1683-6B53-922D-7DD3-061357D5C3EB}"/>
              </a:ext>
            </a:extLst>
          </p:cNvPr>
          <p:cNvPicPr>
            <a:picLocks noChangeAspect="1"/>
          </p:cNvPicPr>
          <p:nvPr/>
        </p:nvPicPr>
        <p:blipFill rotWithShape="1">
          <a:blip r:embed="rId3">
            <a:alphaModFix amt="50000"/>
          </a:blip>
          <a:srcRect r="-1" b="6226"/>
          <a:stretch/>
        </p:blipFill>
        <p:spPr>
          <a:xfrm>
            <a:off x="20" y="10"/>
            <a:ext cx="12188930" cy="6857990"/>
          </a:xfrm>
          <a:prstGeom prst="rect">
            <a:avLst/>
          </a:prstGeom>
        </p:spPr>
      </p:pic>
      <p:sp>
        <p:nvSpPr>
          <p:cNvPr id="2" name="Title 1"/>
          <p:cNvSpPr>
            <a:spLocks noGrp="1"/>
          </p:cNvSpPr>
          <p:nvPr>
            <p:ph type="ctrTitle"/>
          </p:nvPr>
        </p:nvSpPr>
        <p:spPr>
          <a:xfrm>
            <a:off x="347241" y="1122363"/>
            <a:ext cx="11401063" cy="3063240"/>
          </a:xfrm>
        </p:spPr>
        <p:txBody>
          <a:bodyPr vert="horz" lIns="91440" tIns="45720" rIns="91440" bIns="45720" rtlCol="0" anchor="b" anchorCtr="0">
            <a:normAutofit/>
          </a:bodyPr>
          <a:lstStyle/>
          <a:p>
            <a:pPr algn="ctr"/>
            <a:r>
              <a:rPr lang="en-US" altLang="en-US" sz="6100" dirty="0">
                <a:solidFill>
                  <a:srgbClr val="FFFFFF"/>
                </a:solidFill>
              </a:rPr>
              <a:t>Course: </a:t>
            </a:r>
            <a:r>
              <a:rPr lang="en-US" sz="6100" dirty="0">
                <a:solidFill>
                  <a:srgbClr val="FFFFFF"/>
                </a:solidFill>
              </a:rPr>
              <a:t>THIẾT BỊ MẠNG VÀ TRUYỀN THÔNG ĐA PHƯƠNG TIỆN</a:t>
            </a:r>
            <a:br>
              <a:rPr lang="en-VN" sz="6100" dirty="0">
                <a:solidFill>
                  <a:srgbClr val="FFFFFF"/>
                </a:solidFill>
              </a:rPr>
            </a:br>
            <a:r>
              <a:rPr lang="en-US" sz="6100" dirty="0">
                <a:solidFill>
                  <a:srgbClr val="FFFFFF"/>
                </a:solidFill>
              </a:rPr>
              <a:t>1. Overview</a:t>
            </a:r>
          </a:p>
        </p:txBody>
      </p:sp>
      <p:sp>
        <p:nvSpPr>
          <p:cNvPr id="3" name="Subtitle 2"/>
          <p:cNvSpPr>
            <a:spLocks noGrp="1"/>
          </p:cNvSpPr>
          <p:nvPr>
            <p:ph type="subTitle" idx="4294967295"/>
          </p:nvPr>
        </p:nvSpPr>
        <p:spPr>
          <a:xfrm>
            <a:off x="1527048" y="4599432"/>
            <a:ext cx="9144000" cy="1536192"/>
          </a:xfrm>
        </p:spPr>
        <p:txBody>
          <a:bodyPr vert="horz" lIns="91440" tIns="45720" rIns="91440" bIns="45720" rtlCol="0">
            <a:normAutofit/>
          </a:bodyPr>
          <a:lstStyle/>
          <a:p>
            <a:pPr marL="0" indent="0" algn="ctr">
              <a:buNone/>
            </a:pPr>
            <a:r>
              <a:rPr lang="en-US" sz="2400" dirty="0" err="1">
                <a:solidFill>
                  <a:srgbClr val="FFFFFF"/>
                </a:solidFill>
              </a:rPr>
              <a:t>Nguyễn</a:t>
            </a:r>
            <a:r>
              <a:rPr lang="en-US" sz="2400" dirty="0">
                <a:solidFill>
                  <a:srgbClr val="FFFFFF"/>
                </a:solidFill>
              </a:rPr>
              <a:t> </a:t>
            </a:r>
            <a:r>
              <a:rPr lang="en-US" sz="2400" dirty="0" err="1">
                <a:solidFill>
                  <a:srgbClr val="FFFFFF"/>
                </a:solidFill>
              </a:rPr>
              <a:t>Quốc</a:t>
            </a:r>
            <a:r>
              <a:rPr lang="en-US" sz="2400" dirty="0">
                <a:solidFill>
                  <a:srgbClr val="FFFFFF"/>
                </a:solidFill>
              </a:rPr>
              <a:t> </a:t>
            </a:r>
            <a:r>
              <a:rPr lang="en-US" sz="2400" dirty="0" err="1">
                <a:solidFill>
                  <a:srgbClr val="FFFFFF"/>
                </a:solidFill>
              </a:rPr>
              <a:t>Sử</a:t>
            </a:r>
            <a:endParaRPr lang="en-US" sz="2400" dirty="0">
              <a:solidFill>
                <a:srgbClr val="FFFFFF"/>
              </a:solidFill>
            </a:endParaRPr>
          </a:p>
        </p:txBody>
      </p:sp>
      <p:sp>
        <p:nvSpPr>
          <p:cNvPr id="2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18077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a:extLst>
              <a:ext uri="{FF2B5EF4-FFF2-40B4-BE49-F238E27FC236}">
                <a16:creationId xmlns:a16="http://schemas.microsoft.com/office/drawing/2014/main" id="{235548F1-435B-488D-A810-11F17FCCA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3725" y="1514476"/>
            <a:ext cx="8504238"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4819" name="Title 1">
            <a:extLst>
              <a:ext uri="{FF2B5EF4-FFF2-40B4-BE49-F238E27FC236}">
                <a16:creationId xmlns:a16="http://schemas.microsoft.com/office/drawing/2014/main" id="{3D432ED1-4124-478D-D17D-4D0FBB3671FB}"/>
              </a:ext>
            </a:extLst>
          </p:cNvPr>
          <p:cNvSpPr>
            <a:spLocks noGrp="1"/>
          </p:cNvSpPr>
          <p:nvPr>
            <p:ph type="title"/>
          </p:nvPr>
        </p:nvSpPr>
        <p:spPr/>
        <p:txBody>
          <a:bodyPr/>
          <a:lstStyle/>
          <a:p>
            <a:r>
              <a:rPr lang="en-US" altLang="en-US" dirty="0"/>
              <a:t>OSI – TCP/IP</a:t>
            </a:r>
          </a:p>
        </p:txBody>
      </p:sp>
      <p:sp>
        <p:nvSpPr>
          <p:cNvPr id="2" name="Footer Placeholder 1">
            <a:extLst>
              <a:ext uri="{FF2B5EF4-FFF2-40B4-BE49-F238E27FC236}">
                <a16:creationId xmlns:a16="http://schemas.microsoft.com/office/drawing/2014/main" id="{7F48FB93-A12A-A5CD-0D68-E92358F7CE09}"/>
              </a:ext>
            </a:extLst>
          </p:cNvPr>
          <p:cNvSpPr>
            <a:spLocks noGrp="1"/>
          </p:cNvSpPr>
          <p:nvPr>
            <p:ph type="ftr" sz="quarter" idx="11"/>
          </p:nvPr>
        </p:nvSpPr>
        <p:spPr/>
        <p:txBody>
          <a:bodyPr/>
          <a:lstStyle/>
          <a:p>
            <a:r>
              <a:rPr lang="en-US"/>
              <a:t>Network Basics - MCS.Nguyen Quoc Su</a:t>
            </a:r>
            <a:endParaRPr lang="en-VN"/>
          </a:p>
        </p:txBody>
      </p:sp>
      <p:sp>
        <p:nvSpPr>
          <p:cNvPr id="3" name="Slide Number Placeholder 2">
            <a:extLst>
              <a:ext uri="{FF2B5EF4-FFF2-40B4-BE49-F238E27FC236}">
                <a16:creationId xmlns:a16="http://schemas.microsoft.com/office/drawing/2014/main" id="{6E87AE98-957E-AEDA-757A-55F1F2630F5C}"/>
              </a:ext>
            </a:extLst>
          </p:cNvPr>
          <p:cNvSpPr>
            <a:spLocks noGrp="1"/>
          </p:cNvSpPr>
          <p:nvPr>
            <p:ph type="sldNum" sz="quarter" idx="12"/>
          </p:nvPr>
        </p:nvSpPr>
        <p:spPr/>
        <p:txBody>
          <a:bodyPr/>
          <a:lstStyle/>
          <a:p>
            <a:fld id="{6BF9324B-C4A9-504C-B3D0-12050651E20C}" type="slidenum">
              <a:rPr lang="en-VN" smtClean="0"/>
              <a:t>10</a:t>
            </a:fld>
            <a:endParaRPr lang="en-VN"/>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5297762" y="329184"/>
            <a:ext cx="6251110" cy="1783080"/>
          </a:xfrm>
          <a:prstGeom prst="rect">
            <a:avLst/>
          </a:prstGeom>
        </p:spPr>
        <p:txBody>
          <a:bodyPr vert="horz" lIns="91440" tIns="45720" rIns="91440" bIns="45720" rtlCol="0" anchor="b">
            <a:normAutofit/>
          </a:bodyPr>
          <a:lstStyle/>
          <a:p>
            <a:pPr marL="401320"/>
            <a:r>
              <a:rPr lang="en-US" sz="5400"/>
              <a:t>Card</a:t>
            </a:r>
            <a:r>
              <a:rPr lang="en-US" sz="5400" spc="-120"/>
              <a:t> </a:t>
            </a:r>
            <a:r>
              <a:rPr lang="en-US" sz="5400"/>
              <a:t>mạng</a:t>
            </a:r>
            <a:r>
              <a:rPr lang="en-US" sz="5400" spc="-105"/>
              <a:t> </a:t>
            </a:r>
            <a:r>
              <a:rPr lang="en-US" sz="5400" spc="-10"/>
              <a:t>(NIC)</a:t>
            </a:r>
            <a:endParaRPr lang="en-US" sz="5400"/>
          </a:p>
        </p:txBody>
      </p:sp>
      <p:pic>
        <p:nvPicPr>
          <p:cNvPr id="15" name="Picture 5" descr="Electronic circuit board">
            <a:extLst>
              <a:ext uri="{FF2B5EF4-FFF2-40B4-BE49-F238E27FC236}">
                <a16:creationId xmlns:a16="http://schemas.microsoft.com/office/drawing/2014/main" id="{D746D070-D07F-99F5-5E36-3DA960974273}"/>
              </a:ext>
            </a:extLst>
          </p:cNvPr>
          <p:cNvPicPr>
            <a:picLocks noChangeAspect="1"/>
          </p:cNvPicPr>
          <p:nvPr/>
        </p:nvPicPr>
        <p:blipFill rotWithShape="1">
          <a:blip r:embed="rId2"/>
          <a:srcRect l="43250" r="1141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6"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p:nvPr/>
        </p:nvSpPr>
        <p:spPr>
          <a:xfrm>
            <a:off x="5297762" y="2706624"/>
            <a:ext cx="6251110" cy="3483864"/>
          </a:xfrm>
          <a:prstGeom prst="rect">
            <a:avLst/>
          </a:prstGeom>
        </p:spPr>
        <p:txBody>
          <a:bodyPr vert="horz" lIns="91440" tIns="45720" rIns="91440" bIns="45720" rtlCol="0">
            <a:normAutofit/>
          </a:bodyPr>
          <a:lstStyle/>
          <a:p>
            <a:pPr marL="354965" marR="5080" indent="-228600">
              <a:lnSpc>
                <a:spcPct val="90000"/>
              </a:lnSpc>
              <a:spcBef>
                <a:spcPts val="95"/>
              </a:spcBef>
              <a:buClr>
                <a:srgbClr val="3333CC"/>
              </a:buClr>
              <a:buSzPct val="59375"/>
              <a:buFont typeface="Arial" panose="020B0604020202020204" pitchFamily="34" charset="0"/>
              <a:buChar char="•"/>
              <a:tabLst>
                <a:tab pos="355600" algn="l"/>
              </a:tabLst>
            </a:pPr>
            <a:r>
              <a:rPr lang="en-US" sz="2200"/>
              <a:t>Kết</a:t>
            </a:r>
            <a:r>
              <a:rPr lang="en-US" sz="2200" spc="565"/>
              <a:t> </a:t>
            </a:r>
            <a:r>
              <a:rPr lang="en-US" sz="2200"/>
              <a:t>nối</a:t>
            </a:r>
            <a:r>
              <a:rPr lang="en-US" sz="2200" spc="560"/>
              <a:t> </a:t>
            </a:r>
            <a:r>
              <a:rPr lang="en-US" sz="2200"/>
              <a:t>giữa</a:t>
            </a:r>
            <a:r>
              <a:rPr lang="en-US" sz="2200" spc="570"/>
              <a:t> </a:t>
            </a:r>
            <a:r>
              <a:rPr lang="en-US" sz="2200"/>
              <a:t>máy</a:t>
            </a:r>
            <a:r>
              <a:rPr lang="en-US" sz="2200" spc="575"/>
              <a:t> </a:t>
            </a:r>
            <a:r>
              <a:rPr lang="en-US" sz="2200"/>
              <a:t>tính</a:t>
            </a:r>
            <a:r>
              <a:rPr lang="en-US" sz="2200" spc="560"/>
              <a:t> </a:t>
            </a:r>
            <a:r>
              <a:rPr lang="en-US" sz="2200"/>
              <a:t>và</a:t>
            </a:r>
            <a:r>
              <a:rPr lang="en-US" sz="2200" spc="575"/>
              <a:t> </a:t>
            </a:r>
            <a:r>
              <a:rPr lang="en-US" sz="2200"/>
              <a:t>cáp</a:t>
            </a:r>
            <a:r>
              <a:rPr lang="en-US" sz="2200" spc="565"/>
              <a:t> </a:t>
            </a:r>
            <a:r>
              <a:rPr lang="en-US" sz="2200"/>
              <a:t>mạng</a:t>
            </a:r>
            <a:r>
              <a:rPr lang="en-US" sz="2200" spc="560"/>
              <a:t> </a:t>
            </a:r>
            <a:r>
              <a:rPr lang="en-US" sz="2200" spc="-25"/>
              <a:t>để </a:t>
            </a:r>
            <a:r>
              <a:rPr lang="en-US" sz="2200"/>
              <a:t>phát</a:t>
            </a:r>
            <a:r>
              <a:rPr lang="en-US" sz="2200" spc="254"/>
              <a:t> </a:t>
            </a:r>
            <a:r>
              <a:rPr lang="en-US" sz="2200"/>
              <a:t>hoặc</a:t>
            </a:r>
            <a:r>
              <a:rPr lang="en-US" sz="2200" spc="270"/>
              <a:t> </a:t>
            </a:r>
            <a:r>
              <a:rPr lang="en-US" sz="2200"/>
              <a:t>nhận</a:t>
            </a:r>
            <a:r>
              <a:rPr lang="en-US" sz="2200" spc="265"/>
              <a:t> </a:t>
            </a:r>
            <a:r>
              <a:rPr lang="en-US" sz="2200"/>
              <a:t>dữ</a:t>
            </a:r>
            <a:r>
              <a:rPr lang="en-US" sz="2200" spc="275"/>
              <a:t> </a:t>
            </a:r>
            <a:r>
              <a:rPr lang="en-US" sz="2200"/>
              <a:t>liệu</a:t>
            </a:r>
            <a:r>
              <a:rPr lang="en-US" sz="2200" spc="260"/>
              <a:t> </a:t>
            </a:r>
            <a:r>
              <a:rPr lang="en-US" sz="2200"/>
              <a:t>với</a:t>
            </a:r>
            <a:r>
              <a:rPr lang="en-US" sz="2200" spc="275"/>
              <a:t> </a:t>
            </a:r>
            <a:r>
              <a:rPr lang="en-US" sz="2200"/>
              <a:t>các</a:t>
            </a:r>
            <a:r>
              <a:rPr lang="en-US" sz="2200" spc="254"/>
              <a:t> </a:t>
            </a:r>
            <a:r>
              <a:rPr lang="en-US" sz="2200"/>
              <a:t>máy</a:t>
            </a:r>
            <a:r>
              <a:rPr lang="en-US" sz="2200" spc="275"/>
              <a:t> </a:t>
            </a:r>
            <a:r>
              <a:rPr lang="en-US" sz="2200" spc="-20"/>
              <a:t>tính </a:t>
            </a:r>
            <a:r>
              <a:rPr lang="en-US" sz="2200"/>
              <a:t>khác</a:t>
            </a:r>
            <a:r>
              <a:rPr lang="en-US" sz="2200" spc="-15"/>
              <a:t> </a:t>
            </a:r>
            <a:r>
              <a:rPr lang="en-US" sz="2200"/>
              <a:t>thông</a:t>
            </a:r>
            <a:r>
              <a:rPr lang="en-US" sz="2200" spc="-15"/>
              <a:t> </a:t>
            </a:r>
            <a:r>
              <a:rPr lang="en-US" sz="2200"/>
              <a:t>qua </a:t>
            </a:r>
            <a:r>
              <a:rPr lang="en-US" sz="2200" spc="-10"/>
              <a:t>mạng.</a:t>
            </a:r>
            <a:endParaRPr lang="en-US" sz="2200"/>
          </a:p>
          <a:p>
            <a:pPr marL="354965" marR="6350" indent="-228600">
              <a:lnSpc>
                <a:spcPct val="90000"/>
              </a:lnSpc>
              <a:spcBef>
                <a:spcPts val="765"/>
              </a:spcBef>
              <a:buClr>
                <a:srgbClr val="3333CC"/>
              </a:buClr>
              <a:buSzPct val="59375"/>
              <a:buFont typeface="Arial" panose="020B0604020202020204" pitchFamily="34" charset="0"/>
              <a:buChar char="•"/>
              <a:tabLst>
                <a:tab pos="355600" algn="l"/>
              </a:tabLst>
            </a:pPr>
            <a:r>
              <a:rPr lang="en-US" sz="2200"/>
              <a:t>Kiểm</a:t>
            </a:r>
            <a:r>
              <a:rPr lang="en-US" sz="2200" spc="15"/>
              <a:t> </a:t>
            </a:r>
            <a:r>
              <a:rPr lang="en-US" sz="2200"/>
              <a:t>soát</a:t>
            </a:r>
            <a:r>
              <a:rPr lang="en-US" sz="2200" spc="10"/>
              <a:t> </a:t>
            </a:r>
            <a:r>
              <a:rPr lang="en-US" sz="2200"/>
              <a:t>luồng</a:t>
            </a:r>
            <a:r>
              <a:rPr lang="en-US" sz="2200" spc="5"/>
              <a:t> </a:t>
            </a:r>
            <a:r>
              <a:rPr lang="en-US" sz="2200"/>
              <a:t>dữ</a:t>
            </a:r>
            <a:r>
              <a:rPr lang="en-US" sz="2200" spc="20"/>
              <a:t> </a:t>
            </a:r>
            <a:r>
              <a:rPr lang="en-US" sz="2200"/>
              <a:t>liệu</a:t>
            </a:r>
            <a:r>
              <a:rPr lang="en-US" sz="2200" spc="5"/>
              <a:t> </a:t>
            </a:r>
            <a:r>
              <a:rPr lang="en-US" sz="2200"/>
              <a:t>giữa</a:t>
            </a:r>
            <a:r>
              <a:rPr lang="en-US" sz="2200" spc="15"/>
              <a:t> </a:t>
            </a:r>
            <a:r>
              <a:rPr lang="en-US" sz="2200"/>
              <a:t>máy</a:t>
            </a:r>
            <a:r>
              <a:rPr lang="en-US" sz="2200" spc="15"/>
              <a:t> </a:t>
            </a:r>
            <a:r>
              <a:rPr lang="en-US" sz="2200"/>
              <a:t>tính</a:t>
            </a:r>
            <a:r>
              <a:rPr lang="en-US" sz="2200" spc="15"/>
              <a:t> </a:t>
            </a:r>
            <a:r>
              <a:rPr lang="en-US" sz="2200" spc="-25"/>
              <a:t>và </a:t>
            </a:r>
            <a:r>
              <a:rPr lang="en-US" sz="2200"/>
              <a:t>hệ thống</a:t>
            </a:r>
            <a:r>
              <a:rPr lang="en-US" sz="2200" spc="-15"/>
              <a:t> </a:t>
            </a:r>
            <a:r>
              <a:rPr lang="en-US" sz="2200" spc="-20"/>
              <a:t>cáp.</a:t>
            </a:r>
            <a:endParaRPr lang="en-US" sz="2200"/>
          </a:p>
        </p:txBody>
      </p:sp>
      <p:sp>
        <p:nvSpPr>
          <p:cNvPr id="4" name="object 4"/>
          <p:cNvSpPr txBox="1">
            <a:spLocks noGrp="1"/>
          </p:cNvSpPr>
          <p:nvPr>
            <p:ph type="sldNum" sz="quarter" idx="7"/>
          </p:nvPr>
        </p:nvSpPr>
        <p:spPr>
          <a:xfrm>
            <a:off x="10052978" y="6356350"/>
            <a:ext cx="1300821" cy="365125"/>
          </a:xfrm>
          <a:prstGeom prst="rect">
            <a:avLst/>
          </a:prstGeom>
        </p:spPr>
        <p:txBody>
          <a:bodyPr vert="horz" lIns="91440" tIns="45720" rIns="91440" bIns="45720" rtlCol="0" anchor="ctr">
            <a:normAutofit/>
          </a:bodyPr>
          <a:lstStyle>
            <a:defPPr>
              <a:defRPr kern="0"/>
            </a:defPPr>
            <a:lvl1pPr>
              <a:defRPr sz="1400" b="0" i="0">
                <a:solidFill>
                  <a:schemeClr val="tx1"/>
                </a:solidFill>
                <a:latin typeface="Tahoma"/>
                <a:cs typeface="Tahoma"/>
              </a:defRPr>
            </a:lvl1pPr>
          </a:lstStyle>
          <a:p>
            <a:pPr algn="r">
              <a:spcAft>
                <a:spcPts val="600"/>
              </a:spcAft>
              <a:defRPr/>
            </a:pPr>
            <a:fld id="{81D60167-4931-47E6-BA6A-407CBD079E47}" type="slidenum">
              <a:rPr lang="en-US" sz="1200" smtClean="0">
                <a:solidFill>
                  <a:prstClr val="black">
                    <a:tint val="75000"/>
                  </a:prstClr>
                </a:solidFill>
                <a:latin typeface="Calibri" panose="020F0502020204030204"/>
                <a:cs typeface="+mn-cs"/>
              </a:rPr>
              <a:pPr algn="r">
                <a:spcAft>
                  <a:spcPts val="600"/>
                </a:spcAft>
                <a:defRPr/>
              </a:pPr>
              <a:t>100</a:t>
            </a:fld>
            <a:endParaRPr lang="en-US" sz="1200">
              <a:solidFill>
                <a:prstClr val="black">
                  <a:tint val="75000"/>
                </a:prstClr>
              </a:solidFill>
              <a:latin typeface="Calibri" panose="020F0502020204030204"/>
              <a:cs typeface="+mn-c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a:spLocks noGrp="1"/>
          </p:cNvSpPr>
          <p:nvPr>
            <p:ph type="title"/>
          </p:nvPr>
        </p:nvSpPr>
        <p:spPr>
          <a:xfrm>
            <a:off x="630936" y="639520"/>
            <a:ext cx="3429000" cy="1719072"/>
          </a:xfrm>
          <a:prstGeom prst="rect">
            <a:avLst/>
          </a:prstGeom>
        </p:spPr>
        <p:txBody>
          <a:bodyPr vert="horz" lIns="0" tIns="964869" rIns="0" bIns="0" rtlCol="0" anchor="b">
            <a:normAutofit/>
          </a:bodyPr>
          <a:lstStyle/>
          <a:p>
            <a:pPr marL="401320">
              <a:spcBef>
                <a:spcPts val="95"/>
              </a:spcBef>
            </a:pPr>
            <a:r>
              <a:rPr lang="en-US" sz="3400"/>
              <a:t>Card</a:t>
            </a:r>
            <a:r>
              <a:rPr lang="en-US" sz="3400" spc="-120"/>
              <a:t> </a:t>
            </a:r>
            <a:r>
              <a:rPr lang="en-US" sz="3400"/>
              <a:t>mạng</a:t>
            </a:r>
            <a:r>
              <a:rPr lang="en-US" sz="3400" spc="-105"/>
              <a:t> </a:t>
            </a:r>
            <a:r>
              <a:rPr lang="en-US" sz="3400" spc="-10"/>
              <a:t>(NIC)</a:t>
            </a:r>
            <a:endParaRPr lang="en-US" sz="3400"/>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p:nvPr/>
        </p:nvSpPr>
        <p:spPr>
          <a:xfrm>
            <a:off x="11366228" y="5276517"/>
            <a:ext cx="191788" cy="198114"/>
          </a:xfrm>
          <a:prstGeom prst="rect">
            <a:avLst/>
          </a:prstGeom>
        </p:spPr>
        <p:txBody>
          <a:bodyPr vert="horz" wrap="square" lIns="0" tIns="12700" rIns="0" bIns="0" rtlCol="0">
            <a:spAutoFit/>
          </a:bodyPr>
          <a:lstStyle/>
          <a:p>
            <a:pPr marL="10922" defTabSz="786384">
              <a:spcBef>
                <a:spcPts val="86"/>
              </a:spcBef>
            </a:pPr>
            <a:r>
              <a:rPr lang="en-VN" sz="1204" kern="1200" spc="-22">
                <a:solidFill>
                  <a:schemeClr val="tx1"/>
                </a:solidFill>
                <a:latin typeface="Tahoma"/>
                <a:ea typeface="+mn-ea"/>
                <a:cs typeface="Tahoma"/>
              </a:rPr>
              <a:t>66</a:t>
            </a:r>
            <a:endParaRPr lang="en-VN" sz="1400">
              <a:latin typeface="Tahoma"/>
              <a:cs typeface="Tahoma"/>
            </a:endParaRPr>
          </a:p>
        </p:txBody>
      </p:sp>
      <p:pic>
        <p:nvPicPr>
          <p:cNvPr id="4" name="object 4"/>
          <p:cNvPicPr/>
          <p:nvPr/>
        </p:nvPicPr>
        <p:blipFill>
          <a:blip r:embed="rId2" cstate="print"/>
          <a:stretch>
            <a:fillRect/>
          </a:stretch>
        </p:blipFill>
        <p:spPr>
          <a:xfrm>
            <a:off x="4654296" y="1284057"/>
            <a:ext cx="6613392" cy="2711491"/>
          </a:xfrm>
          <a:prstGeom prst="rect">
            <a:avLst/>
          </a:prstGeom>
        </p:spPr>
      </p:pic>
      <p:sp>
        <p:nvSpPr>
          <p:cNvPr id="5" name="object 5"/>
          <p:cNvSpPr txBox="1"/>
          <p:nvPr/>
        </p:nvSpPr>
        <p:spPr>
          <a:xfrm>
            <a:off x="4722899" y="3805258"/>
            <a:ext cx="6771562" cy="1331496"/>
          </a:xfrm>
          <a:prstGeom prst="rect">
            <a:avLst/>
          </a:prstGeom>
        </p:spPr>
        <p:txBody>
          <a:bodyPr vert="horz" wrap="square" lIns="0" tIns="180340" rIns="0" bIns="0" rtlCol="0">
            <a:spAutoFit/>
          </a:bodyPr>
          <a:lstStyle/>
          <a:p>
            <a:pPr marL="10922" defTabSz="786384">
              <a:spcBef>
                <a:spcPts val="1221"/>
              </a:spcBef>
            </a:pPr>
            <a:r>
              <a:rPr lang="vi-VN" sz="1892" kern="1200">
                <a:solidFill>
                  <a:schemeClr val="tx1"/>
                </a:solidFill>
                <a:latin typeface="Times New Roman"/>
                <a:ea typeface="+mn-ea"/>
                <a:cs typeface="Times New Roman"/>
              </a:rPr>
              <a:t>Khi</a:t>
            </a:r>
            <a:r>
              <a:rPr lang="vi-VN" sz="1892" kern="1200" spc="-30">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chọn</a:t>
            </a:r>
            <a:r>
              <a:rPr lang="vi-VN" sz="1892" kern="1200" spc="-34">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card</a:t>
            </a:r>
            <a:r>
              <a:rPr lang="vi-VN" sz="1892" kern="1200" spc="-26">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mạng,</a:t>
            </a:r>
            <a:r>
              <a:rPr lang="vi-VN" sz="1892" kern="1200" spc="-17">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cần</a:t>
            </a:r>
            <a:r>
              <a:rPr lang="vi-VN" sz="1892" kern="1200" spc="-26">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chú</a:t>
            </a:r>
            <a:r>
              <a:rPr lang="vi-VN" sz="1892" kern="1200" spc="-22">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ý</a:t>
            </a:r>
            <a:r>
              <a:rPr lang="vi-VN" sz="1892" kern="1200" spc="-34">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các</a:t>
            </a:r>
            <a:r>
              <a:rPr lang="vi-VN" sz="1892" kern="1200" spc="-22">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yếu</a:t>
            </a:r>
            <a:r>
              <a:rPr lang="vi-VN" sz="1892" kern="1200" spc="-47">
                <a:solidFill>
                  <a:schemeClr val="tx1"/>
                </a:solidFill>
                <a:latin typeface="Times New Roman"/>
                <a:ea typeface="+mn-ea"/>
                <a:cs typeface="Times New Roman"/>
              </a:rPr>
              <a:t> </a:t>
            </a:r>
            <a:r>
              <a:rPr lang="vi-VN" sz="1892" kern="1200" spc="-22">
                <a:solidFill>
                  <a:schemeClr val="tx1"/>
                </a:solidFill>
                <a:latin typeface="Times New Roman"/>
                <a:ea typeface="+mn-ea"/>
                <a:cs typeface="Times New Roman"/>
              </a:rPr>
              <a:t>tố:</a:t>
            </a:r>
            <a:endParaRPr lang="vi-VN" sz="1892" kern="1200">
              <a:solidFill>
                <a:schemeClr val="tx1"/>
              </a:solidFill>
              <a:latin typeface="Times New Roman"/>
              <a:ea typeface="+mn-ea"/>
              <a:cs typeface="Times New Roman"/>
            </a:endParaRPr>
          </a:p>
          <a:p>
            <a:pPr marL="241376" indent="-231000" defTabSz="786384">
              <a:spcBef>
                <a:spcPts val="1135"/>
              </a:spcBef>
              <a:buClr>
                <a:srgbClr val="333399"/>
              </a:buClr>
              <a:buFont typeface="Wingdings"/>
              <a:buChar char=""/>
              <a:tabLst>
                <a:tab pos="241376" algn="l"/>
                <a:tab pos="241922" algn="l"/>
              </a:tabLst>
            </a:pPr>
            <a:r>
              <a:rPr lang="vi-VN" sz="1892" kern="1200">
                <a:solidFill>
                  <a:schemeClr val="tx1"/>
                </a:solidFill>
                <a:latin typeface="Times New Roman"/>
                <a:ea typeface="+mn-ea"/>
                <a:cs typeface="Times New Roman"/>
              </a:rPr>
              <a:t>Các</a:t>
            </a:r>
            <a:r>
              <a:rPr lang="vi-VN" sz="1892" kern="1200" spc="-52">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giao</a:t>
            </a:r>
            <a:r>
              <a:rPr lang="vi-VN" sz="1892" kern="1200" spc="-47">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thức</a:t>
            </a:r>
            <a:r>
              <a:rPr lang="vi-VN" sz="1892" kern="1200" spc="-47">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Ethernet,</a:t>
            </a:r>
            <a:r>
              <a:rPr lang="vi-VN" sz="1892" kern="1200" spc="-69">
                <a:solidFill>
                  <a:schemeClr val="tx1"/>
                </a:solidFill>
                <a:latin typeface="Times New Roman"/>
                <a:ea typeface="+mn-ea"/>
                <a:cs typeface="Times New Roman"/>
              </a:rPr>
              <a:t> </a:t>
            </a:r>
            <a:r>
              <a:rPr lang="vi-VN" sz="1892" kern="1200" spc="-17">
                <a:solidFill>
                  <a:schemeClr val="tx1"/>
                </a:solidFill>
                <a:latin typeface="Times New Roman"/>
                <a:ea typeface="+mn-ea"/>
                <a:cs typeface="Times New Roman"/>
              </a:rPr>
              <a:t>Token</a:t>
            </a:r>
            <a:r>
              <a:rPr lang="vi-VN" sz="1892" kern="1200" spc="-39">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Ring</a:t>
            </a:r>
            <a:r>
              <a:rPr lang="vi-VN" sz="1892" kern="1200" spc="-47">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hay</a:t>
            </a:r>
            <a:r>
              <a:rPr lang="vi-VN" sz="1892" kern="1200" spc="-39">
                <a:solidFill>
                  <a:schemeClr val="tx1"/>
                </a:solidFill>
                <a:latin typeface="Times New Roman"/>
                <a:ea typeface="+mn-ea"/>
                <a:cs typeface="Times New Roman"/>
              </a:rPr>
              <a:t> </a:t>
            </a:r>
            <a:r>
              <a:rPr lang="vi-VN" sz="1892" kern="1200" spc="-9">
                <a:solidFill>
                  <a:schemeClr val="tx1"/>
                </a:solidFill>
                <a:latin typeface="Times New Roman"/>
                <a:ea typeface="+mn-ea"/>
                <a:cs typeface="Times New Roman"/>
              </a:rPr>
              <a:t>FDDI.</a:t>
            </a:r>
            <a:endParaRPr lang="vi-VN" sz="1892" kern="1200">
              <a:solidFill>
                <a:schemeClr val="tx1"/>
              </a:solidFill>
              <a:latin typeface="Times New Roman"/>
              <a:ea typeface="+mn-ea"/>
              <a:cs typeface="Times New Roman"/>
            </a:endParaRPr>
          </a:p>
          <a:p>
            <a:pPr marL="241376" indent="-231000" defTabSz="786384">
              <a:spcBef>
                <a:spcPts val="1135"/>
              </a:spcBef>
              <a:buClr>
                <a:srgbClr val="333399"/>
              </a:buClr>
              <a:buFont typeface="Wingdings"/>
              <a:buChar char=""/>
              <a:tabLst>
                <a:tab pos="241376" algn="l"/>
                <a:tab pos="241922" algn="l"/>
              </a:tabLst>
            </a:pPr>
            <a:r>
              <a:rPr lang="vi-VN" sz="1892" kern="1200">
                <a:solidFill>
                  <a:schemeClr val="tx1"/>
                </a:solidFill>
                <a:latin typeface="Times New Roman"/>
                <a:ea typeface="+mn-ea"/>
                <a:cs typeface="Times New Roman"/>
              </a:rPr>
              <a:t>Môi</a:t>
            </a:r>
            <a:r>
              <a:rPr lang="vi-VN" sz="1892" kern="1200" spc="-39">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trường</a:t>
            </a:r>
            <a:r>
              <a:rPr lang="vi-VN" sz="1892" kern="1200" spc="-34">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cáp</a:t>
            </a:r>
            <a:r>
              <a:rPr lang="vi-VN" sz="1892" kern="1200" spc="-26">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xoắn</a:t>
            </a:r>
            <a:r>
              <a:rPr lang="vi-VN" sz="1892" kern="1200" spc="-34">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đôi,</a:t>
            </a:r>
            <a:r>
              <a:rPr lang="vi-VN" sz="1892" kern="1200" spc="-39">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cáp</a:t>
            </a:r>
            <a:r>
              <a:rPr lang="vi-VN" sz="1892" kern="1200" spc="-26">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đồng</a:t>
            </a:r>
            <a:r>
              <a:rPr lang="vi-VN" sz="1892" kern="1200" spc="-34">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trục,</a:t>
            </a:r>
            <a:r>
              <a:rPr lang="vi-VN" sz="1892" kern="1200" spc="-30">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không</a:t>
            </a:r>
            <a:r>
              <a:rPr lang="vi-VN" sz="1892" kern="1200" spc="-47">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dây</a:t>
            </a:r>
            <a:r>
              <a:rPr lang="vi-VN" sz="1892" kern="1200" spc="-22">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hay</a:t>
            </a:r>
            <a:r>
              <a:rPr lang="vi-VN" sz="1892" kern="1200" spc="-30">
                <a:solidFill>
                  <a:schemeClr val="tx1"/>
                </a:solidFill>
                <a:latin typeface="Times New Roman"/>
                <a:ea typeface="+mn-ea"/>
                <a:cs typeface="Times New Roman"/>
              </a:rPr>
              <a:t> </a:t>
            </a:r>
            <a:r>
              <a:rPr lang="vi-VN" sz="1892" kern="1200">
                <a:solidFill>
                  <a:schemeClr val="tx1"/>
                </a:solidFill>
                <a:latin typeface="Times New Roman"/>
                <a:ea typeface="+mn-ea"/>
                <a:cs typeface="Times New Roman"/>
              </a:rPr>
              <a:t>cáp</a:t>
            </a:r>
            <a:r>
              <a:rPr lang="vi-VN" sz="1892" kern="1200" spc="-30">
                <a:solidFill>
                  <a:schemeClr val="tx1"/>
                </a:solidFill>
                <a:latin typeface="Times New Roman"/>
                <a:ea typeface="+mn-ea"/>
                <a:cs typeface="Times New Roman"/>
              </a:rPr>
              <a:t> </a:t>
            </a:r>
            <a:r>
              <a:rPr lang="vi-VN" sz="1892" kern="1200" spc="-9">
                <a:solidFill>
                  <a:schemeClr val="tx1"/>
                </a:solidFill>
                <a:latin typeface="Times New Roman"/>
                <a:ea typeface="+mn-ea"/>
                <a:cs typeface="Times New Roman"/>
              </a:rPr>
              <a:t>quang.</a:t>
            </a:r>
            <a:endParaRPr lang="vi-VN" sz="2200">
              <a:latin typeface="Times New Roman"/>
              <a:cs typeface="Times New Roman"/>
            </a:endParaRPr>
          </a:p>
        </p:txBody>
      </p:sp>
      <p:sp>
        <p:nvSpPr>
          <p:cNvPr id="6" name="object 6"/>
          <p:cNvSpPr txBox="1"/>
          <p:nvPr/>
        </p:nvSpPr>
        <p:spPr>
          <a:xfrm>
            <a:off x="4722899" y="5260909"/>
            <a:ext cx="2457426" cy="313034"/>
          </a:xfrm>
          <a:prstGeom prst="rect">
            <a:avLst/>
          </a:prstGeom>
        </p:spPr>
        <p:txBody>
          <a:bodyPr vert="horz" wrap="square" lIns="0" tIns="12065" rIns="0" bIns="0" rtlCol="0">
            <a:spAutoFit/>
          </a:bodyPr>
          <a:lstStyle/>
          <a:p>
            <a:pPr marL="241376" indent="-231000" defTabSz="786384">
              <a:spcBef>
                <a:spcPts val="82"/>
              </a:spcBef>
              <a:buClr>
                <a:srgbClr val="333399"/>
              </a:buClr>
              <a:buFont typeface="Wingdings"/>
              <a:buChar char=""/>
              <a:tabLst>
                <a:tab pos="241376" algn="l"/>
                <a:tab pos="241922" algn="l"/>
              </a:tabLst>
            </a:pPr>
            <a:r>
              <a:rPr lang="en-US" sz="1892" kern="1200">
                <a:solidFill>
                  <a:schemeClr val="tx1"/>
                </a:solidFill>
                <a:latin typeface="Times New Roman"/>
                <a:ea typeface="+mn-ea"/>
                <a:cs typeface="Times New Roman"/>
              </a:rPr>
              <a:t>Loại</a:t>
            </a:r>
            <a:r>
              <a:rPr lang="en-US" sz="1892" kern="1200" spc="-30">
                <a:solidFill>
                  <a:schemeClr val="tx1"/>
                </a:solidFill>
                <a:latin typeface="Times New Roman"/>
                <a:ea typeface="+mn-ea"/>
                <a:cs typeface="Times New Roman"/>
              </a:rPr>
              <a:t> </a:t>
            </a:r>
            <a:r>
              <a:rPr lang="en-US" sz="1892" kern="1200">
                <a:solidFill>
                  <a:schemeClr val="tx1"/>
                </a:solidFill>
                <a:latin typeface="Times New Roman"/>
                <a:ea typeface="+mn-ea"/>
                <a:cs typeface="Times New Roman"/>
              </a:rPr>
              <a:t>bus</a:t>
            </a:r>
            <a:r>
              <a:rPr lang="en-US" sz="1892" kern="1200" spc="-39">
                <a:solidFill>
                  <a:schemeClr val="tx1"/>
                </a:solidFill>
                <a:latin typeface="Times New Roman"/>
                <a:ea typeface="+mn-ea"/>
                <a:cs typeface="Times New Roman"/>
              </a:rPr>
              <a:t> </a:t>
            </a:r>
            <a:r>
              <a:rPr lang="en-US" sz="1892" kern="1200">
                <a:solidFill>
                  <a:schemeClr val="tx1"/>
                </a:solidFill>
                <a:latin typeface="Times New Roman"/>
                <a:ea typeface="+mn-ea"/>
                <a:cs typeface="Times New Roman"/>
              </a:rPr>
              <a:t>PCI</a:t>
            </a:r>
            <a:r>
              <a:rPr lang="en-US" sz="1892" kern="1200" spc="-22">
                <a:solidFill>
                  <a:schemeClr val="tx1"/>
                </a:solidFill>
                <a:latin typeface="Times New Roman"/>
                <a:ea typeface="+mn-ea"/>
                <a:cs typeface="Times New Roman"/>
              </a:rPr>
              <a:t> </a:t>
            </a:r>
            <a:r>
              <a:rPr lang="en-US" sz="1892" kern="1200">
                <a:solidFill>
                  <a:schemeClr val="tx1"/>
                </a:solidFill>
                <a:latin typeface="Times New Roman"/>
                <a:ea typeface="+mn-ea"/>
                <a:cs typeface="Times New Roman"/>
              </a:rPr>
              <a:t>hay</a:t>
            </a:r>
            <a:r>
              <a:rPr lang="en-US" sz="1892" kern="1200" spc="-17">
                <a:solidFill>
                  <a:schemeClr val="tx1"/>
                </a:solidFill>
                <a:latin typeface="Times New Roman"/>
                <a:ea typeface="+mn-ea"/>
                <a:cs typeface="Times New Roman"/>
              </a:rPr>
              <a:t> ISA.</a:t>
            </a:r>
            <a:endParaRPr lang="en-US" sz="2200">
              <a:latin typeface="Times New Roman"/>
              <a:cs typeface="Times New Roman"/>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50493" y="990601"/>
            <a:ext cx="8865235" cy="3889375"/>
            <a:chOff x="126492" y="990600"/>
            <a:chExt cx="8865235" cy="3889375"/>
          </a:xfrm>
        </p:grpSpPr>
        <p:pic>
          <p:nvPicPr>
            <p:cNvPr id="3" name="object 3"/>
            <p:cNvPicPr/>
            <p:nvPr/>
          </p:nvPicPr>
          <p:blipFill>
            <a:blip r:embed="rId2" cstate="print"/>
            <a:stretch>
              <a:fillRect/>
            </a:stretch>
          </p:blipFill>
          <p:spPr>
            <a:xfrm>
              <a:off x="4800600" y="1600200"/>
              <a:ext cx="4191000" cy="3279648"/>
            </a:xfrm>
            <a:prstGeom prst="rect">
              <a:avLst/>
            </a:prstGeom>
          </p:spPr>
        </p:pic>
        <p:pic>
          <p:nvPicPr>
            <p:cNvPr id="4" name="object 4"/>
            <p:cNvPicPr/>
            <p:nvPr/>
          </p:nvPicPr>
          <p:blipFill>
            <a:blip r:embed="rId3" cstate="print"/>
            <a:stretch>
              <a:fillRect/>
            </a:stretch>
          </p:blipFill>
          <p:spPr>
            <a:xfrm>
              <a:off x="990600" y="1676400"/>
              <a:ext cx="3200400" cy="3200400"/>
            </a:xfrm>
            <a:prstGeom prst="rect">
              <a:avLst/>
            </a:prstGeom>
          </p:spPr>
        </p:pic>
      </p:grpSp>
      <p:sp>
        <p:nvSpPr>
          <p:cNvPr id="5" name="object 5"/>
          <p:cNvSpPr txBox="1"/>
          <p:nvPr/>
        </p:nvSpPr>
        <p:spPr>
          <a:xfrm>
            <a:off x="7942835" y="2013330"/>
            <a:ext cx="575945" cy="391160"/>
          </a:xfrm>
          <a:prstGeom prst="rect">
            <a:avLst/>
          </a:prstGeom>
        </p:spPr>
        <p:txBody>
          <a:bodyPr vert="horz" wrap="square" lIns="0" tIns="12700" rIns="0" bIns="0" rtlCol="0">
            <a:spAutoFit/>
          </a:bodyPr>
          <a:lstStyle/>
          <a:p>
            <a:pPr marL="12700">
              <a:spcBef>
                <a:spcPts val="100"/>
              </a:spcBef>
            </a:pPr>
            <a:r>
              <a:rPr sz="2400" b="1" spc="-25" dirty="0">
                <a:latin typeface="Tahoma"/>
                <a:cs typeface="Tahoma"/>
              </a:rPr>
              <a:t>ISA</a:t>
            </a:r>
            <a:endParaRPr sz="2400">
              <a:latin typeface="Tahoma"/>
              <a:cs typeface="Tahoma"/>
            </a:endParaRPr>
          </a:p>
        </p:txBody>
      </p:sp>
      <p:sp>
        <p:nvSpPr>
          <p:cNvPr id="9" name="object 9"/>
          <p:cNvSpPr txBox="1">
            <a:spLocks noGrp="1"/>
          </p:cNvSpPr>
          <p:nvPr>
            <p:ph type="sldNum" sz="quarter" idx="7"/>
          </p:nvPr>
        </p:nvSpPr>
        <p:spPr>
          <a:xfrm>
            <a:off x="8525002" y="6428856"/>
            <a:ext cx="382016" cy="240665"/>
          </a:xfrm>
          <a:prstGeom prst="rect">
            <a:avLst/>
          </a:prstGeom>
        </p:spPr>
        <p:txBody>
          <a:bodyPr vert="horz" wrap="square" lIns="0" tIns="0" rIns="0" bIns="0" rtlCol="0">
            <a:spAutoFit/>
          </a:bodyPr>
          <a:lstStyle>
            <a:defPPr>
              <a:defRPr kern="0"/>
            </a:defPPr>
            <a:lvl1pPr>
              <a:defRPr sz="1400" b="0" i="0">
                <a:solidFill>
                  <a:schemeClr val="tx1"/>
                </a:solidFill>
                <a:latin typeface="Tahoma"/>
                <a:cs typeface="Tahoma"/>
              </a:defRPr>
            </a:lvl1pPr>
          </a:lstStyle>
          <a:p>
            <a:pPr marL="135255">
              <a:spcBef>
                <a:spcPts val="105"/>
              </a:spcBef>
            </a:pPr>
            <a:fld id="{81D60167-4931-47E6-BA6A-407CBD079E47}" type="slidenum">
              <a:rPr lang="en-VN" smtClean="0"/>
              <a:pPr marL="233045">
                <a:spcBef>
                  <a:spcPts val="105"/>
                </a:spcBef>
              </a:pPr>
              <a:t>102</a:t>
            </a:fld>
            <a:endParaRPr spc="-25" dirty="0"/>
          </a:p>
        </p:txBody>
      </p:sp>
      <p:sp>
        <p:nvSpPr>
          <p:cNvPr id="6" name="object 6"/>
          <p:cNvSpPr txBox="1"/>
          <p:nvPr/>
        </p:nvSpPr>
        <p:spPr>
          <a:xfrm>
            <a:off x="4056127" y="2546730"/>
            <a:ext cx="574675" cy="391160"/>
          </a:xfrm>
          <a:prstGeom prst="rect">
            <a:avLst/>
          </a:prstGeom>
        </p:spPr>
        <p:txBody>
          <a:bodyPr vert="horz" wrap="square" lIns="0" tIns="12700" rIns="0" bIns="0" rtlCol="0">
            <a:spAutoFit/>
          </a:bodyPr>
          <a:lstStyle/>
          <a:p>
            <a:pPr marL="12700">
              <a:spcBef>
                <a:spcPts val="100"/>
              </a:spcBef>
            </a:pPr>
            <a:r>
              <a:rPr sz="2400" b="1" spc="-25" dirty="0">
                <a:latin typeface="Tahoma"/>
                <a:cs typeface="Tahoma"/>
              </a:rPr>
              <a:t>PCI</a:t>
            </a:r>
            <a:endParaRPr sz="2400">
              <a:latin typeface="Tahoma"/>
              <a:cs typeface="Tahoma"/>
            </a:endParaRPr>
          </a:p>
        </p:txBody>
      </p:sp>
      <p:sp>
        <p:nvSpPr>
          <p:cNvPr id="7" name="object 7"/>
          <p:cNvSpPr txBox="1">
            <a:spLocks noGrp="1"/>
          </p:cNvSpPr>
          <p:nvPr>
            <p:ph type="title"/>
          </p:nvPr>
        </p:nvSpPr>
        <p:spPr>
          <a:xfrm>
            <a:off x="2362200" y="233113"/>
            <a:ext cx="10515600" cy="1589588"/>
          </a:xfrm>
          <a:prstGeom prst="rect">
            <a:avLst/>
          </a:prstGeom>
        </p:spPr>
        <p:txBody>
          <a:bodyPr vert="horz" wrap="square" lIns="0" tIns="903655" rIns="0" bIns="0" rtlCol="0" anchor="ctr">
            <a:spAutoFit/>
          </a:bodyPr>
          <a:lstStyle/>
          <a:p>
            <a:pPr marL="401320">
              <a:lnSpc>
                <a:spcPct val="100000"/>
              </a:lnSpc>
              <a:spcBef>
                <a:spcPts val="105"/>
              </a:spcBef>
            </a:pPr>
            <a:r>
              <a:rPr b="0" dirty="0">
                <a:latin typeface="Arial"/>
                <a:cs typeface="Arial"/>
              </a:rPr>
              <a:t>Card</a:t>
            </a:r>
            <a:r>
              <a:rPr spc="-15" dirty="0">
                <a:latin typeface="Arial"/>
                <a:cs typeface="Arial"/>
              </a:rPr>
              <a:t> </a:t>
            </a:r>
            <a:r>
              <a:rPr b="0" dirty="0">
                <a:latin typeface="Arial"/>
                <a:cs typeface="Arial"/>
              </a:rPr>
              <a:t>mạng</a:t>
            </a:r>
            <a:r>
              <a:rPr spc="-15" dirty="0">
                <a:latin typeface="Arial"/>
                <a:cs typeface="Arial"/>
              </a:rPr>
              <a:t> </a:t>
            </a:r>
            <a:r>
              <a:rPr spc="-10" dirty="0">
                <a:latin typeface="Arial"/>
                <a:cs typeface="Arial"/>
              </a:rPr>
              <a:t>(NIC)</a:t>
            </a:r>
          </a:p>
        </p:txBody>
      </p:sp>
      <p:sp>
        <p:nvSpPr>
          <p:cNvPr id="8" name="object 8"/>
          <p:cNvSpPr txBox="1"/>
          <p:nvPr/>
        </p:nvSpPr>
        <p:spPr>
          <a:xfrm>
            <a:off x="2288845" y="4604918"/>
            <a:ext cx="7731125" cy="1757532"/>
          </a:xfrm>
          <a:prstGeom prst="rect">
            <a:avLst/>
          </a:prstGeom>
        </p:spPr>
        <p:txBody>
          <a:bodyPr vert="horz" wrap="square" lIns="0" tIns="46355" rIns="0" bIns="0" rtlCol="0">
            <a:spAutoFit/>
          </a:bodyPr>
          <a:lstStyle/>
          <a:p>
            <a:pPr marL="621665" indent="-609600">
              <a:spcBef>
                <a:spcPts val="365"/>
              </a:spcBef>
              <a:buClr>
                <a:srgbClr val="3333CC"/>
              </a:buClr>
              <a:buFont typeface="Wingdings"/>
              <a:buChar char=""/>
              <a:tabLst>
                <a:tab pos="621665" algn="l"/>
                <a:tab pos="622300" algn="l"/>
              </a:tabLst>
            </a:pPr>
            <a:r>
              <a:rPr sz="2200" dirty="0">
                <a:latin typeface="Times New Roman"/>
                <a:cs typeface="Times New Roman"/>
              </a:rPr>
              <a:t>Card</a:t>
            </a:r>
            <a:r>
              <a:rPr sz="2200" spc="-25" dirty="0">
                <a:latin typeface="Times New Roman"/>
                <a:cs typeface="Times New Roman"/>
              </a:rPr>
              <a:t> </a:t>
            </a:r>
            <a:r>
              <a:rPr sz="2200" dirty="0">
                <a:latin typeface="Times New Roman"/>
                <a:cs typeface="Times New Roman"/>
              </a:rPr>
              <a:t>ISA</a:t>
            </a:r>
            <a:r>
              <a:rPr sz="2200" spc="-20" dirty="0">
                <a:latin typeface="Times New Roman"/>
                <a:cs typeface="Times New Roman"/>
              </a:rPr>
              <a:t> </a:t>
            </a:r>
            <a:r>
              <a:rPr sz="2200" dirty="0">
                <a:latin typeface="Times New Roman"/>
                <a:cs typeface="Times New Roman"/>
              </a:rPr>
              <a:t>8</a:t>
            </a:r>
            <a:r>
              <a:rPr sz="2200" spc="-30" dirty="0">
                <a:latin typeface="Times New Roman"/>
                <a:cs typeface="Times New Roman"/>
              </a:rPr>
              <a:t> </a:t>
            </a:r>
            <a:r>
              <a:rPr sz="2200" dirty="0">
                <a:latin typeface="Times New Roman"/>
                <a:cs typeface="Times New Roman"/>
              </a:rPr>
              <a:t>bits</a:t>
            </a:r>
            <a:r>
              <a:rPr sz="2200" spc="-30" dirty="0">
                <a:latin typeface="Times New Roman"/>
                <a:cs typeface="Times New Roman"/>
              </a:rPr>
              <a:t> </a:t>
            </a:r>
            <a:r>
              <a:rPr sz="2200" dirty="0">
                <a:latin typeface="Times New Roman"/>
                <a:cs typeface="Times New Roman"/>
              </a:rPr>
              <a:t>hoặc</a:t>
            </a:r>
            <a:r>
              <a:rPr sz="2200" spc="-45" dirty="0">
                <a:latin typeface="Times New Roman"/>
                <a:cs typeface="Times New Roman"/>
              </a:rPr>
              <a:t> </a:t>
            </a:r>
            <a:r>
              <a:rPr sz="2200" dirty="0">
                <a:latin typeface="Times New Roman"/>
                <a:cs typeface="Times New Roman"/>
              </a:rPr>
              <a:t>16</a:t>
            </a:r>
            <a:r>
              <a:rPr sz="2200" spc="-20" dirty="0">
                <a:latin typeface="Times New Roman"/>
                <a:cs typeface="Times New Roman"/>
              </a:rPr>
              <a:t> </a:t>
            </a:r>
            <a:r>
              <a:rPr sz="2200" dirty="0">
                <a:latin typeface="Times New Roman"/>
                <a:cs typeface="Times New Roman"/>
              </a:rPr>
              <a:t>bits</a:t>
            </a:r>
            <a:r>
              <a:rPr sz="2200" spc="-40" dirty="0">
                <a:latin typeface="Times New Roman"/>
                <a:cs typeface="Times New Roman"/>
              </a:rPr>
              <a:t> </a:t>
            </a:r>
            <a:r>
              <a:rPr sz="2200" dirty="0">
                <a:latin typeface="Times New Roman"/>
                <a:cs typeface="Times New Roman"/>
              </a:rPr>
              <a:t>trong</a:t>
            </a:r>
            <a:r>
              <a:rPr sz="2200" spc="-30" dirty="0">
                <a:latin typeface="Times New Roman"/>
                <a:cs typeface="Times New Roman"/>
              </a:rPr>
              <a:t> </a:t>
            </a:r>
            <a:r>
              <a:rPr sz="2200" dirty="0">
                <a:latin typeface="Times New Roman"/>
                <a:cs typeface="Times New Roman"/>
              </a:rPr>
              <a:t>khi</a:t>
            </a:r>
            <a:r>
              <a:rPr sz="2200" spc="-40" dirty="0">
                <a:latin typeface="Times New Roman"/>
                <a:cs typeface="Times New Roman"/>
              </a:rPr>
              <a:t> </a:t>
            </a:r>
            <a:r>
              <a:rPr sz="2200" dirty="0">
                <a:latin typeface="Times New Roman"/>
                <a:cs typeface="Times New Roman"/>
              </a:rPr>
              <a:t>card</a:t>
            </a:r>
            <a:r>
              <a:rPr sz="2200" spc="-15" dirty="0">
                <a:latin typeface="Times New Roman"/>
                <a:cs typeface="Times New Roman"/>
              </a:rPr>
              <a:t> </a:t>
            </a:r>
            <a:r>
              <a:rPr sz="2200" dirty="0">
                <a:latin typeface="Times New Roman"/>
                <a:cs typeface="Times New Roman"/>
              </a:rPr>
              <a:t>PCI</a:t>
            </a:r>
            <a:r>
              <a:rPr sz="2200" spc="-25" dirty="0">
                <a:latin typeface="Times New Roman"/>
                <a:cs typeface="Times New Roman"/>
              </a:rPr>
              <a:t> </a:t>
            </a:r>
            <a:r>
              <a:rPr sz="2200" dirty="0">
                <a:latin typeface="Times New Roman"/>
                <a:cs typeface="Times New Roman"/>
              </a:rPr>
              <a:t>32</a:t>
            </a:r>
            <a:r>
              <a:rPr sz="2200" spc="-30" dirty="0">
                <a:latin typeface="Times New Roman"/>
                <a:cs typeface="Times New Roman"/>
              </a:rPr>
              <a:t> </a:t>
            </a:r>
            <a:r>
              <a:rPr sz="2200" spc="-10" dirty="0">
                <a:latin typeface="Times New Roman"/>
                <a:cs typeface="Times New Roman"/>
              </a:rPr>
              <a:t>bits.</a:t>
            </a:r>
            <a:endParaRPr sz="2200">
              <a:latin typeface="Times New Roman"/>
              <a:cs typeface="Times New Roman"/>
            </a:endParaRPr>
          </a:p>
          <a:p>
            <a:pPr marL="621665" marR="5080" indent="-609600">
              <a:lnSpc>
                <a:spcPts val="2380"/>
              </a:lnSpc>
              <a:spcBef>
                <a:spcPts val="565"/>
              </a:spcBef>
              <a:buClr>
                <a:srgbClr val="3333CC"/>
              </a:buClr>
              <a:buFont typeface="Wingdings"/>
              <a:buChar char=""/>
              <a:tabLst>
                <a:tab pos="621665" algn="l"/>
                <a:tab pos="622300" algn="l"/>
              </a:tabLst>
            </a:pPr>
            <a:r>
              <a:rPr sz="2200" dirty="0">
                <a:latin typeface="Times New Roman"/>
                <a:cs typeface="Times New Roman"/>
              </a:rPr>
              <a:t>Tốc</a:t>
            </a:r>
            <a:r>
              <a:rPr sz="2200" spc="305" dirty="0">
                <a:latin typeface="Times New Roman"/>
                <a:cs typeface="Times New Roman"/>
              </a:rPr>
              <a:t> </a:t>
            </a:r>
            <a:r>
              <a:rPr sz="2200" dirty="0">
                <a:latin typeface="Times New Roman"/>
                <a:cs typeface="Times New Roman"/>
              </a:rPr>
              <a:t>độ</a:t>
            </a:r>
            <a:r>
              <a:rPr sz="2200" spc="315" dirty="0">
                <a:latin typeface="Times New Roman"/>
                <a:cs typeface="Times New Roman"/>
              </a:rPr>
              <a:t> </a:t>
            </a:r>
            <a:r>
              <a:rPr sz="2200" dirty="0">
                <a:latin typeface="Times New Roman"/>
                <a:cs typeface="Times New Roman"/>
              </a:rPr>
              <a:t>bus</a:t>
            </a:r>
            <a:r>
              <a:rPr sz="2200" spc="300" dirty="0">
                <a:latin typeface="Times New Roman"/>
                <a:cs typeface="Times New Roman"/>
              </a:rPr>
              <a:t> </a:t>
            </a:r>
            <a:r>
              <a:rPr sz="2200" dirty="0">
                <a:latin typeface="Times New Roman"/>
                <a:cs typeface="Times New Roman"/>
              </a:rPr>
              <a:t>mặc</a:t>
            </a:r>
            <a:r>
              <a:rPr sz="2200" spc="305" dirty="0">
                <a:latin typeface="Times New Roman"/>
                <a:cs typeface="Times New Roman"/>
              </a:rPr>
              <a:t> </a:t>
            </a:r>
            <a:r>
              <a:rPr sz="2200" dirty="0">
                <a:latin typeface="Times New Roman"/>
                <a:cs typeface="Times New Roman"/>
              </a:rPr>
              <a:t>định</a:t>
            </a:r>
            <a:r>
              <a:rPr sz="2200" spc="330" dirty="0">
                <a:latin typeface="Times New Roman"/>
                <a:cs typeface="Times New Roman"/>
              </a:rPr>
              <a:t> </a:t>
            </a:r>
            <a:r>
              <a:rPr sz="2200" dirty="0">
                <a:latin typeface="Times New Roman"/>
                <a:cs typeface="Times New Roman"/>
              </a:rPr>
              <a:t>của</a:t>
            </a:r>
            <a:r>
              <a:rPr sz="2200" spc="305" dirty="0">
                <a:latin typeface="Times New Roman"/>
                <a:cs typeface="Times New Roman"/>
              </a:rPr>
              <a:t> </a:t>
            </a:r>
            <a:r>
              <a:rPr sz="2200" dirty="0">
                <a:latin typeface="Times New Roman"/>
                <a:cs typeface="Times New Roman"/>
              </a:rPr>
              <a:t>slot</a:t>
            </a:r>
            <a:r>
              <a:rPr sz="2200" spc="320" dirty="0">
                <a:latin typeface="Times New Roman"/>
                <a:cs typeface="Times New Roman"/>
              </a:rPr>
              <a:t> </a:t>
            </a:r>
            <a:r>
              <a:rPr sz="2200" dirty="0">
                <a:latin typeface="Times New Roman"/>
                <a:cs typeface="Times New Roman"/>
              </a:rPr>
              <a:t>ISA</a:t>
            </a:r>
            <a:r>
              <a:rPr sz="2200" spc="310" dirty="0">
                <a:latin typeface="Times New Roman"/>
                <a:cs typeface="Times New Roman"/>
              </a:rPr>
              <a:t> </a:t>
            </a:r>
            <a:r>
              <a:rPr sz="2200" dirty="0">
                <a:latin typeface="Times New Roman"/>
                <a:cs typeface="Times New Roman"/>
              </a:rPr>
              <a:t>là</a:t>
            </a:r>
            <a:r>
              <a:rPr sz="2200" spc="315" dirty="0">
                <a:latin typeface="Times New Roman"/>
                <a:cs typeface="Times New Roman"/>
              </a:rPr>
              <a:t> </a:t>
            </a:r>
            <a:r>
              <a:rPr sz="2200" dirty="0">
                <a:latin typeface="Times New Roman"/>
                <a:cs typeface="Times New Roman"/>
              </a:rPr>
              <a:t>8,33MHz</a:t>
            </a:r>
            <a:r>
              <a:rPr sz="2200" spc="305" dirty="0">
                <a:latin typeface="Times New Roman"/>
                <a:cs typeface="Times New Roman"/>
              </a:rPr>
              <a:t> </a:t>
            </a:r>
            <a:r>
              <a:rPr sz="2200" dirty="0">
                <a:latin typeface="Times New Roman"/>
                <a:cs typeface="Times New Roman"/>
              </a:rPr>
              <a:t>(băng</a:t>
            </a:r>
            <a:r>
              <a:rPr sz="2200" spc="325" dirty="0">
                <a:latin typeface="Times New Roman"/>
                <a:cs typeface="Times New Roman"/>
              </a:rPr>
              <a:t> </a:t>
            </a:r>
            <a:r>
              <a:rPr sz="2200" spc="-10" dirty="0">
                <a:latin typeface="Times New Roman"/>
                <a:cs typeface="Times New Roman"/>
              </a:rPr>
              <a:t>thông </a:t>
            </a:r>
            <a:r>
              <a:rPr sz="2200" dirty="0">
                <a:latin typeface="Times New Roman"/>
                <a:cs typeface="Times New Roman"/>
              </a:rPr>
              <a:t>8,33MB/s)</a:t>
            </a:r>
            <a:r>
              <a:rPr sz="2200" spc="-65" dirty="0">
                <a:latin typeface="Times New Roman"/>
                <a:cs typeface="Times New Roman"/>
              </a:rPr>
              <a:t> </a:t>
            </a:r>
            <a:r>
              <a:rPr sz="2200" dirty="0">
                <a:latin typeface="Times New Roman"/>
                <a:cs typeface="Times New Roman"/>
              </a:rPr>
              <a:t>và</a:t>
            </a:r>
            <a:r>
              <a:rPr sz="2200" spc="-50" dirty="0">
                <a:latin typeface="Times New Roman"/>
                <a:cs typeface="Times New Roman"/>
              </a:rPr>
              <a:t> </a:t>
            </a:r>
            <a:r>
              <a:rPr sz="2200" dirty="0">
                <a:latin typeface="Times New Roman"/>
                <a:cs typeface="Times New Roman"/>
              </a:rPr>
              <a:t>slot</a:t>
            </a:r>
            <a:r>
              <a:rPr sz="2200" spc="-35" dirty="0">
                <a:latin typeface="Times New Roman"/>
                <a:cs typeface="Times New Roman"/>
              </a:rPr>
              <a:t> </a:t>
            </a:r>
            <a:r>
              <a:rPr sz="2200" dirty="0">
                <a:latin typeface="Times New Roman"/>
                <a:cs typeface="Times New Roman"/>
              </a:rPr>
              <a:t>PCI</a:t>
            </a:r>
            <a:r>
              <a:rPr sz="2200" spc="-40" dirty="0">
                <a:latin typeface="Times New Roman"/>
                <a:cs typeface="Times New Roman"/>
              </a:rPr>
              <a:t> </a:t>
            </a:r>
            <a:r>
              <a:rPr sz="2200" dirty="0">
                <a:latin typeface="Times New Roman"/>
                <a:cs typeface="Times New Roman"/>
              </a:rPr>
              <a:t>là</a:t>
            </a:r>
            <a:r>
              <a:rPr sz="2200" spc="-45" dirty="0">
                <a:latin typeface="Times New Roman"/>
                <a:cs typeface="Times New Roman"/>
              </a:rPr>
              <a:t> </a:t>
            </a:r>
            <a:r>
              <a:rPr sz="2200" dirty="0">
                <a:latin typeface="Times New Roman"/>
                <a:cs typeface="Times New Roman"/>
              </a:rPr>
              <a:t>33,33MHz</a:t>
            </a:r>
            <a:r>
              <a:rPr sz="2200" spc="-65" dirty="0">
                <a:latin typeface="Times New Roman"/>
                <a:cs typeface="Times New Roman"/>
              </a:rPr>
              <a:t> </a:t>
            </a:r>
            <a:r>
              <a:rPr sz="2200" dirty="0">
                <a:latin typeface="Times New Roman"/>
                <a:cs typeface="Times New Roman"/>
              </a:rPr>
              <a:t>(băng</a:t>
            </a:r>
            <a:r>
              <a:rPr sz="2200" spc="-30" dirty="0">
                <a:latin typeface="Times New Roman"/>
                <a:cs typeface="Times New Roman"/>
              </a:rPr>
              <a:t> </a:t>
            </a:r>
            <a:r>
              <a:rPr sz="2200" dirty="0">
                <a:latin typeface="Times New Roman"/>
                <a:cs typeface="Times New Roman"/>
              </a:rPr>
              <a:t>thông</a:t>
            </a:r>
            <a:r>
              <a:rPr sz="2200" spc="-55" dirty="0">
                <a:latin typeface="Times New Roman"/>
                <a:cs typeface="Times New Roman"/>
              </a:rPr>
              <a:t> </a:t>
            </a:r>
            <a:r>
              <a:rPr sz="2200" spc="-10" dirty="0">
                <a:latin typeface="Times New Roman"/>
                <a:cs typeface="Times New Roman"/>
              </a:rPr>
              <a:t>133,33MB/s).</a:t>
            </a:r>
            <a:endParaRPr sz="2200">
              <a:latin typeface="Times New Roman"/>
              <a:cs typeface="Times New Roman"/>
            </a:endParaRPr>
          </a:p>
          <a:p>
            <a:pPr marL="621665" marR="5080" indent="-609600">
              <a:lnSpc>
                <a:spcPts val="2380"/>
              </a:lnSpc>
              <a:spcBef>
                <a:spcPts val="520"/>
              </a:spcBef>
              <a:buClr>
                <a:srgbClr val="3333CC"/>
              </a:buClr>
              <a:buFont typeface="Wingdings"/>
              <a:buChar char=""/>
              <a:tabLst>
                <a:tab pos="621665" algn="l"/>
                <a:tab pos="622300" algn="l"/>
              </a:tabLst>
            </a:pPr>
            <a:r>
              <a:rPr sz="2200" dirty="0">
                <a:latin typeface="Times New Roman"/>
                <a:cs typeface="Times New Roman"/>
              </a:rPr>
              <a:t>Card</a:t>
            </a:r>
            <a:r>
              <a:rPr sz="2200" spc="-20" dirty="0">
                <a:latin typeface="Times New Roman"/>
                <a:cs typeface="Times New Roman"/>
              </a:rPr>
              <a:t> </a:t>
            </a:r>
            <a:r>
              <a:rPr sz="2200" dirty="0">
                <a:latin typeface="Times New Roman"/>
                <a:cs typeface="Times New Roman"/>
              </a:rPr>
              <a:t>ISA phải</a:t>
            </a:r>
            <a:r>
              <a:rPr sz="2200" spc="-15" dirty="0">
                <a:latin typeface="Times New Roman"/>
                <a:cs typeface="Times New Roman"/>
              </a:rPr>
              <a:t> </a:t>
            </a:r>
            <a:r>
              <a:rPr sz="2200" dirty="0">
                <a:latin typeface="Times New Roman"/>
                <a:cs typeface="Times New Roman"/>
              </a:rPr>
              <a:t>cấu</a:t>
            </a:r>
            <a:r>
              <a:rPr sz="2200" spc="-10" dirty="0">
                <a:latin typeface="Times New Roman"/>
                <a:cs typeface="Times New Roman"/>
              </a:rPr>
              <a:t> </a:t>
            </a:r>
            <a:r>
              <a:rPr sz="2200" dirty="0">
                <a:latin typeface="Times New Roman"/>
                <a:cs typeface="Times New Roman"/>
              </a:rPr>
              <a:t>hình</a:t>
            </a:r>
            <a:r>
              <a:rPr sz="2200" spc="-5" dirty="0">
                <a:latin typeface="Times New Roman"/>
                <a:cs typeface="Times New Roman"/>
              </a:rPr>
              <a:t> </a:t>
            </a:r>
            <a:r>
              <a:rPr sz="2200" dirty="0">
                <a:latin typeface="Times New Roman"/>
                <a:cs typeface="Times New Roman"/>
              </a:rPr>
              <a:t>cứng</a:t>
            </a:r>
            <a:r>
              <a:rPr sz="2200" spc="-10" dirty="0">
                <a:latin typeface="Times New Roman"/>
                <a:cs typeface="Times New Roman"/>
              </a:rPr>
              <a:t> </a:t>
            </a:r>
            <a:r>
              <a:rPr sz="2200" dirty="0">
                <a:latin typeface="Times New Roman"/>
                <a:cs typeface="Times New Roman"/>
              </a:rPr>
              <a:t>bằng</a:t>
            </a:r>
            <a:r>
              <a:rPr sz="2200" spc="-10" dirty="0">
                <a:latin typeface="Times New Roman"/>
                <a:cs typeface="Times New Roman"/>
              </a:rPr>
              <a:t> </a:t>
            </a:r>
            <a:r>
              <a:rPr sz="2200" dirty="0">
                <a:latin typeface="Times New Roman"/>
                <a:cs typeface="Times New Roman"/>
              </a:rPr>
              <a:t>các</a:t>
            </a:r>
            <a:r>
              <a:rPr sz="2200" spc="-10" dirty="0">
                <a:latin typeface="Times New Roman"/>
                <a:cs typeface="Times New Roman"/>
              </a:rPr>
              <a:t> </a:t>
            </a:r>
            <a:r>
              <a:rPr sz="2200" dirty="0">
                <a:latin typeface="Times New Roman"/>
                <a:cs typeface="Times New Roman"/>
              </a:rPr>
              <a:t>jumper,</a:t>
            </a:r>
            <a:r>
              <a:rPr sz="2200" spc="5" dirty="0">
                <a:latin typeface="Times New Roman"/>
                <a:cs typeface="Times New Roman"/>
              </a:rPr>
              <a:t> </a:t>
            </a:r>
            <a:r>
              <a:rPr sz="2200" dirty="0">
                <a:latin typeface="Times New Roman"/>
                <a:cs typeface="Times New Roman"/>
              </a:rPr>
              <a:t>card</a:t>
            </a:r>
            <a:r>
              <a:rPr sz="2200" spc="-5" dirty="0">
                <a:latin typeface="Times New Roman"/>
                <a:cs typeface="Times New Roman"/>
              </a:rPr>
              <a:t> </a:t>
            </a:r>
            <a:r>
              <a:rPr sz="2200" dirty="0">
                <a:latin typeface="Times New Roman"/>
                <a:cs typeface="Times New Roman"/>
              </a:rPr>
              <a:t>PCI</a:t>
            </a:r>
            <a:r>
              <a:rPr sz="2200" spc="-10" dirty="0">
                <a:latin typeface="Times New Roman"/>
                <a:cs typeface="Times New Roman"/>
              </a:rPr>
              <a:t> </a:t>
            </a:r>
            <a:r>
              <a:rPr sz="2200" dirty="0">
                <a:latin typeface="Times New Roman"/>
                <a:cs typeface="Times New Roman"/>
              </a:rPr>
              <a:t>có </a:t>
            </a:r>
            <a:r>
              <a:rPr sz="2200" spc="-25" dirty="0">
                <a:latin typeface="Times New Roman"/>
                <a:cs typeface="Times New Roman"/>
              </a:rPr>
              <a:t>thể </a:t>
            </a:r>
            <a:r>
              <a:rPr sz="2200" dirty="0">
                <a:latin typeface="Times New Roman"/>
                <a:cs typeface="Times New Roman"/>
              </a:rPr>
              <a:t>cấu</a:t>
            </a:r>
            <a:r>
              <a:rPr sz="2200" spc="-45" dirty="0">
                <a:latin typeface="Times New Roman"/>
                <a:cs typeface="Times New Roman"/>
              </a:rPr>
              <a:t> </a:t>
            </a:r>
            <a:r>
              <a:rPr sz="2200" dirty="0">
                <a:latin typeface="Times New Roman"/>
                <a:cs typeface="Times New Roman"/>
              </a:rPr>
              <a:t>hình</a:t>
            </a:r>
            <a:r>
              <a:rPr sz="2200" spc="-45" dirty="0">
                <a:latin typeface="Times New Roman"/>
                <a:cs typeface="Times New Roman"/>
              </a:rPr>
              <a:t> </a:t>
            </a:r>
            <a:r>
              <a:rPr sz="2200" dirty="0">
                <a:latin typeface="Times New Roman"/>
                <a:cs typeface="Times New Roman"/>
              </a:rPr>
              <a:t>bằng</a:t>
            </a:r>
            <a:r>
              <a:rPr sz="2200" spc="-55" dirty="0">
                <a:latin typeface="Times New Roman"/>
                <a:cs typeface="Times New Roman"/>
              </a:rPr>
              <a:t> </a:t>
            </a:r>
            <a:r>
              <a:rPr sz="2200" dirty="0">
                <a:latin typeface="Times New Roman"/>
                <a:cs typeface="Times New Roman"/>
              </a:rPr>
              <a:t>phần</a:t>
            </a:r>
            <a:r>
              <a:rPr sz="2200" spc="-50" dirty="0">
                <a:latin typeface="Times New Roman"/>
                <a:cs typeface="Times New Roman"/>
              </a:rPr>
              <a:t> </a:t>
            </a:r>
            <a:r>
              <a:rPr sz="2200" dirty="0">
                <a:latin typeface="Times New Roman"/>
                <a:cs typeface="Times New Roman"/>
              </a:rPr>
              <a:t>mềm.</a:t>
            </a:r>
            <a:r>
              <a:rPr sz="2200" spc="-10" dirty="0">
                <a:latin typeface="Times New Roman"/>
                <a:cs typeface="Times New Roman"/>
              </a:rPr>
              <a:t> center</a:t>
            </a:r>
            <a:endParaRPr sz="2200">
              <a:latin typeface="Times New Roman"/>
              <a:cs typeface="Times New Roman"/>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9BB8BE-1351-4D9B-B761-F84A0B5B6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a:spLocks noGrp="1"/>
          </p:cNvSpPr>
          <p:nvPr>
            <p:ph type="title"/>
          </p:nvPr>
        </p:nvSpPr>
        <p:spPr>
          <a:xfrm>
            <a:off x="838199" y="573741"/>
            <a:ext cx="3785554" cy="2199341"/>
          </a:xfrm>
          <a:prstGeom prst="rect">
            <a:avLst/>
          </a:prstGeom>
        </p:spPr>
        <p:txBody>
          <a:bodyPr vert="horz" lIns="91440" tIns="45720" rIns="91440" bIns="45720" rtlCol="0" anchor="b">
            <a:normAutofit/>
          </a:bodyPr>
          <a:lstStyle/>
          <a:p>
            <a:pPr marL="401320"/>
            <a:r>
              <a:rPr lang="en-US" sz="4000" kern="1200">
                <a:solidFill>
                  <a:schemeClr val="tx1"/>
                </a:solidFill>
                <a:latin typeface="+mj-lt"/>
                <a:ea typeface="+mj-ea"/>
                <a:cs typeface="+mj-cs"/>
              </a:rPr>
              <a:t>Card</a:t>
            </a:r>
            <a:r>
              <a:rPr lang="en-US" sz="4000" kern="1200" spc="-120">
                <a:solidFill>
                  <a:schemeClr val="tx1"/>
                </a:solidFill>
                <a:latin typeface="+mj-lt"/>
                <a:ea typeface="+mj-ea"/>
                <a:cs typeface="+mj-cs"/>
              </a:rPr>
              <a:t> </a:t>
            </a:r>
            <a:r>
              <a:rPr lang="en-US" sz="4000" kern="1200">
                <a:solidFill>
                  <a:schemeClr val="tx1"/>
                </a:solidFill>
                <a:latin typeface="+mj-lt"/>
                <a:ea typeface="+mj-ea"/>
                <a:cs typeface="+mj-cs"/>
              </a:rPr>
              <a:t>mạng</a:t>
            </a:r>
            <a:r>
              <a:rPr lang="en-US" sz="4000" kern="1200" spc="-105">
                <a:solidFill>
                  <a:schemeClr val="tx1"/>
                </a:solidFill>
                <a:latin typeface="+mj-lt"/>
                <a:ea typeface="+mj-ea"/>
                <a:cs typeface="+mj-cs"/>
              </a:rPr>
              <a:t> </a:t>
            </a:r>
            <a:r>
              <a:rPr lang="en-US" sz="4000" kern="1200" spc="-10">
                <a:solidFill>
                  <a:schemeClr val="tx1"/>
                </a:solidFill>
                <a:latin typeface="+mj-lt"/>
                <a:ea typeface="+mj-ea"/>
                <a:cs typeface="+mj-cs"/>
              </a:rPr>
              <a:t>(NIC)</a:t>
            </a:r>
            <a:endParaRPr lang="en-US" sz="4000" kern="1200">
              <a:solidFill>
                <a:schemeClr val="tx1"/>
              </a:solidFill>
              <a:latin typeface="+mj-lt"/>
              <a:ea typeface="+mj-ea"/>
              <a:cs typeface="+mj-cs"/>
            </a:endParaRPr>
          </a:p>
        </p:txBody>
      </p:sp>
      <p:sp>
        <p:nvSpPr>
          <p:cNvPr id="4" name="object 4"/>
          <p:cNvSpPr txBox="1"/>
          <p:nvPr/>
        </p:nvSpPr>
        <p:spPr>
          <a:xfrm>
            <a:off x="838199" y="2982260"/>
            <a:ext cx="3748441" cy="3149600"/>
          </a:xfrm>
          <a:prstGeom prst="rect">
            <a:avLst/>
          </a:prstGeom>
        </p:spPr>
        <p:txBody>
          <a:bodyPr vert="horz" lIns="91440" tIns="45720" rIns="91440" bIns="45720" rtlCol="0">
            <a:normAutofit/>
          </a:bodyPr>
          <a:lstStyle/>
          <a:p>
            <a:pPr marL="355600" marR="5715" indent="-228600">
              <a:lnSpc>
                <a:spcPct val="90000"/>
              </a:lnSpc>
              <a:spcBef>
                <a:spcPts val="100"/>
              </a:spcBef>
              <a:buClr>
                <a:srgbClr val="3333CC"/>
              </a:buClr>
              <a:buSzPct val="60416"/>
              <a:buFont typeface="Arial" panose="020B0604020202020204" pitchFamily="34" charset="0"/>
              <a:buChar char="•"/>
              <a:tabLst>
                <a:tab pos="356235" algn="l"/>
              </a:tabLst>
            </a:pPr>
            <a:r>
              <a:rPr lang="en-US" sz="2000"/>
              <a:t>Mỗi</a:t>
            </a:r>
            <a:r>
              <a:rPr lang="en-US" sz="2000" spc="530"/>
              <a:t> </a:t>
            </a:r>
            <a:r>
              <a:rPr lang="en-US" sz="2000"/>
              <a:t>NIC</a:t>
            </a:r>
            <a:r>
              <a:rPr lang="en-US" sz="2000" spc="525"/>
              <a:t> </a:t>
            </a:r>
            <a:r>
              <a:rPr lang="en-US" sz="2000"/>
              <a:t>có</a:t>
            </a:r>
            <a:r>
              <a:rPr lang="en-US" sz="2000" spc="535"/>
              <a:t> </a:t>
            </a:r>
            <a:r>
              <a:rPr lang="en-US" sz="2000"/>
              <a:t>một</a:t>
            </a:r>
            <a:r>
              <a:rPr lang="en-US" sz="2000" spc="535"/>
              <a:t> </a:t>
            </a:r>
            <a:r>
              <a:rPr lang="en-US" sz="2000" spc="-25"/>
              <a:t>mã </a:t>
            </a:r>
            <a:r>
              <a:rPr lang="en-US" sz="2000"/>
              <a:t>duy</a:t>
            </a:r>
            <a:r>
              <a:rPr lang="en-US" sz="2000" spc="50"/>
              <a:t> </a:t>
            </a:r>
            <a:r>
              <a:rPr lang="en-US" sz="2000"/>
              <a:t>nhất</a:t>
            </a:r>
            <a:r>
              <a:rPr lang="en-US" sz="2000" spc="55"/>
              <a:t> </a:t>
            </a:r>
            <a:r>
              <a:rPr lang="en-US" sz="2000"/>
              <a:t>gọi</a:t>
            </a:r>
            <a:r>
              <a:rPr lang="en-US" sz="2000" spc="55"/>
              <a:t> </a:t>
            </a:r>
            <a:r>
              <a:rPr lang="en-US" sz="2000"/>
              <a:t>là</a:t>
            </a:r>
            <a:r>
              <a:rPr lang="en-US" sz="2000" spc="50"/>
              <a:t> </a:t>
            </a:r>
            <a:r>
              <a:rPr lang="en-US" sz="2000"/>
              <a:t>địa</a:t>
            </a:r>
            <a:r>
              <a:rPr lang="en-US" sz="2000" spc="50"/>
              <a:t> </a:t>
            </a:r>
            <a:r>
              <a:rPr lang="en-US" sz="2000" spc="-25"/>
              <a:t>chỉ </a:t>
            </a:r>
            <a:r>
              <a:rPr lang="en-US" sz="2000"/>
              <a:t>MAC</a:t>
            </a:r>
            <a:r>
              <a:rPr lang="en-US" sz="2000" spc="570"/>
              <a:t> </a:t>
            </a:r>
            <a:r>
              <a:rPr lang="en-US" sz="2000"/>
              <a:t>(Media</a:t>
            </a:r>
            <a:r>
              <a:rPr lang="en-US" sz="2000" spc="595"/>
              <a:t> </a:t>
            </a:r>
            <a:r>
              <a:rPr lang="en-US" sz="2000" spc="-10"/>
              <a:t>Access Control).</a:t>
            </a:r>
            <a:endParaRPr lang="en-US" sz="2000"/>
          </a:p>
          <a:p>
            <a:pPr marL="355600" marR="5080" indent="-228600">
              <a:lnSpc>
                <a:spcPct val="90000"/>
              </a:lnSpc>
              <a:spcBef>
                <a:spcPts val="575"/>
              </a:spcBef>
              <a:buClr>
                <a:srgbClr val="3333CC"/>
              </a:buClr>
              <a:buSzPct val="60416"/>
              <a:buFont typeface="Arial" panose="020B0604020202020204" pitchFamily="34" charset="0"/>
              <a:buChar char="•"/>
              <a:tabLst>
                <a:tab pos="356235" algn="l"/>
              </a:tabLst>
            </a:pPr>
            <a:r>
              <a:rPr lang="en-US" sz="2000"/>
              <a:t>MAC</a:t>
            </a:r>
            <a:r>
              <a:rPr lang="en-US" sz="2000" spc="300"/>
              <a:t>  </a:t>
            </a:r>
            <a:r>
              <a:rPr lang="en-US" sz="2000"/>
              <a:t>address</a:t>
            </a:r>
            <a:r>
              <a:rPr lang="en-US" sz="2000" spc="310"/>
              <a:t>  </a:t>
            </a:r>
            <a:r>
              <a:rPr lang="en-US" sz="2000"/>
              <a:t>có</a:t>
            </a:r>
            <a:r>
              <a:rPr lang="en-US" sz="2000" spc="305"/>
              <a:t>  </a:t>
            </a:r>
            <a:r>
              <a:rPr lang="en-US" sz="2000" spc="-50"/>
              <a:t>6 </a:t>
            </a:r>
            <a:r>
              <a:rPr lang="en-US" sz="2000"/>
              <a:t>byte,</a:t>
            </a:r>
            <a:r>
              <a:rPr lang="en-US" sz="2000" spc="85"/>
              <a:t> </a:t>
            </a:r>
            <a:r>
              <a:rPr lang="en-US" sz="2000"/>
              <a:t>3</a:t>
            </a:r>
            <a:r>
              <a:rPr lang="en-US" sz="2000" spc="90"/>
              <a:t> </a:t>
            </a:r>
            <a:r>
              <a:rPr lang="en-US" sz="2000"/>
              <a:t>byte</a:t>
            </a:r>
            <a:r>
              <a:rPr lang="en-US" sz="2000" spc="85"/>
              <a:t> </a:t>
            </a:r>
            <a:r>
              <a:rPr lang="en-US" sz="2000"/>
              <a:t>đầu</a:t>
            </a:r>
            <a:r>
              <a:rPr lang="en-US" sz="2000" spc="90"/>
              <a:t> </a:t>
            </a:r>
            <a:r>
              <a:rPr lang="en-US" sz="2000"/>
              <a:t>là</a:t>
            </a:r>
            <a:r>
              <a:rPr lang="en-US" sz="2000" spc="90"/>
              <a:t> </a:t>
            </a:r>
            <a:r>
              <a:rPr lang="en-US" sz="2000" spc="-25"/>
              <a:t>mã </a:t>
            </a:r>
            <a:r>
              <a:rPr lang="en-US" sz="2000"/>
              <a:t>số</a:t>
            </a:r>
            <a:r>
              <a:rPr lang="en-US" sz="2000" spc="260"/>
              <a:t>  </a:t>
            </a:r>
            <a:r>
              <a:rPr lang="en-US" sz="2000"/>
              <a:t>nhà</a:t>
            </a:r>
            <a:r>
              <a:rPr lang="en-US" sz="2000" spc="260"/>
              <a:t>  </a:t>
            </a:r>
            <a:r>
              <a:rPr lang="en-US" sz="2000"/>
              <a:t>sản</a:t>
            </a:r>
            <a:r>
              <a:rPr lang="en-US" sz="2000" spc="265"/>
              <a:t>  </a:t>
            </a:r>
            <a:r>
              <a:rPr lang="en-US" sz="2000"/>
              <a:t>xuất,</a:t>
            </a:r>
            <a:r>
              <a:rPr lang="en-US" sz="2000" spc="265"/>
              <a:t>  </a:t>
            </a:r>
            <a:r>
              <a:rPr lang="en-US" sz="2000" spc="-50"/>
              <a:t>3 </a:t>
            </a:r>
            <a:r>
              <a:rPr lang="en-US" sz="2000"/>
              <a:t>byte</a:t>
            </a:r>
            <a:r>
              <a:rPr lang="en-US" sz="2000" spc="60"/>
              <a:t>  </a:t>
            </a:r>
            <a:r>
              <a:rPr lang="en-US" sz="2000"/>
              <a:t>sau</a:t>
            </a:r>
            <a:r>
              <a:rPr lang="en-US" sz="2000" spc="50"/>
              <a:t>  </a:t>
            </a:r>
            <a:r>
              <a:rPr lang="en-US" sz="2000"/>
              <a:t>là</a:t>
            </a:r>
            <a:r>
              <a:rPr lang="en-US" sz="2000" spc="55"/>
              <a:t>  </a:t>
            </a:r>
            <a:r>
              <a:rPr lang="en-US" sz="2000"/>
              <a:t>số</a:t>
            </a:r>
            <a:r>
              <a:rPr lang="en-US" sz="2000" spc="60"/>
              <a:t>  </a:t>
            </a:r>
            <a:r>
              <a:rPr lang="en-US" sz="2000" spc="-10"/>
              <a:t>serial </a:t>
            </a:r>
            <a:r>
              <a:rPr lang="en-US" sz="2000"/>
              <a:t>của</a:t>
            </a:r>
            <a:r>
              <a:rPr lang="en-US" sz="2000" spc="-10"/>
              <a:t> card.</a:t>
            </a:r>
            <a:endParaRPr lang="en-US" sz="2000"/>
          </a:p>
        </p:txBody>
      </p:sp>
      <p:pic>
        <p:nvPicPr>
          <p:cNvPr id="2" name="object 2"/>
          <p:cNvPicPr/>
          <p:nvPr/>
        </p:nvPicPr>
        <p:blipFill>
          <a:blip r:embed="rId2" cstate="print"/>
          <a:stretch>
            <a:fillRect/>
          </a:stretch>
        </p:blipFill>
        <p:spPr>
          <a:xfrm>
            <a:off x="4991801" y="1715292"/>
            <a:ext cx="6362000" cy="3427415"/>
          </a:xfrm>
          <a:prstGeom prst="rect">
            <a:avLst/>
          </a:prstGeom>
        </p:spPr>
      </p:pic>
      <p:sp>
        <p:nvSpPr>
          <p:cNvPr id="5" name="object 5"/>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defPPr>
              <a:defRPr kern="0"/>
            </a:defPPr>
            <a:lvl1pPr>
              <a:defRPr sz="1400" b="0" i="0">
                <a:solidFill>
                  <a:schemeClr val="tx1"/>
                </a:solidFill>
                <a:latin typeface="Tahoma"/>
                <a:cs typeface="Tahoma"/>
              </a:defRPr>
            </a:lvl1pPr>
          </a:lstStyle>
          <a:p>
            <a:pPr algn="r">
              <a:spcBef>
                <a:spcPts val="105"/>
              </a:spcBef>
            </a:pPr>
            <a:fld id="{81D60167-4931-47E6-BA6A-407CBD079E47}" type="slidenum">
              <a:rPr lang="en-US" sz="1200" smtClean="0">
                <a:solidFill>
                  <a:schemeClr val="tx1">
                    <a:tint val="75000"/>
                  </a:schemeClr>
                </a:solidFill>
                <a:latin typeface="+mn-lt"/>
                <a:cs typeface="+mn-cs"/>
              </a:rPr>
              <a:pPr algn="r">
                <a:spcBef>
                  <a:spcPts val="105"/>
                </a:spcBef>
              </a:pPr>
              <a:t>103</a:t>
            </a:fld>
            <a:endParaRPr lang="en-US" sz="1200" spc="-25">
              <a:solidFill>
                <a:schemeClr val="tx1">
                  <a:tint val="75000"/>
                </a:schemeClr>
              </a:solidFill>
              <a:latin typeface="+mn-lt"/>
              <a:cs typeface="+mn-c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836679" y="723898"/>
            <a:ext cx="6002110" cy="1495425"/>
          </a:xfrm>
          <a:prstGeom prst="rect">
            <a:avLst/>
          </a:prstGeom>
        </p:spPr>
        <p:txBody>
          <a:bodyPr vert="horz" lIns="91440" tIns="45720" rIns="91440" bIns="45720" rtlCol="0" anchor="ctr">
            <a:normAutofit/>
          </a:bodyPr>
          <a:lstStyle/>
          <a:p>
            <a:pPr marL="401320"/>
            <a:r>
              <a:rPr lang="en-US" sz="4000" spc="-10"/>
              <a:t>Modem</a:t>
            </a:r>
            <a:endParaRPr lang="en-US" sz="4000"/>
          </a:p>
        </p:txBody>
      </p:sp>
      <p:sp>
        <p:nvSpPr>
          <p:cNvPr id="3" name="object 3"/>
          <p:cNvSpPr txBox="1"/>
          <p:nvPr/>
        </p:nvSpPr>
        <p:spPr>
          <a:xfrm>
            <a:off x="836680" y="2405067"/>
            <a:ext cx="6002110" cy="3729034"/>
          </a:xfrm>
          <a:prstGeom prst="rect">
            <a:avLst/>
          </a:prstGeom>
        </p:spPr>
        <p:txBody>
          <a:bodyPr vert="horz" lIns="91440" tIns="45720" rIns="91440" bIns="45720" rtlCol="0">
            <a:normAutofit/>
          </a:bodyPr>
          <a:lstStyle/>
          <a:p>
            <a:pPr marL="354965" marR="5080" indent="-228600">
              <a:lnSpc>
                <a:spcPct val="90000"/>
              </a:lnSpc>
              <a:spcBef>
                <a:spcPts val="100"/>
              </a:spcBef>
              <a:buClr>
                <a:srgbClr val="3333CC"/>
              </a:buClr>
              <a:buSzPct val="58928"/>
              <a:buFont typeface="Arial" panose="020B0604020202020204" pitchFamily="34" charset="0"/>
              <a:buChar char="•"/>
              <a:tabLst>
                <a:tab pos="354965" algn="l"/>
                <a:tab pos="355600" algn="l"/>
              </a:tabLst>
            </a:pPr>
            <a:r>
              <a:rPr lang="en-US" sz="2000"/>
              <a:t>Là</a:t>
            </a:r>
            <a:r>
              <a:rPr lang="en-US" sz="2000" spc="140"/>
              <a:t> </a:t>
            </a:r>
            <a:r>
              <a:rPr lang="en-US" sz="2000"/>
              <a:t>tên</a:t>
            </a:r>
            <a:r>
              <a:rPr lang="en-US" sz="2000" spc="155"/>
              <a:t> </a:t>
            </a:r>
            <a:r>
              <a:rPr lang="en-US" sz="2000"/>
              <a:t>viết</a:t>
            </a:r>
            <a:r>
              <a:rPr lang="en-US" sz="2000" spc="170"/>
              <a:t> </a:t>
            </a:r>
            <a:r>
              <a:rPr lang="en-US" sz="2000"/>
              <a:t>tắt</a:t>
            </a:r>
            <a:r>
              <a:rPr lang="en-US" sz="2000" spc="155"/>
              <a:t> </a:t>
            </a:r>
            <a:r>
              <a:rPr lang="en-US" sz="2000"/>
              <a:t>của</a:t>
            </a:r>
            <a:r>
              <a:rPr lang="en-US" sz="2000" spc="150"/>
              <a:t> </a:t>
            </a:r>
            <a:r>
              <a:rPr lang="en-US" sz="2000"/>
              <a:t>hai</a:t>
            </a:r>
            <a:r>
              <a:rPr lang="en-US" sz="2000" spc="160"/>
              <a:t> </a:t>
            </a:r>
            <a:r>
              <a:rPr lang="en-US" sz="2000"/>
              <a:t>từ</a:t>
            </a:r>
            <a:r>
              <a:rPr lang="en-US" sz="2000" spc="150"/>
              <a:t> </a:t>
            </a:r>
            <a:r>
              <a:rPr lang="en-US" sz="2000"/>
              <a:t>điều</a:t>
            </a:r>
            <a:r>
              <a:rPr lang="en-US" sz="2000" spc="150"/>
              <a:t> </a:t>
            </a:r>
            <a:r>
              <a:rPr lang="en-US" sz="2000"/>
              <a:t>chế</a:t>
            </a:r>
            <a:r>
              <a:rPr lang="en-US" sz="2000" spc="150"/>
              <a:t> </a:t>
            </a:r>
            <a:r>
              <a:rPr lang="en-US" sz="2000"/>
              <a:t>(MOdulation)</a:t>
            </a:r>
            <a:r>
              <a:rPr lang="en-US" sz="2000" spc="170"/>
              <a:t> </a:t>
            </a:r>
            <a:r>
              <a:rPr lang="en-US" sz="2000" spc="-25"/>
              <a:t>và </a:t>
            </a:r>
            <a:r>
              <a:rPr lang="en-US" sz="2000"/>
              <a:t>giải</a:t>
            </a:r>
            <a:r>
              <a:rPr lang="en-US" sz="2000" spc="-60"/>
              <a:t> </a:t>
            </a:r>
            <a:r>
              <a:rPr lang="en-US" sz="2000"/>
              <a:t>điều</a:t>
            </a:r>
            <a:r>
              <a:rPr lang="en-US" sz="2000" spc="-40"/>
              <a:t> </a:t>
            </a:r>
            <a:r>
              <a:rPr lang="en-US" sz="2000"/>
              <a:t>chế</a:t>
            </a:r>
            <a:r>
              <a:rPr lang="en-US" sz="2000" spc="-50"/>
              <a:t> </a:t>
            </a:r>
            <a:r>
              <a:rPr lang="en-US" sz="2000" spc="-10"/>
              <a:t>(DEModulation).</a:t>
            </a:r>
            <a:endParaRPr lang="en-US" sz="2000"/>
          </a:p>
          <a:p>
            <a:pPr marL="354965" marR="5080" indent="-228600">
              <a:lnSpc>
                <a:spcPct val="90000"/>
              </a:lnSpc>
              <a:spcBef>
                <a:spcPts val="675"/>
              </a:spcBef>
              <a:buClr>
                <a:srgbClr val="3333CC"/>
              </a:buClr>
              <a:buSzPct val="58928"/>
              <a:buFont typeface="Arial" panose="020B0604020202020204" pitchFamily="34" charset="0"/>
              <a:buChar char="•"/>
              <a:tabLst>
                <a:tab pos="354965" algn="l"/>
                <a:tab pos="355600" algn="l"/>
              </a:tabLst>
            </a:pPr>
            <a:r>
              <a:rPr lang="en-US" sz="2000"/>
              <a:t>Điều</a:t>
            </a:r>
            <a:r>
              <a:rPr lang="en-US" sz="2000" spc="35"/>
              <a:t> </a:t>
            </a:r>
            <a:r>
              <a:rPr lang="en-US" sz="2000"/>
              <a:t>chế</a:t>
            </a:r>
            <a:r>
              <a:rPr lang="en-US" sz="2000" spc="35"/>
              <a:t> </a:t>
            </a:r>
            <a:r>
              <a:rPr lang="en-US" sz="2000"/>
              <a:t>tín</a:t>
            </a:r>
            <a:r>
              <a:rPr lang="en-US" sz="2000" spc="40"/>
              <a:t> </a:t>
            </a:r>
            <a:r>
              <a:rPr lang="en-US" sz="2000"/>
              <a:t>hiệu</a:t>
            </a:r>
            <a:r>
              <a:rPr lang="en-US" sz="2000" spc="40"/>
              <a:t> </a:t>
            </a:r>
            <a:r>
              <a:rPr lang="en-US" sz="2000"/>
              <a:t>số</a:t>
            </a:r>
            <a:r>
              <a:rPr lang="en-US" sz="2000" spc="30"/>
              <a:t> </a:t>
            </a:r>
            <a:r>
              <a:rPr lang="en-US" sz="2000"/>
              <a:t>(Digital)</a:t>
            </a:r>
            <a:r>
              <a:rPr lang="en-US" sz="2000" spc="45"/>
              <a:t> </a:t>
            </a:r>
            <a:r>
              <a:rPr lang="en-US" sz="2000"/>
              <a:t>sang</a:t>
            </a:r>
            <a:r>
              <a:rPr lang="en-US" sz="2000" spc="50"/>
              <a:t> </a:t>
            </a:r>
            <a:r>
              <a:rPr lang="en-US" sz="2000"/>
              <a:t>tín</a:t>
            </a:r>
            <a:r>
              <a:rPr lang="en-US" sz="2000" spc="35"/>
              <a:t> </a:t>
            </a:r>
            <a:r>
              <a:rPr lang="en-US" sz="2000"/>
              <a:t>hiệu</a:t>
            </a:r>
            <a:r>
              <a:rPr lang="en-US" sz="2000" spc="40"/>
              <a:t> </a:t>
            </a:r>
            <a:r>
              <a:rPr lang="en-US" sz="2000"/>
              <a:t>tương</a:t>
            </a:r>
            <a:r>
              <a:rPr lang="en-US" sz="2000" spc="30"/>
              <a:t> </a:t>
            </a:r>
            <a:r>
              <a:rPr lang="en-US" sz="2000" spc="-25"/>
              <a:t>tự </a:t>
            </a:r>
            <a:r>
              <a:rPr lang="en-US" sz="2000"/>
              <a:t>(Analog)</a:t>
            </a:r>
            <a:r>
              <a:rPr lang="en-US" sz="2000" spc="-45"/>
              <a:t> </a:t>
            </a:r>
            <a:r>
              <a:rPr lang="en-US" sz="2000"/>
              <a:t>để</a:t>
            </a:r>
            <a:r>
              <a:rPr lang="en-US" sz="2000" spc="-60"/>
              <a:t> </a:t>
            </a:r>
            <a:r>
              <a:rPr lang="en-US" sz="2000"/>
              <a:t>gởi</a:t>
            </a:r>
            <a:r>
              <a:rPr lang="en-US" sz="2000" spc="-50"/>
              <a:t> </a:t>
            </a:r>
            <a:r>
              <a:rPr lang="en-US" sz="2000"/>
              <a:t>theo</a:t>
            </a:r>
            <a:r>
              <a:rPr lang="en-US" sz="2000" spc="-65"/>
              <a:t> </a:t>
            </a:r>
            <a:r>
              <a:rPr lang="en-US" sz="2000"/>
              <a:t>đường</a:t>
            </a:r>
            <a:r>
              <a:rPr lang="en-US" sz="2000" spc="-55"/>
              <a:t> </a:t>
            </a:r>
            <a:r>
              <a:rPr lang="en-US" sz="2000"/>
              <a:t>điện</a:t>
            </a:r>
            <a:r>
              <a:rPr lang="en-US" sz="2000" spc="-50"/>
              <a:t> </a:t>
            </a:r>
            <a:r>
              <a:rPr lang="en-US" sz="2000"/>
              <a:t>thoại</a:t>
            </a:r>
            <a:r>
              <a:rPr lang="en-US" sz="2000" spc="-60"/>
              <a:t> </a:t>
            </a:r>
            <a:r>
              <a:rPr lang="en-US" sz="2000"/>
              <a:t>và</a:t>
            </a:r>
            <a:r>
              <a:rPr lang="en-US" sz="2000" spc="-60"/>
              <a:t> </a:t>
            </a:r>
            <a:r>
              <a:rPr lang="en-US" sz="2000"/>
              <a:t>ngược</a:t>
            </a:r>
            <a:r>
              <a:rPr lang="en-US" sz="2000" spc="-60"/>
              <a:t> </a:t>
            </a:r>
            <a:r>
              <a:rPr lang="en-US" sz="2000" spc="-20"/>
              <a:t>lại.</a:t>
            </a:r>
            <a:endParaRPr lang="en-US" sz="2000"/>
          </a:p>
          <a:p>
            <a:pPr marL="354965" marR="6985" indent="-228600">
              <a:lnSpc>
                <a:spcPct val="90000"/>
              </a:lnSpc>
              <a:spcBef>
                <a:spcPts val="675"/>
              </a:spcBef>
              <a:buClr>
                <a:srgbClr val="3333CC"/>
              </a:buClr>
              <a:buSzPct val="58928"/>
              <a:buFont typeface="Arial" panose="020B0604020202020204" pitchFamily="34" charset="0"/>
              <a:buChar char="•"/>
              <a:tabLst>
                <a:tab pos="354965" algn="l"/>
                <a:tab pos="355600" algn="l"/>
              </a:tabLst>
            </a:pPr>
            <a:r>
              <a:rPr lang="en-US" sz="2000"/>
              <a:t>Có</a:t>
            </a:r>
            <a:r>
              <a:rPr lang="en-US" sz="2000" spc="145"/>
              <a:t> </a:t>
            </a:r>
            <a:r>
              <a:rPr lang="en-US" sz="2000"/>
              <a:t>2</a:t>
            </a:r>
            <a:r>
              <a:rPr lang="en-US" sz="2000" spc="145"/>
              <a:t> </a:t>
            </a:r>
            <a:r>
              <a:rPr lang="en-US" sz="2000"/>
              <a:t>loại</a:t>
            </a:r>
            <a:r>
              <a:rPr lang="en-US" sz="2000" spc="145"/>
              <a:t> </a:t>
            </a:r>
            <a:r>
              <a:rPr lang="en-US" sz="2000"/>
              <a:t>là</a:t>
            </a:r>
            <a:r>
              <a:rPr lang="en-US" sz="2000" spc="140"/>
              <a:t> </a:t>
            </a:r>
            <a:r>
              <a:rPr lang="en-US" sz="2000"/>
              <a:t>modem</a:t>
            </a:r>
            <a:r>
              <a:rPr lang="en-US" sz="2000" spc="160"/>
              <a:t> </a:t>
            </a:r>
            <a:r>
              <a:rPr lang="en-US" sz="2000"/>
              <a:t>gắn</a:t>
            </a:r>
            <a:r>
              <a:rPr lang="en-US" sz="2000" spc="150"/>
              <a:t> </a:t>
            </a:r>
            <a:r>
              <a:rPr lang="en-US" sz="2000"/>
              <a:t>trong</a:t>
            </a:r>
            <a:r>
              <a:rPr lang="en-US" sz="2000" spc="145"/>
              <a:t> </a:t>
            </a:r>
            <a:r>
              <a:rPr lang="en-US" sz="2000"/>
              <a:t>(Internal)</a:t>
            </a:r>
            <a:r>
              <a:rPr lang="en-US" sz="2000" spc="140"/>
              <a:t> </a:t>
            </a:r>
            <a:r>
              <a:rPr lang="en-US" sz="2000"/>
              <a:t>và</a:t>
            </a:r>
            <a:r>
              <a:rPr lang="en-US" sz="2000" spc="155"/>
              <a:t> </a:t>
            </a:r>
            <a:r>
              <a:rPr lang="en-US" sz="2000" spc="-10"/>
              <a:t>modem </a:t>
            </a:r>
            <a:r>
              <a:rPr lang="en-US" sz="2000"/>
              <a:t>gắn</a:t>
            </a:r>
            <a:r>
              <a:rPr lang="en-US" sz="2000" spc="-50"/>
              <a:t> </a:t>
            </a:r>
            <a:r>
              <a:rPr lang="en-US" sz="2000"/>
              <a:t>ngoài</a:t>
            </a:r>
            <a:r>
              <a:rPr lang="en-US" sz="2000" spc="-60"/>
              <a:t> </a:t>
            </a:r>
            <a:r>
              <a:rPr lang="en-US" sz="2000" spc="-10"/>
              <a:t>(External).</a:t>
            </a:r>
            <a:endParaRPr lang="en-US" sz="2000"/>
          </a:p>
        </p:txBody>
      </p:sp>
      <p:pic>
        <p:nvPicPr>
          <p:cNvPr id="15" name="Picture 5" descr="CPU with binary numbers and blueprint">
            <a:extLst>
              <a:ext uri="{FF2B5EF4-FFF2-40B4-BE49-F238E27FC236}">
                <a16:creationId xmlns:a16="http://schemas.microsoft.com/office/drawing/2014/main" id="{7363288C-30FD-7C1D-7BEA-528277E8089B}"/>
              </a:ext>
            </a:extLst>
          </p:cNvPr>
          <p:cNvPicPr>
            <a:picLocks noChangeAspect="1"/>
          </p:cNvPicPr>
          <p:nvPr/>
        </p:nvPicPr>
        <p:blipFill rotWithShape="1">
          <a:blip r:embed="rId2"/>
          <a:srcRect l="32475" r="26575"/>
          <a:stretch/>
        </p:blipFill>
        <p:spPr>
          <a:xfrm>
            <a:off x="7199440" y="10"/>
            <a:ext cx="4992560" cy="6857990"/>
          </a:xfrm>
          <a:prstGeom prst="rect">
            <a:avLst/>
          </a:prstGeom>
          <a:effectLst/>
        </p:spPr>
      </p:pic>
      <p:sp>
        <p:nvSpPr>
          <p:cNvPr id="4" name="object 4"/>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defPPr>
              <a:defRPr kern="0"/>
            </a:defPPr>
            <a:lvl1pPr>
              <a:defRPr sz="1400" b="0" i="0">
                <a:solidFill>
                  <a:schemeClr val="tx1"/>
                </a:solidFill>
                <a:latin typeface="Tahoma"/>
                <a:cs typeface="Tahoma"/>
              </a:defRPr>
            </a:lvl1pPr>
          </a:lstStyle>
          <a:p>
            <a:pPr algn="r">
              <a:spcAft>
                <a:spcPts val="600"/>
              </a:spcAft>
              <a:defRPr/>
            </a:pPr>
            <a:fld id="{81D60167-4931-47E6-BA6A-407CBD079E47}" type="slidenum">
              <a:rPr lang="en-US" sz="1200">
                <a:solidFill>
                  <a:srgbClr val="FFFFFF"/>
                </a:solidFill>
                <a:latin typeface="Calibri" panose="020F0502020204030204"/>
                <a:cs typeface="+mn-cs"/>
              </a:rPr>
              <a:pPr algn="r">
                <a:spcAft>
                  <a:spcPts val="600"/>
                </a:spcAft>
                <a:defRPr/>
              </a:pPr>
              <a:t>104</a:t>
            </a:fld>
            <a:endParaRPr lang="en-US" sz="1200">
              <a:solidFill>
                <a:srgbClr val="FFFFFF"/>
              </a:solidFill>
              <a:latin typeface="Calibri" panose="020F0502020204030204"/>
              <a:cs typeface="+mn-c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232985"/>
            <a:ext cx="10515600" cy="1589845"/>
          </a:xfrm>
          <a:prstGeom prst="rect">
            <a:avLst/>
          </a:prstGeom>
        </p:spPr>
        <p:txBody>
          <a:bodyPr vert="horz" wrap="square" lIns="0" tIns="964869" rIns="0" bIns="0" rtlCol="0" anchor="ctr">
            <a:spAutoFit/>
          </a:bodyPr>
          <a:lstStyle/>
          <a:p>
            <a:pPr marL="401320">
              <a:lnSpc>
                <a:spcPct val="100000"/>
              </a:lnSpc>
              <a:spcBef>
                <a:spcPts val="95"/>
              </a:spcBef>
            </a:pPr>
            <a:r>
              <a:rPr sz="4000" spc="-10" dirty="0"/>
              <a:t>Modem</a:t>
            </a:r>
            <a:endParaRPr sz="4000"/>
          </a:p>
        </p:txBody>
      </p:sp>
      <p:grpSp>
        <p:nvGrpSpPr>
          <p:cNvPr id="3" name="object 3"/>
          <p:cNvGrpSpPr/>
          <p:nvPr/>
        </p:nvGrpSpPr>
        <p:grpSpPr>
          <a:xfrm>
            <a:off x="1981200" y="2438400"/>
            <a:ext cx="8001000" cy="2926080"/>
            <a:chOff x="457200" y="2438400"/>
            <a:chExt cx="8001000" cy="2926080"/>
          </a:xfrm>
        </p:grpSpPr>
        <p:pic>
          <p:nvPicPr>
            <p:cNvPr id="4" name="object 4"/>
            <p:cNvPicPr/>
            <p:nvPr/>
          </p:nvPicPr>
          <p:blipFill>
            <a:blip r:embed="rId2" cstate="print"/>
            <a:stretch>
              <a:fillRect/>
            </a:stretch>
          </p:blipFill>
          <p:spPr>
            <a:xfrm>
              <a:off x="457200" y="2590800"/>
              <a:ext cx="4419600" cy="2374392"/>
            </a:xfrm>
            <a:prstGeom prst="rect">
              <a:avLst/>
            </a:prstGeom>
          </p:spPr>
        </p:pic>
        <p:pic>
          <p:nvPicPr>
            <p:cNvPr id="5" name="object 5"/>
            <p:cNvPicPr/>
            <p:nvPr/>
          </p:nvPicPr>
          <p:blipFill>
            <a:blip r:embed="rId3" cstate="print"/>
            <a:stretch>
              <a:fillRect/>
            </a:stretch>
          </p:blipFill>
          <p:spPr>
            <a:xfrm>
              <a:off x="4876800" y="2438400"/>
              <a:ext cx="3581400" cy="2926080"/>
            </a:xfrm>
            <a:prstGeom prst="rect">
              <a:avLst/>
            </a:prstGeom>
          </p:spPr>
        </p:pic>
      </p:grpSp>
      <p:sp>
        <p:nvSpPr>
          <p:cNvPr id="6" name="object 6"/>
          <p:cNvSpPr txBox="1"/>
          <p:nvPr/>
        </p:nvSpPr>
        <p:spPr>
          <a:xfrm>
            <a:off x="2926462" y="5290515"/>
            <a:ext cx="2072639" cy="391160"/>
          </a:xfrm>
          <a:prstGeom prst="rect">
            <a:avLst/>
          </a:prstGeom>
        </p:spPr>
        <p:txBody>
          <a:bodyPr vert="horz" wrap="square" lIns="0" tIns="12700" rIns="0" bIns="0" rtlCol="0">
            <a:spAutoFit/>
          </a:bodyPr>
          <a:lstStyle/>
          <a:p>
            <a:pPr marL="12700">
              <a:spcBef>
                <a:spcPts val="100"/>
              </a:spcBef>
            </a:pPr>
            <a:r>
              <a:rPr sz="2400" b="1" dirty="0">
                <a:latin typeface="Tahoma"/>
                <a:cs typeface="Tahoma"/>
              </a:rPr>
              <a:t>Modem</a:t>
            </a:r>
            <a:r>
              <a:rPr sz="2400" b="1" spc="-25" dirty="0">
                <a:latin typeface="Tahoma"/>
                <a:cs typeface="Tahoma"/>
              </a:rPr>
              <a:t> </a:t>
            </a:r>
            <a:r>
              <a:rPr sz="2400" b="1" spc="-10" dirty="0">
                <a:latin typeface="Tahoma"/>
                <a:cs typeface="Tahoma"/>
              </a:rPr>
              <a:t>trong</a:t>
            </a:r>
            <a:endParaRPr sz="2400">
              <a:latin typeface="Tahoma"/>
              <a:cs typeface="Tahoma"/>
            </a:endParaRPr>
          </a:p>
        </p:txBody>
      </p:sp>
      <p:sp>
        <p:nvSpPr>
          <p:cNvPr id="8" name="object 8"/>
          <p:cNvSpPr txBox="1">
            <a:spLocks noGrp="1"/>
          </p:cNvSpPr>
          <p:nvPr>
            <p:ph type="sldNum" sz="quarter" idx="7"/>
          </p:nvPr>
        </p:nvSpPr>
        <p:spPr>
          <a:xfrm>
            <a:off x="8525002" y="6428856"/>
            <a:ext cx="382016" cy="240665"/>
          </a:xfrm>
          <a:prstGeom prst="rect">
            <a:avLst/>
          </a:prstGeom>
        </p:spPr>
        <p:txBody>
          <a:bodyPr vert="horz" wrap="square" lIns="0" tIns="0" rIns="0" bIns="0" rtlCol="0">
            <a:spAutoFit/>
          </a:bodyPr>
          <a:lstStyle>
            <a:defPPr>
              <a:defRPr kern="0"/>
            </a:defPPr>
            <a:lvl1pPr>
              <a:defRPr sz="1400" b="0" i="0">
                <a:solidFill>
                  <a:schemeClr val="tx1"/>
                </a:solidFill>
                <a:latin typeface="Tahoma"/>
                <a:cs typeface="Tahoma"/>
              </a:defRPr>
            </a:lvl1pPr>
          </a:lstStyle>
          <a:p>
            <a:pPr marL="135255">
              <a:spcBef>
                <a:spcPts val="105"/>
              </a:spcBef>
            </a:pPr>
            <a:fld id="{81D60167-4931-47E6-BA6A-407CBD079E47}" type="slidenum">
              <a:rPr lang="en-VN" smtClean="0"/>
              <a:pPr marL="233045">
                <a:spcBef>
                  <a:spcPts val="105"/>
                </a:spcBef>
              </a:pPr>
              <a:t>105</a:t>
            </a:fld>
            <a:endParaRPr spc="-25" dirty="0"/>
          </a:p>
        </p:txBody>
      </p:sp>
      <p:sp>
        <p:nvSpPr>
          <p:cNvPr id="7" name="object 7"/>
          <p:cNvSpPr txBox="1"/>
          <p:nvPr/>
        </p:nvSpPr>
        <p:spPr>
          <a:xfrm>
            <a:off x="7110729" y="5519115"/>
            <a:ext cx="2087880" cy="391160"/>
          </a:xfrm>
          <a:prstGeom prst="rect">
            <a:avLst/>
          </a:prstGeom>
        </p:spPr>
        <p:txBody>
          <a:bodyPr vert="horz" wrap="square" lIns="0" tIns="12700" rIns="0" bIns="0" rtlCol="0">
            <a:spAutoFit/>
          </a:bodyPr>
          <a:lstStyle/>
          <a:p>
            <a:pPr marL="12700">
              <a:spcBef>
                <a:spcPts val="100"/>
              </a:spcBef>
            </a:pPr>
            <a:r>
              <a:rPr sz="2400" b="1" dirty="0">
                <a:latin typeface="Tahoma"/>
                <a:cs typeface="Tahoma"/>
              </a:rPr>
              <a:t>Modem</a:t>
            </a:r>
            <a:r>
              <a:rPr sz="2400" b="1" spc="-25" dirty="0">
                <a:latin typeface="Tahoma"/>
                <a:cs typeface="Tahoma"/>
              </a:rPr>
              <a:t> </a:t>
            </a:r>
            <a:r>
              <a:rPr sz="2400" b="1" spc="-10" dirty="0">
                <a:latin typeface="Tahoma"/>
                <a:cs typeface="Tahoma"/>
              </a:rPr>
              <a:t>ngoài</a:t>
            </a:r>
            <a:endParaRPr sz="2400">
              <a:latin typeface="Tahoma"/>
              <a:cs typeface="Tahom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38882" y="639193"/>
            <a:ext cx="3571810" cy="3573516"/>
          </a:xfrm>
          <a:prstGeom prst="rect">
            <a:avLst/>
          </a:prstGeom>
        </p:spPr>
        <p:txBody>
          <a:bodyPr vert="horz" lIns="91440" tIns="45720" rIns="91440" bIns="45720" rtlCol="0" anchor="b">
            <a:normAutofit/>
          </a:bodyPr>
          <a:lstStyle/>
          <a:p>
            <a:pPr marL="401320"/>
            <a:r>
              <a:rPr lang="en-US" sz="6600" kern="1200" spc="-10">
                <a:solidFill>
                  <a:schemeClr val="tx1"/>
                </a:solidFill>
                <a:latin typeface="+mj-lt"/>
                <a:ea typeface="+mj-ea"/>
                <a:cs typeface="+mj-cs"/>
              </a:rPr>
              <a:t>Modem</a:t>
            </a:r>
            <a:endParaRPr lang="en-US" sz="66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ject 3"/>
          <p:cNvPicPr/>
          <p:nvPr/>
        </p:nvPicPr>
        <p:blipFill>
          <a:blip r:embed="rId2" cstate="print"/>
          <a:stretch>
            <a:fillRect/>
          </a:stretch>
        </p:blipFill>
        <p:spPr>
          <a:xfrm>
            <a:off x="4654296" y="800813"/>
            <a:ext cx="7214616" cy="5228942"/>
          </a:xfrm>
          <a:prstGeom prst="rect">
            <a:avLst/>
          </a:prstGeom>
        </p:spPr>
      </p:pic>
      <p:sp>
        <p:nvSpPr>
          <p:cNvPr id="4" name="object 4"/>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defPPr>
              <a:defRPr kern="0"/>
            </a:defPPr>
            <a:lvl1pPr>
              <a:defRPr sz="1400" b="0" i="0">
                <a:solidFill>
                  <a:schemeClr val="tx1"/>
                </a:solidFill>
                <a:latin typeface="Tahoma"/>
                <a:cs typeface="Tahoma"/>
              </a:defRPr>
            </a:lvl1pPr>
          </a:lstStyle>
          <a:p>
            <a:pPr algn="r">
              <a:spcBef>
                <a:spcPts val="105"/>
              </a:spcBef>
            </a:pPr>
            <a:fld id="{81D60167-4931-47E6-BA6A-407CBD079E47}" type="slidenum">
              <a:rPr lang="en-US" sz="1200" smtClean="0">
                <a:solidFill>
                  <a:schemeClr val="tx1">
                    <a:tint val="75000"/>
                  </a:schemeClr>
                </a:solidFill>
                <a:latin typeface="+mn-lt"/>
                <a:cs typeface="+mn-cs"/>
              </a:rPr>
              <a:pPr algn="r">
                <a:spcBef>
                  <a:spcPts val="105"/>
                </a:spcBef>
              </a:pPr>
              <a:t>106</a:t>
            </a:fld>
            <a:endParaRPr lang="en-US" sz="1200" spc="-25">
              <a:solidFill>
                <a:schemeClr val="tx1">
                  <a:tint val="75000"/>
                </a:schemeClr>
              </a:solidFill>
              <a:latin typeface="+mn-lt"/>
              <a:cs typeface="+mn-c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285240" y="1050595"/>
            <a:ext cx="8074815" cy="1618489"/>
          </a:xfrm>
          <a:prstGeom prst="rect">
            <a:avLst/>
          </a:prstGeom>
        </p:spPr>
        <p:txBody>
          <a:bodyPr vert="horz" lIns="91440" tIns="45720" rIns="91440" bIns="45720" rtlCol="0" anchor="ctr">
            <a:normAutofit/>
          </a:bodyPr>
          <a:lstStyle/>
          <a:p>
            <a:pPr marL="401320"/>
            <a:r>
              <a:rPr lang="en-US" sz="5600" kern="1200">
                <a:solidFill>
                  <a:schemeClr val="tx1"/>
                </a:solidFill>
                <a:latin typeface="+mj-lt"/>
                <a:ea typeface="+mj-ea"/>
                <a:cs typeface="+mj-cs"/>
              </a:rPr>
              <a:t>Repeater</a:t>
            </a:r>
            <a:r>
              <a:rPr lang="en-US" sz="5600" kern="1200" spc="-120">
                <a:solidFill>
                  <a:schemeClr val="tx1"/>
                </a:solidFill>
                <a:latin typeface="+mj-lt"/>
                <a:ea typeface="+mj-ea"/>
                <a:cs typeface="+mj-cs"/>
              </a:rPr>
              <a:t> </a:t>
            </a:r>
            <a:r>
              <a:rPr lang="en-US" sz="5600" kern="1200">
                <a:solidFill>
                  <a:schemeClr val="tx1"/>
                </a:solidFill>
                <a:latin typeface="+mj-lt"/>
                <a:ea typeface="+mj-ea"/>
                <a:cs typeface="+mj-cs"/>
              </a:rPr>
              <a:t>(bộ</a:t>
            </a:r>
            <a:r>
              <a:rPr lang="en-US" sz="5600" kern="1200" spc="-150">
                <a:solidFill>
                  <a:schemeClr val="tx1"/>
                </a:solidFill>
                <a:latin typeface="+mj-lt"/>
                <a:ea typeface="+mj-ea"/>
                <a:cs typeface="+mj-cs"/>
              </a:rPr>
              <a:t> </a:t>
            </a:r>
            <a:r>
              <a:rPr lang="en-US" sz="5600" kern="1200">
                <a:solidFill>
                  <a:schemeClr val="tx1"/>
                </a:solidFill>
                <a:latin typeface="+mj-lt"/>
                <a:ea typeface="+mj-ea"/>
                <a:cs typeface="+mj-cs"/>
              </a:rPr>
              <a:t>chuyển</a:t>
            </a:r>
            <a:r>
              <a:rPr lang="en-US" sz="5600" kern="1200" spc="-145">
                <a:solidFill>
                  <a:schemeClr val="tx1"/>
                </a:solidFill>
                <a:latin typeface="+mj-lt"/>
                <a:ea typeface="+mj-ea"/>
                <a:cs typeface="+mj-cs"/>
              </a:rPr>
              <a:t> </a:t>
            </a:r>
            <a:r>
              <a:rPr lang="en-US" sz="5600" kern="1200" spc="-10">
                <a:solidFill>
                  <a:schemeClr val="tx1"/>
                </a:solidFill>
                <a:latin typeface="+mj-lt"/>
                <a:ea typeface="+mj-ea"/>
                <a:cs typeface="+mj-cs"/>
              </a:rPr>
              <a:t>tiếp)</a:t>
            </a:r>
            <a:endParaRPr lang="en-US" sz="5600" kern="1200">
              <a:solidFill>
                <a:schemeClr val="tx1"/>
              </a:solidFill>
              <a:latin typeface="+mj-lt"/>
              <a:ea typeface="+mj-ea"/>
              <a:cs typeface="+mj-cs"/>
            </a:endParaRPr>
          </a:p>
        </p:txBody>
      </p:sp>
      <p:sp>
        <p:nvSpPr>
          <p:cNvPr id="3" name="object 3"/>
          <p:cNvSpPr txBox="1"/>
          <p:nvPr/>
        </p:nvSpPr>
        <p:spPr>
          <a:xfrm>
            <a:off x="1285240" y="2969469"/>
            <a:ext cx="8074815" cy="2800395"/>
          </a:xfrm>
          <a:prstGeom prst="rect">
            <a:avLst/>
          </a:prstGeom>
        </p:spPr>
        <p:txBody>
          <a:bodyPr vert="horz" lIns="91440" tIns="45720" rIns="91440" bIns="45720" rtlCol="0" anchor="t">
            <a:normAutofit/>
          </a:bodyPr>
          <a:lstStyle/>
          <a:p>
            <a:pPr marL="355600" marR="5080" indent="-228600">
              <a:lnSpc>
                <a:spcPct val="90000"/>
              </a:lnSpc>
              <a:spcBef>
                <a:spcPts val="100"/>
              </a:spcBef>
              <a:buClr>
                <a:srgbClr val="3333CC"/>
              </a:buClr>
              <a:buSzPct val="59615"/>
              <a:buFont typeface="Arial" panose="020B0604020202020204" pitchFamily="34" charset="0"/>
              <a:buChar char="•"/>
              <a:tabLst>
                <a:tab pos="355600" algn="l"/>
                <a:tab pos="356235" algn="l"/>
              </a:tabLst>
            </a:pPr>
            <a:r>
              <a:rPr lang="en-US" sz="2400"/>
              <a:t>Khuếch</a:t>
            </a:r>
            <a:r>
              <a:rPr lang="en-US" sz="2400" spc="120"/>
              <a:t> </a:t>
            </a:r>
            <a:r>
              <a:rPr lang="en-US" sz="2400"/>
              <a:t>đại,</a:t>
            </a:r>
            <a:r>
              <a:rPr lang="en-US" sz="2400" spc="110"/>
              <a:t> </a:t>
            </a:r>
            <a:r>
              <a:rPr lang="en-US" sz="2400"/>
              <a:t>phục</a:t>
            </a:r>
            <a:r>
              <a:rPr lang="en-US" sz="2400" spc="100"/>
              <a:t> </a:t>
            </a:r>
            <a:r>
              <a:rPr lang="en-US" sz="2400"/>
              <a:t>hồi</a:t>
            </a:r>
            <a:r>
              <a:rPr lang="en-US" sz="2400" spc="105"/>
              <a:t> </a:t>
            </a:r>
            <a:r>
              <a:rPr lang="en-US" sz="2400"/>
              <a:t>các</a:t>
            </a:r>
            <a:r>
              <a:rPr lang="en-US" sz="2400" spc="105"/>
              <a:t> </a:t>
            </a:r>
            <a:r>
              <a:rPr lang="en-US" sz="2400"/>
              <a:t>tín</a:t>
            </a:r>
            <a:r>
              <a:rPr lang="en-US" sz="2400" spc="120"/>
              <a:t> </a:t>
            </a:r>
            <a:r>
              <a:rPr lang="en-US" sz="2400"/>
              <a:t>hiệu</a:t>
            </a:r>
            <a:r>
              <a:rPr lang="en-US" sz="2400" spc="114"/>
              <a:t> </a:t>
            </a:r>
            <a:r>
              <a:rPr lang="en-US" sz="2400"/>
              <a:t>đã</a:t>
            </a:r>
            <a:r>
              <a:rPr lang="en-US" sz="2400" spc="105"/>
              <a:t> </a:t>
            </a:r>
            <a:r>
              <a:rPr lang="en-US" sz="2400"/>
              <a:t>bị</a:t>
            </a:r>
            <a:r>
              <a:rPr lang="en-US" sz="2400" spc="105"/>
              <a:t> </a:t>
            </a:r>
            <a:r>
              <a:rPr lang="en-US" sz="2400"/>
              <a:t>suy</a:t>
            </a:r>
            <a:r>
              <a:rPr lang="en-US" sz="2400" spc="120"/>
              <a:t> </a:t>
            </a:r>
            <a:r>
              <a:rPr lang="en-US" sz="2400"/>
              <a:t>thoái</a:t>
            </a:r>
            <a:r>
              <a:rPr lang="en-US" sz="2400" spc="110"/>
              <a:t> </a:t>
            </a:r>
            <a:r>
              <a:rPr lang="en-US" sz="2400"/>
              <a:t>do</a:t>
            </a:r>
            <a:r>
              <a:rPr lang="en-US" sz="2400" spc="120"/>
              <a:t> </a:t>
            </a:r>
            <a:r>
              <a:rPr lang="en-US" sz="2400" spc="-25"/>
              <a:t>tổn </a:t>
            </a:r>
            <a:r>
              <a:rPr lang="en-US" sz="2400"/>
              <a:t>thất</a:t>
            </a:r>
            <a:r>
              <a:rPr lang="en-US" sz="2400" spc="-15"/>
              <a:t> </a:t>
            </a:r>
            <a:r>
              <a:rPr lang="en-US" sz="2400"/>
              <a:t>năng</a:t>
            </a:r>
            <a:r>
              <a:rPr lang="en-US" sz="2400" spc="-15"/>
              <a:t> </a:t>
            </a:r>
            <a:r>
              <a:rPr lang="en-US" sz="2400"/>
              <a:t>lượng</a:t>
            </a:r>
            <a:r>
              <a:rPr lang="en-US" sz="2400" spc="-5"/>
              <a:t> </a:t>
            </a:r>
            <a:r>
              <a:rPr lang="en-US" sz="2400"/>
              <a:t>trong</a:t>
            </a:r>
            <a:r>
              <a:rPr lang="en-US" sz="2400" spc="-15"/>
              <a:t> </a:t>
            </a:r>
            <a:r>
              <a:rPr lang="en-US" sz="2400"/>
              <a:t>khi</a:t>
            </a:r>
            <a:r>
              <a:rPr lang="en-US" sz="2400" spc="-20"/>
              <a:t> </a:t>
            </a:r>
            <a:r>
              <a:rPr lang="en-US" sz="2400" spc="-10"/>
              <a:t>truyền.</a:t>
            </a:r>
            <a:endParaRPr lang="en-US" sz="2400"/>
          </a:p>
          <a:p>
            <a:pPr marL="355600" marR="5715" indent="-228600">
              <a:lnSpc>
                <a:spcPct val="90000"/>
              </a:lnSpc>
              <a:spcBef>
                <a:spcPts val="620"/>
              </a:spcBef>
              <a:buClr>
                <a:srgbClr val="3333CC"/>
              </a:buClr>
              <a:buSzPct val="59615"/>
              <a:buFont typeface="Arial" panose="020B0604020202020204" pitchFamily="34" charset="0"/>
              <a:buChar char="•"/>
              <a:tabLst>
                <a:tab pos="355600" algn="l"/>
                <a:tab pos="356235" algn="l"/>
              </a:tabLst>
            </a:pPr>
            <a:r>
              <a:rPr lang="en-US" sz="2400"/>
              <a:t>Cho</a:t>
            </a:r>
            <a:r>
              <a:rPr lang="en-US" sz="2400" spc="114"/>
              <a:t> </a:t>
            </a:r>
            <a:r>
              <a:rPr lang="en-US" sz="2400"/>
              <a:t>phép</a:t>
            </a:r>
            <a:r>
              <a:rPr lang="en-US" sz="2400" spc="114"/>
              <a:t> </a:t>
            </a:r>
            <a:r>
              <a:rPr lang="en-US" sz="2400"/>
              <a:t>mở</a:t>
            </a:r>
            <a:r>
              <a:rPr lang="en-US" sz="2400" spc="120"/>
              <a:t> </a:t>
            </a:r>
            <a:r>
              <a:rPr lang="en-US" sz="2400"/>
              <a:t>rộng</a:t>
            </a:r>
            <a:r>
              <a:rPr lang="en-US" sz="2400" spc="120"/>
              <a:t> </a:t>
            </a:r>
            <a:r>
              <a:rPr lang="en-US" sz="2400"/>
              <a:t>mạng</a:t>
            </a:r>
            <a:r>
              <a:rPr lang="en-US" sz="2400" spc="125"/>
              <a:t> </a:t>
            </a:r>
            <a:r>
              <a:rPr lang="en-US" sz="2400"/>
              <a:t>vượt</a:t>
            </a:r>
            <a:r>
              <a:rPr lang="en-US" sz="2400" spc="110"/>
              <a:t> </a:t>
            </a:r>
            <a:r>
              <a:rPr lang="en-US" sz="2400"/>
              <a:t>xa</a:t>
            </a:r>
            <a:r>
              <a:rPr lang="en-US" sz="2400" spc="114"/>
              <a:t> </a:t>
            </a:r>
            <a:r>
              <a:rPr lang="en-US" sz="2400"/>
              <a:t>chiều</a:t>
            </a:r>
            <a:r>
              <a:rPr lang="en-US" sz="2400" spc="110"/>
              <a:t> </a:t>
            </a:r>
            <a:r>
              <a:rPr lang="en-US" sz="2400"/>
              <a:t>dài</a:t>
            </a:r>
            <a:r>
              <a:rPr lang="en-US" sz="2400" spc="100"/>
              <a:t> </a:t>
            </a:r>
            <a:r>
              <a:rPr lang="en-US" sz="2400"/>
              <a:t>giới</a:t>
            </a:r>
            <a:r>
              <a:rPr lang="en-US" sz="2400" spc="120"/>
              <a:t> </a:t>
            </a:r>
            <a:r>
              <a:rPr lang="en-US" sz="2400"/>
              <a:t>hạn</a:t>
            </a:r>
            <a:r>
              <a:rPr lang="en-US" sz="2400" spc="130"/>
              <a:t> </a:t>
            </a:r>
            <a:r>
              <a:rPr lang="en-US" sz="2400" spc="-25"/>
              <a:t>của </a:t>
            </a:r>
            <a:r>
              <a:rPr lang="en-US" sz="2400"/>
              <a:t>một</a:t>
            </a:r>
            <a:r>
              <a:rPr lang="en-US" sz="2400" spc="-10"/>
              <a:t> </a:t>
            </a:r>
            <a:r>
              <a:rPr lang="en-US" sz="2400"/>
              <a:t>môi</a:t>
            </a:r>
            <a:r>
              <a:rPr lang="en-US" sz="2400" spc="-10"/>
              <a:t> </a:t>
            </a:r>
            <a:r>
              <a:rPr lang="en-US" sz="2400"/>
              <a:t>trường</a:t>
            </a:r>
            <a:r>
              <a:rPr lang="en-US" sz="2400" spc="-10"/>
              <a:t> truyền.</a:t>
            </a:r>
            <a:endParaRPr lang="en-US" sz="2400"/>
          </a:p>
          <a:p>
            <a:pPr marL="355600" indent="-228600">
              <a:lnSpc>
                <a:spcPct val="90000"/>
              </a:lnSpc>
              <a:spcBef>
                <a:spcPts val="2185"/>
              </a:spcBef>
              <a:buClr>
                <a:srgbClr val="3333CC"/>
              </a:buClr>
              <a:buSzPct val="59615"/>
              <a:buFont typeface="Arial" panose="020B0604020202020204" pitchFamily="34" charset="0"/>
              <a:buChar char="•"/>
              <a:tabLst>
                <a:tab pos="355600" algn="l"/>
                <a:tab pos="356235" algn="l"/>
              </a:tabLst>
            </a:pPr>
            <a:r>
              <a:rPr lang="en-US" sz="2400"/>
              <a:t>Chỉ</a:t>
            </a:r>
            <a:r>
              <a:rPr lang="en-US" sz="2400" spc="-20"/>
              <a:t> </a:t>
            </a:r>
            <a:r>
              <a:rPr lang="en-US" sz="2400"/>
              <a:t>dùng</a:t>
            </a:r>
            <a:r>
              <a:rPr lang="en-US" sz="2400" spc="-35"/>
              <a:t> </a:t>
            </a:r>
            <a:r>
              <a:rPr lang="en-US" sz="2400"/>
              <a:t>nối</a:t>
            </a:r>
            <a:r>
              <a:rPr lang="en-US" sz="2400" spc="-20"/>
              <a:t> </a:t>
            </a:r>
            <a:r>
              <a:rPr lang="en-US" sz="2400"/>
              <a:t>hai</a:t>
            </a:r>
            <a:r>
              <a:rPr lang="en-US" sz="2400" spc="-15"/>
              <a:t> </a:t>
            </a:r>
            <a:r>
              <a:rPr lang="en-US" sz="2400"/>
              <a:t>mạng</a:t>
            </a:r>
            <a:r>
              <a:rPr lang="en-US" sz="2400" spc="5"/>
              <a:t> </a:t>
            </a:r>
            <a:r>
              <a:rPr lang="en-US" sz="2400"/>
              <a:t>có</a:t>
            </a:r>
            <a:r>
              <a:rPr lang="en-US" sz="2400" spc="-10"/>
              <a:t> </a:t>
            </a:r>
            <a:r>
              <a:rPr lang="en-US" sz="2400"/>
              <a:t>cùng</a:t>
            </a:r>
            <a:r>
              <a:rPr lang="en-US" sz="2400" spc="-25"/>
              <a:t> </a:t>
            </a:r>
            <a:r>
              <a:rPr lang="en-US" sz="2400"/>
              <a:t>giao</a:t>
            </a:r>
            <a:r>
              <a:rPr lang="en-US" sz="2400" spc="-15"/>
              <a:t> </a:t>
            </a:r>
            <a:r>
              <a:rPr lang="en-US" sz="2400"/>
              <a:t>thức</a:t>
            </a:r>
            <a:r>
              <a:rPr lang="en-US" sz="2400" spc="-5"/>
              <a:t> </a:t>
            </a:r>
            <a:r>
              <a:rPr lang="en-US" sz="2400"/>
              <a:t>truyền</a:t>
            </a:r>
            <a:r>
              <a:rPr lang="en-US" sz="2400" spc="-25"/>
              <a:t> </a:t>
            </a:r>
            <a:r>
              <a:rPr lang="en-US" sz="2400" spc="-10"/>
              <a:t>thông.</a:t>
            </a:r>
            <a:endParaRPr lang="en-US" sz="2400"/>
          </a:p>
          <a:p>
            <a:pPr marL="355600" indent="-228600">
              <a:lnSpc>
                <a:spcPct val="90000"/>
              </a:lnSpc>
              <a:spcBef>
                <a:spcPts val="2185"/>
              </a:spcBef>
              <a:buClr>
                <a:srgbClr val="3333CC"/>
              </a:buClr>
              <a:buSzPct val="59615"/>
              <a:buFont typeface="Arial" panose="020B0604020202020204" pitchFamily="34" charset="0"/>
              <a:buChar char="•"/>
              <a:tabLst>
                <a:tab pos="355600" algn="l"/>
                <a:tab pos="356235" algn="l"/>
              </a:tabLst>
            </a:pPr>
            <a:r>
              <a:rPr lang="en-US" sz="2400"/>
              <a:t>Hoạt</a:t>
            </a:r>
            <a:r>
              <a:rPr lang="en-US" sz="2400" spc="-30"/>
              <a:t> </a:t>
            </a:r>
            <a:r>
              <a:rPr lang="en-US" sz="2400"/>
              <a:t>động</a:t>
            </a:r>
            <a:r>
              <a:rPr lang="en-US" sz="2400" spc="-25"/>
              <a:t> </a:t>
            </a:r>
            <a:r>
              <a:rPr lang="en-US" sz="2400"/>
              <a:t>ở</a:t>
            </a:r>
            <a:r>
              <a:rPr lang="en-US" sz="2400" spc="5"/>
              <a:t> </a:t>
            </a:r>
            <a:r>
              <a:rPr lang="en-US" sz="2400"/>
              <a:t>lớp</a:t>
            </a:r>
            <a:r>
              <a:rPr lang="en-US" sz="2400" spc="5"/>
              <a:t> </a:t>
            </a:r>
            <a:r>
              <a:rPr lang="en-US" sz="2400" spc="-10"/>
              <a:t>Physical.</a:t>
            </a:r>
            <a:endParaRPr lang="en-US" sz="2400"/>
          </a:p>
        </p:txBody>
      </p:sp>
      <p:sp>
        <p:nvSpPr>
          <p:cNvPr id="4" name="object 4"/>
          <p:cNvSpPr txBox="1">
            <a:spLocks noGrp="1"/>
          </p:cNvSpPr>
          <p:nvPr>
            <p:ph type="sldNum" sz="quarter" idx="7"/>
          </p:nvPr>
        </p:nvSpPr>
        <p:spPr>
          <a:xfrm>
            <a:off x="9683496" y="4892040"/>
            <a:ext cx="1673352" cy="1005840"/>
          </a:xfrm>
          <a:prstGeom prst="rect">
            <a:avLst/>
          </a:prstGeom>
        </p:spPr>
        <p:txBody>
          <a:bodyPr vert="horz" lIns="91440" tIns="45720" rIns="91440" bIns="45720" rtlCol="0" anchor="ctr">
            <a:normAutofit/>
          </a:bodyPr>
          <a:lstStyle>
            <a:defPPr>
              <a:defRPr kern="0"/>
            </a:defPPr>
            <a:lvl1pPr>
              <a:defRPr sz="1400" b="0" i="0">
                <a:solidFill>
                  <a:schemeClr val="tx1"/>
                </a:solidFill>
                <a:latin typeface="Tahoma"/>
                <a:cs typeface="Tahoma"/>
              </a:defRPr>
            </a:lvl1pPr>
          </a:lstStyle>
          <a:p>
            <a:pPr algn="r">
              <a:lnSpc>
                <a:spcPct val="90000"/>
              </a:lnSpc>
              <a:spcBef>
                <a:spcPts val="105"/>
              </a:spcBef>
            </a:pPr>
            <a:fld id="{81D60167-4931-47E6-BA6A-407CBD079E47}" type="slidenum">
              <a:rPr lang="en-US" sz="6600">
                <a:solidFill>
                  <a:srgbClr val="FFFFFF"/>
                </a:solidFill>
                <a:latin typeface="+mn-lt"/>
                <a:cs typeface="+mn-cs"/>
              </a:rPr>
              <a:pPr algn="r">
                <a:lnSpc>
                  <a:spcPct val="90000"/>
                </a:lnSpc>
                <a:spcBef>
                  <a:spcPts val="105"/>
                </a:spcBef>
              </a:pPr>
              <a:t>107</a:t>
            </a:fld>
            <a:endParaRPr lang="en-US" sz="6600" spc="-25">
              <a:solidFill>
                <a:srgbClr val="FFFFFF"/>
              </a:solidFill>
              <a:latin typeface="+mn-lt"/>
              <a:cs typeface="+mn-c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object 2"/>
          <p:cNvSpPr txBox="1">
            <a:spLocks noGrp="1"/>
          </p:cNvSpPr>
          <p:nvPr>
            <p:ph type="title"/>
          </p:nvPr>
        </p:nvSpPr>
        <p:spPr>
          <a:xfrm>
            <a:off x="497973" y="393380"/>
            <a:ext cx="7655427" cy="739881"/>
          </a:xfrm>
          <a:prstGeom prst="rect">
            <a:avLst/>
          </a:prstGeom>
        </p:spPr>
        <p:txBody>
          <a:bodyPr vert="horz" lIns="91440" tIns="45720" rIns="91440" bIns="45720" rtlCol="0" anchor="b">
            <a:normAutofit/>
          </a:bodyPr>
          <a:lstStyle/>
          <a:p>
            <a:pPr marL="401320"/>
            <a:r>
              <a:rPr lang="en-US" sz="3600"/>
              <a:t>Repeater</a:t>
            </a:r>
            <a:r>
              <a:rPr lang="en-US" sz="3600" spc="-120"/>
              <a:t> </a:t>
            </a:r>
            <a:r>
              <a:rPr lang="en-US" sz="3600"/>
              <a:t>(bộ</a:t>
            </a:r>
            <a:r>
              <a:rPr lang="en-US" sz="3600" spc="-150"/>
              <a:t> </a:t>
            </a:r>
            <a:r>
              <a:rPr lang="en-US" sz="3600"/>
              <a:t>chuyển</a:t>
            </a:r>
            <a:r>
              <a:rPr lang="en-US" sz="3600" spc="-145"/>
              <a:t> </a:t>
            </a:r>
            <a:r>
              <a:rPr lang="en-US" sz="3600" spc="-10"/>
              <a:t>tiếp)</a:t>
            </a:r>
            <a:endParaRPr lang="en-US" sz="3600"/>
          </a:p>
        </p:txBody>
      </p:sp>
      <p:pic>
        <p:nvPicPr>
          <p:cNvPr id="4" name="object 4"/>
          <p:cNvPicPr/>
          <p:nvPr/>
        </p:nvPicPr>
        <p:blipFill>
          <a:blip r:embed="rId2" cstate="print"/>
          <a:stretch>
            <a:fillRect/>
          </a:stretch>
        </p:blipFill>
        <p:spPr>
          <a:xfrm>
            <a:off x="1524000" y="2396457"/>
            <a:ext cx="4483510" cy="3247315"/>
          </a:xfrm>
          <a:prstGeom prst="rect">
            <a:avLst/>
          </a:prstGeom>
        </p:spPr>
      </p:pic>
      <p:pic>
        <p:nvPicPr>
          <p:cNvPr id="3" name="object 3"/>
          <p:cNvPicPr/>
          <p:nvPr/>
        </p:nvPicPr>
        <p:blipFill>
          <a:blip r:embed="rId3" cstate="print"/>
          <a:stretch>
            <a:fillRect/>
          </a:stretch>
        </p:blipFill>
        <p:spPr>
          <a:xfrm>
            <a:off x="6204156" y="2921120"/>
            <a:ext cx="4483510" cy="2197989"/>
          </a:xfrm>
          <a:prstGeom prst="rect">
            <a:avLst/>
          </a:prstGeom>
        </p:spPr>
      </p:pic>
      <p:sp>
        <p:nvSpPr>
          <p:cNvPr id="14" name="Freeform: Shape 13">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defPPr>
              <a:defRPr kern="0"/>
            </a:defPPr>
            <a:lvl1pPr>
              <a:defRPr sz="1400" b="0" i="0">
                <a:solidFill>
                  <a:schemeClr val="tx1"/>
                </a:solidFill>
                <a:latin typeface="Tahoma"/>
                <a:cs typeface="Tahoma"/>
              </a:defRPr>
            </a:lvl1pPr>
          </a:lstStyle>
          <a:p>
            <a:pPr algn="r">
              <a:spcBef>
                <a:spcPts val="105"/>
              </a:spcBef>
            </a:pPr>
            <a:fld id="{81D60167-4931-47E6-BA6A-407CBD079E47}" type="slidenum">
              <a:rPr lang="en-US" sz="1000">
                <a:solidFill>
                  <a:schemeClr val="tx1">
                    <a:tint val="75000"/>
                  </a:schemeClr>
                </a:solidFill>
                <a:latin typeface="+mn-lt"/>
                <a:cs typeface="+mn-cs"/>
              </a:rPr>
              <a:pPr algn="r">
                <a:spcBef>
                  <a:spcPts val="105"/>
                </a:spcBef>
              </a:pPr>
              <a:t>108</a:t>
            </a:fld>
            <a:endParaRPr lang="en-US" sz="1000" spc="-25">
              <a:solidFill>
                <a:schemeClr val="tx1">
                  <a:tint val="75000"/>
                </a:schemeClr>
              </a:solidFill>
              <a:latin typeface="+mn-lt"/>
              <a:cs typeface="+mn-c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40080" y="325369"/>
            <a:ext cx="4368602" cy="1956841"/>
          </a:xfrm>
          <a:prstGeom prst="rect">
            <a:avLst/>
          </a:prstGeom>
        </p:spPr>
        <p:txBody>
          <a:bodyPr vert="horz" lIns="0" tIns="583869" rIns="0" bIns="0" rtlCol="0" anchor="b">
            <a:normAutofit/>
          </a:bodyPr>
          <a:lstStyle/>
          <a:p>
            <a:pPr marL="401320">
              <a:spcBef>
                <a:spcPts val="95"/>
              </a:spcBef>
            </a:pPr>
            <a:r>
              <a:rPr lang="en-US" sz="5000"/>
              <a:t>Hub</a:t>
            </a:r>
            <a:r>
              <a:rPr lang="en-US" sz="5000" spc="-90"/>
              <a:t> </a:t>
            </a:r>
            <a:r>
              <a:rPr lang="en-US" sz="5000"/>
              <a:t>(bộ</a:t>
            </a:r>
            <a:r>
              <a:rPr lang="en-US" sz="5000" spc="-80"/>
              <a:t> </a:t>
            </a:r>
            <a:r>
              <a:rPr lang="en-US" sz="5000"/>
              <a:t>tập</a:t>
            </a:r>
            <a:r>
              <a:rPr lang="en-US" sz="5000" spc="-80"/>
              <a:t> </a:t>
            </a:r>
            <a:r>
              <a:rPr lang="en-US" sz="5000" spc="-10"/>
              <a:t>trung)</a:t>
            </a:r>
            <a:endParaRPr lang="en-US" sz="5000"/>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a:spLocks noGrp="1"/>
          </p:cNvSpPr>
          <p:nvPr>
            <p:ph type="body" idx="1"/>
          </p:nvPr>
        </p:nvSpPr>
        <p:spPr>
          <a:xfrm>
            <a:off x="640080" y="2872899"/>
            <a:ext cx="4243589" cy="3320668"/>
          </a:xfrm>
          <a:prstGeom prst="rect">
            <a:avLst/>
          </a:prstGeom>
        </p:spPr>
        <p:txBody>
          <a:bodyPr vert="horz" lIns="0" tIns="12700" rIns="0" bIns="0" rtlCol="0">
            <a:normAutofit/>
          </a:bodyPr>
          <a:lstStyle/>
          <a:p>
            <a:pPr marL="354965" marR="5080" indent="-342900">
              <a:spcBef>
                <a:spcPts val="100"/>
              </a:spcBef>
              <a:buClr>
                <a:srgbClr val="3333CC"/>
              </a:buClr>
              <a:buSzPct val="58928"/>
              <a:buFont typeface="Wingdings"/>
              <a:buChar char=""/>
              <a:tabLst>
                <a:tab pos="354965" algn="l"/>
                <a:tab pos="355600" algn="l"/>
              </a:tabLst>
            </a:pPr>
            <a:r>
              <a:rPr lang="vi-VN" sz="1900"/>
              <a:t>Chức</a:t>
            </a:r>
            <a:r>
              <a:rPr lang="vi-VN" sz="1900" spc="165"/>
              <a:t> </a:t>
            </a:r>
            <a:r>
              <a:rPr lang="vi-VN" sz="1900"/>
              <a:t>năng</a:t>
            </a:r>
            <a:r>
              <a:rPr lang="vi-VN" sz="1900" spc="190"/>
              <a:t> </a:t>
            </a:r>
            <a:r>
              <a:rPr lang="vi-VN" sz="1900"/>
              <a:t>như</a:t>
            </a:r>
            <a:r>
              <a:rPr lang="vi-VN" sz="1900" spc="175"/>
              <a:t> </a:t>
            </a:r>
            <a:r>
              <a:rPr lang="vi-VN" sz="1900"/>
              <a:t>Repeater</a:t>
            </a:r>
            <a:r>
              <a:rPr lang="vi-VN" sz="1900" spc="175"/>
              <a:t> </a:t>
            </a:r>
            <a:r>
              <a:rPr lang="vi-VN" sz="1900"/>
              <a:t>nhưng</a:t>
            </a:r>
            <a:r>
              <a:rPr lang="vi-VN" sz="1900" spc="190"/>
              <a:t> </a:t>
            </a:r>
            <a:r>
              <a:rPr lang="vi-VN" sz="1900"/>
              <a:t>mở</a:t>
            </a:r>
            <a:r>
              <a:rPr lang="vi-VN" sz="1900" spc="185"/>
              <a:t> </a:t>
            </a:r>
            <a:r>
              <a:rPr lang="vi-VN" sz="1900"/>
              <a:t>rộng</a:t>
            </a:r>
            <a:r>
              <a:rPr lang="vi-VN" sz="1900" spc="190"/>
              <a:t> </a:t>
            </a:r>
            <a:r>
              <a:rPr lang="vi-VN" sz="1900"/>
              <a:t>hơn</a:t>
            </a:r>
            <a:r>
              <a:rPr lang="vi-VN" sz="1900" spc="190"/>
              <a:t> </a:t>
            </a:r>
            <a:r>
              <a:rPr lang="vi-VN" sz="1900" spc="-25"/>
              <a:t>với </a:t>
            </a:r>
            <a:r>
              <a:rPr lang="vi-VN" sz="1900"/>
              <a:t>nhiều</a:t>
            </a:r>
            <a:r>
              <a:rPr lang="vi-VN" sz="1900" spc="-65"/>
              <a:t> </a:t>
            </a:r>
            <a:r>
              <a:rPr lang="vi-VN" sz="1900"/>
              <a:t>đầu</a:t>
            </a:r>
            <a:r>
              <a:rPr lang="vi-VN" sz="1900" spc="-45"/>
              <a:t> </a:t>
            </a:r>
            <a:r>
              <a:rPr lang="vi-VN" sz="1900"/>
              <a:t>cắm</a:t>
            </a:r>
            <a:r>
              <a:rPr lang="vi-VN" sz="1900" spc="-50"/>
              <a:t> </a:t>
            </a:r>
            <a:r>
              <a:rPr lang="vi-VN" sz="1900"/>
              <a:t>các</a:t>
            </a:r>
            <a:r>
              <a:rPr lang="vi-VN" sz="1900" spc="-60"/>
              <a:t> </a:t>
            </a:r>
            <a:r>
              <a:rPr lang="vi-VN" sz="1900"/>
              <a:t>đầu</a:t>
            </a:r>
            <a:r>
              <a:rPr lang="vi-VN" sz="1900" spc="-50"/>
              <a:t> </a:t>
            </a:r>
            <a:r>
              <a:rPr lang="vi-VN" sz="1900"/>
              <a:t>cáp</a:t>
            </a:r>
            <a:r>
              <a:rPr lang="vi-VN" sz="1900" spc="-55"/>
              <a:t> </a:t>
            </a:r>
            <a:r>
              <a:rPr lang="vi-VN" sz="1900" spc="-10"/>
              <a:t>mạng.</a:t>
            </a:r>
          </a:p>
          <a:p>
            <a:pPr marL="354965" marR="5080" indent="-342900">
              <a:spcBef>
                <a:spcPts val="670"/>
              </a:spcBef>
              <a:buClr>
                <a:srgbClr val="3333CC"/>
              </a:buClr>
              <a:buSzPct val="58928"/>
              <a:buFont typeface="Wingdings"/>
              <a:buChar char=""/>
              <a:tabLst>
                <a:tab pos="354965" algn="l"/>
                <a:tab pos="355600" algn="l"/>
                <a:tab pos="1051560" algn="l"/>
                <a:tab pos="1472565" algn="l"/>
                <a:tab pos="2326005" algn="l"/>
                <a:tab pos="2905125" algn="l"/>
                <a:tab pos="3504565" algn="l"/>
                <a:tab pos="4083685" algn="l"/>
                <a:tab pos="4978400" algn="l"/>
                <a:tab pos="5458460" algn="l"/>
                <a:tab pos="6057265" algn="l"/>
                <a:tab pos="6991984" algn="l"/>
              </a:tabLst>
            </a:pPr>
            <a:r>
              <a:rPr lang="vi-VN" sz="1900" spc="-25"/>
              <a:t>Tạo</a:t>
            </a:r>
            <a:r>
              <a:rPr lang="vi-VN" sz="1900"/>
              <a:t>	</a:t>
            </a:r>
            <a:r>
              <a:rPr lang="vi-VN" sz="1900" spc="-25"/>
              <a:t>ra</a:t>
            </a:r>
            <a:r>
              <a:rPr lang="vi-VN" sz="1900"/>
              <a:t>	</a:t>
            </a:r>
            <a:r>
              <a:rPr lang="vi-VN" sz="1900" spc="-20"/>
              <a:t>điểm</a:t>
            </a:r>
            <a:r>
              <a:rPr lang="vi-VN" sz="1900"/>
              <a:t>	</a:t>
            </a:r>
            <a:r>
              <a:rPr lang="vi-VN" sz="1900" spc="-25"/>
              <a:t>kết</a:t>
            </a:r>
            <a:r>
              <a:rPr lang="vi-VN" sz="1900"/>
              <a:t>	</a:t>
            </a:r>
            <a:r>
              <a:rPr lang="vi-VN" sz="1900" spc="-25"/>
              <a:t>nối</a:t>
            </a:r>
            <a:r>
              <a:rPr lang="vi-VN" sz="1900"/>
              <a:t>	</a:t>
            </a:r>
            <a:r>
              <a:rPr lang="vi-VN" sz="1900" spc="-25"/>
              <a:t>tập</a:t>
            </a:r>
            <a:r>
              <a:rPr lang="vi-VN" sz="1900"/>
              <a:t>	</a:t>
            </a:r>
            <a:r>
              <a:rPr lang="vi-VN" sz="1900" spc="-10"/>
              <a:t>trung</a:t>
            </a:r>
            <a:r>
              <a:rPr lang="vi-VN" sz="1900"/>
              <a:t>	</a:t>
            </a:r>
            <a:r>
              <a:rPr lang="vi-VN" sz="1900" spc="-25"/>
              <a:t>để</a:t>
            </a:r>
            <a:r>
              <a:rPr lang="vi-VN" sz="1900"/>
              <a:t>	</a:t>
            </a:r>
            <a:r>
              <a:rPr lang="vi-VN" sz="1900" spc="-25"/>
              <a:t>nối</a:t>
            </a:r>
            <a:r>
              <a:rPr lang="vi-VN" sz="1900"/>
              <a:t>	</a:t>
            </a:r>
            <a:r>
              <a:rPr lang="vi-VN" sz="1900" spc="-20"/>
              <a:t>mạng</a:t>
            </a:r>
            <a:r>
              <a:rPr lang="vi-VN" sz="1900"/>
              <a:t>	</a:t>
            </a:r>
            <a:r>
              <a:rPr lang="vi-VN" sz="1900" spc="-20"/>
              <a:t>theo </a:t>
            </a:r>
            <a:r>
              <a:rPr lang="vi-VN" sz="1900"/>
              <a:t>kiểu</a:t>
            </a:r>
            <a:r>
              <a:rPr lang="vi-VN" sz="1900" spc="-60"/>
              <a:t> </a:t>
            </a:r>
            <a:r>
              <a:rPr lang="vi-VN" sz="1900"/>
              <a:t>hình</a:t>
            </a:r>
            <a:r>
              <a:rPr lang="vi-VN" sz="1900" spc="-45"/>
              <a:t> </a:t>
            </a:r>
            <a:r>
              <a:rPr lang="vi-VN" sz="1900" spc="-20"/>
              <a:t>sao.</a:t>
            </a:r>
          </a:p>
          <a:p>
            <a:pPr marL="354965" indent="-342900">
              <a:spcBef>
                <a:spcPts val="2350"/>
              </a:spcBef>
              <a:buClr>
                <a:srgbClr val="3333CC"/>
              </a:buClr>
              <a:buSzPct val="58928"/>
              <a:buFont typeface="Wingdings"/>
              <a:buChar char=""/>
              <a:tabLst>
                <a:tab pos="354965" algn="l"/>
                <a:tab pos="355600" algn="l"/>
              </a:tabLst>
            </a:pPr>
            <a:r>
              <a:rPr lang="vi-VN" sz="1900"/>
              <a:t>Tín</a:t>
            </a:r>
            <a:r>
              <a:rPr lang="vi-VN" sz="1900" spc="-50"/>
              <a:t> </a:t>
            </a:r>
            <a:r>
              <a:rPr lang="vi-VN" sz="1900"/>
              <a:t>hiệu</a:t>
            </a:r>
            <a:r>
              <a:rPr lang="vi-VN" sz="1900" spc="-40"/>
              <a:t> </a:t>
            </a:r>
            <a:r>
              <a:rPr lang="vi-VN" sz="1900"/>
              <a:t>được</a:t>
            </a:r>
            <a:r>
              <a:rPr lang="vi-VN" sz="1900" spc="-60"/>
              <a:t> </a:t>
            </a:r>
            <a:r>
              <a:rPr lang="vi-VN" sz="1900"/>
              <a:t>phân</a:t>
            </a:r>
            <a:r>
              <a:rPr lang="vi-VN" sz="1900" spc="-55"/>
              <a:t> </a:t>
            </a:r>
            <a:r>
              <a:rPr lang="vi-VN" sz="1900"/>
              <a:t>phối</a:t>
            </a:r>
            <a:r>
              <a:rPr lang="vi-VN" sz="1900" spc="-60"/>
              <a:t> </a:t>
            </a:r>
            <a:r>
              <a:rPr lang="vi-VN" sz="1900"/>
              <a:t>đến</a:t>
            </a:r>
            <a:r>
              <a:rPr lang="vi-VN" sz="1900" spc="-50"/>
              <a:t> </a:t>
            </a:r>
            <a:r>
              <a:rPr lang="vi-VN" sz="1900"/>
              <a:t>tất</a:t>
            </a:r>
            <a:r>
              <a:rPr lang="vi-VN" sz="1900" spc="-50"/>
              <a:t> </a:t>
            </a:r>
            <a:r>
              <a:rPr lang="vi-VN" sz="1900"/>
              <a:t>cả</a:t>
            </a:r>
            <a:r>
              <a:rPr lang="vi-VN" sz="1900" spc="-55"/>
              <a:t> </a:t>
            </a:r>
            <a:r>
              <a:rPr lang="vi-VN" sz="1900"/>
              <a:t>các</a:t>
            </a:r>
            <a:r>
              <a:rPr lang="vi-VN" sz="1900" spc="-45"/>
              <a:t> </a:t>
            </a:r>
            <a:r>
              <a:rPr lang="vi-VN" sz="1900"/>
              <a:t>kết</a:t>
            </a:r>
            <a:r>
              <a:rPr lang="vi-VN" sz="1900" spc="-50"/>
              <a:t> </a:t>
            </a:r>
            <a:r>
              <a:rPr lang="vi-VN" sz="1900" spc="-20"/>
              <a:t>nối.</a:t>
            </a:r>
          </a:p>
          <a:p>
            <a:pPr marL="354965" indent="-342900">
              <a:spcBef>
                <a:spcPts val="2355"/>
              </a:spcBef>
              <a:buClr>
                <a:srgbClr val="3333CC"/>
              </a:buClr>
              <a:buSzPct val="58928"/>
              <a:buFont typeface="Wingdings"/>
              <a:buChar char=""/>
              <a:tabLst>
                <a:tab pos="354965" algn="l"/>
                <a:tab pos="355600" algn="l"/>
              </a:tabLst>
            </a:pPr>
            <a:r>
              <a:rPr lang="vi-VN" sz="1900"/>
              <a:t>Có</a:t>
            </a:r>
            <a:r>
              <a:rPr lang="vi-VN" sz="1900" spc="-40"/>
              <a:t> </a:t>
            </a:r>
            <a:r>
              <a:rPr lang="vi-VN" sz="1900"/>
              <a:t>3</a:t>
            </a:r>
            <a:r>
              <a:rPr lang="vi-VN" sz="1900" spc="-40"/>
              <a:t> </a:t>
            </a:r>
            <a:r>
              <a:rPr lang="vi-VN" sz="1900"/>
              <a:t>loại</a:t>
            </a:r>
            <a:r>
              <a:rPr lang="vi-VN" sz="1900" spc="-55"/>
              <a:t> </a:t>
            </a:r>
            <a:r>
              <a:rPr lang="vi-VN" sz="1900"/>
              <a:t>Hub:</a:t>
            </a:r>
            <a:r>
              <a:rPr lang="vi-VN" sz="1900" spc="-30"/>
              <a:t> </a:t>
            </a:r>
            <a:r>
              <a:rPr lang="vi-VN" sz="1900"/>
              <a:t>thụ</a:t>
            </a:r>
            <a:r>
              <a:rPr lang="vi-VN" sz="1900" spc="-50"/>
              <a:t> </a:t>
            </a:r>
            <a:r>
              <a:rPr lang="vi-VN" sz="1900"/>
              <a:t>động,</a:t>
            </a:r>
            <a:r>
              <a:rPr lang="vi-VN" sz="1900" spc="-55"/>
              <a:t> </a:t>
            </a:r>
            <a:r>
              <a:rPr lang="vi-VN" sz="1900"/>
              <a:t>chủ</a:t>
            </a:r>
            <a:r>
              <a:rPr lang="vi-VN" sz="1900" spc="-40"/>
              <a:t> </a:t>
            </a:r>
            <a:r>
              <a:rPr lang="vi-VN" sz="1900"/>
              <a:t>động,</a:t>
            </a:r>
            <a:r>
              <a:rPr lang="vi-VN" sz="1900" spc="-70"/>
              <a:t> </a:t>
            </a:r>
            <a:r>
              <a:rPr lang="vi-VN" sz="1900"/>
              <a:t>thông</a:t>
            </a:r>
            <a:r>
              <a:rPr lang="vi-VN" sz="1900" spc="-45"/>
              <a:t> </a:t>
            </a:r>
            <a:r>
              <a:rPr lang="vi-VN" sz="1900" spc="-10"/>
              <a:t>minh.</a:t>
            </a:r>
          </a:p>
        </p:txBody>
      </p:sp>
      <p:pic>
        <p:nvPicPr>
          <p:cNvPr id="6" name="Picture 5" descr="Ethernet cables connected to a networking patch">
            <a:extLst>
              <a:ext uri="{FF2B5EF4-FFF2-40B4-BE49-F238E27FC236}">
                <a16:creationId xmlns:a16="http://schemas.microsoft.com/office/drawing/2014/main" id="{9220FE75-85DB-3519-C3DF-67C60750E5B4}"/>
              </a:ext>
            </a:extLst>
          </p:cNvPr>
          <p:cNvPicPr>
            <a:picLocks noChangeAspect="1"/>
          </p:cNvPicPr>
          <p:nvPr/>
        </p:nvPicPr>
        <p:blipFill rotWithShape="1">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object 4"/>
          <p:cNvSpPr txBox="1">
            <a:spLocks noGrp="1"/>
          </p:cNvSpPr>
          <p:nvPr>
            <p:ph type="sldNum" sz="quarter" idx="7"/>
          </p:nvPr>
        </p:nvSpPr>
        <p:spPr>
          <a:xfrm>
            <a:off x="10439400" y="6356350"/>
            <a:ext cx="914400" cy="365125"/>
          </a:xfrm>
          <a:prstGeom prst="rect">
            <a:avLst/>
          </a:prstGeom>
        </p:spPr>
        <p:txBody>
          <a:bodyPr vert="horz" lIns="0" tIns="0" rIns="0" bIns="0" rtlCol="0">
            <a:normAutofit/>
          </a:bodyPr>
          <a:lstStyle>
            <a:defPPr>
              <a:defRPr kern="0"/>
            </a:defPPr>
            <a:lvl1pPr>
              <a:defRPr sz="1400" b="0" i="0">
                <a:solidFill>
                  <a:schemeClr val="tx1"/>
                </a:solidFill>
                <a:latin typeface="Tahoma"/>
                <a:cs typeface="Tahoma"/>
              </a:defRPr>
            </a:lvl1pPr>
          </a:lstStyle>
          <a:p>
            <a:pPr marL="233045">
              <a:spcBef>
                <a:spcPts val="105"/>
              </a:spcBef>
            </a:pPr>
            <a:fld id="{81D60167-4931-47E6-BA6A-407CBD079E47}" type="slidenum">
              <a:rPr lang="en-VN">
                <a:solidFill>
                  <a:srgbClr val="FFFFFF"/>
                </a:solidFill>
              </a:rPr>
              <a:pPr marL="233045">
                <a:spcBef>
                  <a:spcPts val="105"/>
                </a:spcBef>
              </a:pPr>
              <a:t>109</a:t>
            </a:fld>
            <a:endParaRPr lang="en-VN" spc="-25">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5" descr="301P_955">
            <a:extLst>
              <a:ext uri="{FF2B5EF4-FFF2-40B4-BE49-F238E27FC236}">
                <a16:creationId xmlns:a16="http://schemas.microsoft.com/office/drawing/2014/main" id="{CF7CD93C-2FEC-E035-DC3F-E5AFA8332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639" y="1271588"/>
            <a:ext cx="364807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Rectangle 3">
            <a:extLst>
              <a:ext uri="{FF2B5EF4-FFF2-40B4-BE49-F238E27FC236}">
                <a16:creationId xmlns:a16="http://schemas.microsoft.com/office/drawing/2014/main" id="{E121E54F-5E0E-93CF-CE36-01AF5F46100F}"/>
              </a:ext>
            </a:extLst>
          </p:cNvPr>
          <p:cNvSpPr>
            <a:spLocks noChangeArrowheads="1"/>
          </p:cNvSpPr>
          <p:nvPr/>
        </p:nvSpPr>
        <p:spPr bwMode="auto">
          <a:xfrm>
            <a:off x="6021389" y="1744664"/>
            <a:ext cx="2922587"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3580" tIns="51791" rIns="103580" bIns="51791" anchor="ctr"/>
          <a:lstStyle>
            <a:lvl1pPr marL="342900" indent="-342900" defTabSz="1028700">
              <a:lnSpc>
                <a:spcPct val="95000"/>
              </a:lnSpc>
              <a:spcBef>
                <a:spcPct val="35000"/>
              </a:spcBef>
              <a:buClr>
                <a:schemeClr val="accent1"/>
              </a:buClr>
              <a:buSzPct val="100000"/>
              <a:buFont typeface="Arial" panose="020B0604020202020204" pitchFamily="34" charset="0"/>
              <a:tabLst>
                <a:tab pos="647700" algn="l"/>
              </a:tabLst>
              <a:defRPr sz="2400" b="1">
                <a:solidFill>
                  <a:schemeClr val="tx1"/>
                </a:solidFill>
                <a:latin typeface="Arial" panose="020B0604020202020204" pitchFamily="34" charset="0"/>
              </a:defRPr>
            </a:lvl1pPr>
            <a:lvl2pPr marL="342900" indent="-228600" defTabSz="1028700">
              <a:lnSpc>
                <a:spcPct val="95000"/>
              </a:lnSpc>
              <a:spcBef>
                <a:spcPct val="35000"/>
              </a:spcBef>
              <a:buClr>
                <a:schemeClr val="accent1"/>
              </a:buClr>
              <a:buFont typeface="Arial" panose="020B0604020202020204" pitchFamily="34" charset="0"/>
              <a:buChar char="•"/>
              <a:tabLst>
                <a:tab pos="647700" algn="l"/>
              </a:tabLst>
              <a:defRPr sz="2000" b="1">
                <a:solidFill>
                  <a:schemeClr val="tx1"/>
                </a:solidFill>
                <a:latin typeface="Arial" panose="020B0604020202020204" pitchFamily="34" charset="0"/>
              </a:defRPr>
            </a:lvl2pPr>
            <a:lvl3pPr marL="685800" indent="-228600" defTabSz="1028700">
              <a:lnSpc>
                <a:spcPct val="95000"/>
              </a:lnSpc>
              <a:spcBef>
                <a:spcPct val="35000"/>
              </a:spcBef>
              <a:buClr>
                <a:schemeClr val="accent1"/>
              </a:buClr>
              <a:buFont typeface="Arial" panose="020B0604020202020204" pitchFamily="34" charset="0"/>
              <a:buChar char="–"/>
              <a:tabLst>
                <a:tab pos="647700" algn="l"/>
              </a:tabLst>
              <a:defRPr sz="2000" b="1">
                <a:solidFill>
                  <a:schemeClr val="tx1"/>
                </a:solidFill>
                <a:latin typeface="Arial" panose="020B0604020202020204" pitchFamily="34" charset="0"/>
              </a:defRPr>
            </a:lvl3pPr>
            <a:lvl4pPr marL="1600200" indent="-228600" defTabSz="1028700">
              <a:lnSpc>
                <a:spcPct val="95000"/>
              </a:lnSpc>
              <a:spcBef>
                <a:spcPct val="35000"/>
              </a:spcBef>
              <a:buClr>
                <a:schemeClr val="accent1"/>
              </a:buClr>
              <a:buFont typeface="Arial" panose="020B0604020202020204" pitchFamily="34" charset="0"/>
              <a:buChar char="•"/>
              <a:tabLst>
                <a:tab pos="647700" algn="l"/>
              </a:tabLst>
              <a:defRPr sz="2000" b="1">
                <a:solidFill>
                  <a:schemeClr val="tx1"/>
                </a:solidFill>
                <a:latin typeface="Arial" panose="020B0604020202020204" pitchFamily="34" charset="0"/>
              </a:defRPr>
            </a:lvl4pPr>
            <a:lvl5pPr marL="2057400" indent="-228600" defTabSz="1028700">
              <a:lnSpc>
                <a:spcPct val="95000"/>
              </a:lnSpc>
              <a:spcBef>
                <a:spcPct val="35000"/>
              </a:spcBef>
              <a:buClr>
                <a:schemeClr val="accent1"/>
              </a:buClr>
              <a:buFont typeface="Arial" panose="020B0604020202020204" pitchFamily="34" charset="0"/>
              <a:buChar char="–"/>
              <a:tabLst>
                <a:tab pos="647700" algn="l"/>
              </a:tabLst>
              <a:defRPr sz="2000" b="1">
                <a:solidFill>
                  <a:schemeClr val="tx1"/>
                </a:solidFill>
                <a:latin typeface="Arial" panose="020B0604020202020204" pitchFamily="34" charset="0"/>
              </a:defRPr>
            </a:lvl5pPr>
            <a:lvl6pPr marL="2514600" indent="-228600" defTabSz="1028700" eaLnBrk="0" fontAlgn="base" hangingPunct="0">
              <a:lnSpc>
                <a:spcPct val="95000"/>
              </a:lnSpc>
              <a:spcBef>
                <a:spcPct val="35000"/>
              </a:spcBef>
              <a:spcAft>
                <a:spcPct val="0"/>
              </a:spcAft>
              <a:buClr>
                <a:schemeClr val="accent1"/>
              </a:buClr>
              <a:buFont typeface="Arial" panose="020B0604020202020204" pitchFamily="34" charset="0"/>
              <a:buChar char="–"/>
              <a:tabLst>
                <a:tab pos="647700" algn="l"/>
              </a:tabLst>
              <a:defRPr sz="2000" b="1">
                <a:solidFill>
                  <a:schemeClr val="tx1"/>
                </a:solidFill>
                <a:latin typeface="Arial" panose="020B0604020202020204" pitchFamily="34" charset="0"/>
              </a:defRPr>
            </a:lvl6pPr>
            <a:lvl7pPr marL="2971800" indent="-228600" defTabSz="1028700" eaLnBrk="0" fontAlgn="base" hangingPunct="0">
              <a:lnSpc>
                <a:spcPct val="95000"/>
              </a:lnSpc>
              <a:spcBef>
                <a:spcPct val="35000"/>
              </a:spcBef>
              <a:spcAft>
                <a:spcPct val="0"/>
              </a:spcAft>
              <a:buClr>
                <a:schemeClr val="accent1"/>
              </a:buClr>
              <a:buFont typeface="Arial" panose="020B0604020202020204" pitchFamily="34" charset="0"/>
              <a:buChar char="–"/>
              <a:tabLst>
                <a:tab pos="647700" algn="l"/>
              </a:tabLst>
              <a:defRPr sz="2000" b="1">
                <a:solidFill>
                  <a:schemeClr val="tx1"/>
                </a:solidFill>
                <a:latin typeface="Arial" panose="020B0604020202020204" pitchFamily="34" charset="0"/>
              </a:defRPr>
            </a:lvl7pPr>
            <a:lvl8pPr marL="3429000" indent="-228600" defTabSz="1028700" eaLnBrk="0" fontAlgn="base" hangingPunct="0">
              <a:lnSpc>
                <a:spcPct val="95000"/>
              </a:lnSpc>
              <a:spcBef>
                <a:spcPct val="35000"/>
              </a:spcBef>
              <a:spcAft>
                <a:spcPct val="0"/>
              </a:spcAft>
              <a:buClr>
                <a:schemeClr val="accent1"/>
              </a:buClr>
              <a:buFont typeface="Arial" panose="020B0604020202020204" pitchFamily="34" charset="0"/>
              <a:buChar char="–"/>
              <a:tabLst>
                <a:tab pos="647700" algn="l"/>
              </a:tabLst>
              <a:defRPr sz="2000" b="1">
                <a:solidFill>
                  <a:schemeClr val="tx1"/>
                </a:solidFill>
                <a:latin typeface="Arial" panose="020B0604020202020204" pitchFamily="34" charset="0"/>
              </a:defRPr>
            </a:lvl8pPr>
            <a:lvl9pPr marL="3886200" indent="-228600" defTabSz="1028700" eaLnBrk="0" fontAlgn="base" hangingPunct="0">
              <a:lnSpc>
                <a:spcPct val="95000"/>
              </a:lnSpc>
              <a:spcBef>
                <a:spcPct val="35000"/>
              </a:spcBef>
              <a:spcAft>
                <a:spcPct val="0"/>
              </a:spcAft>
              <a:buClr>
                <a:schemeClr val="accent1"/>
              </a:buClr>
              <a:buFont typeface="Arial" panose="020B0604020202020204" pitchFamily="34" charset="0"/>
              <a:buChar char="–"/>
              <a:tabLst>
                <a:tab pos="647700" algn="l"/>
              </a:tabLst>
              <a:defRPr sz="2000" b="1">
                <a:solidFill>
                  <a:schemeClr val="tx1"/>
                </a:solidFill>
                <a:latin typeface="Arial" panose="020B0604020202020204" pitchFamily="34" charset="0"/>
              </a:defRPr>
            </a:lvl9pPr>
          </a:lstStyle>
          <a:p>
            <a:pPr lvl="1">
              <a:lnSpc>
                <a:spcPct val="85000"/>
              </a:lnSpc>
              <a:buFont typeface="Wingdings" pitchFamily="2" charset="2"/>
              <a:buChar char="§"/>
            </a:pPr>
            <a:r>
              <a:rPr lang="en-US" altLang="en-US"/>
              <a:t>File transfer</a:t>
            </a:r>
          </a:p>
          <a:p>
            <a:pPr lvl="2">
              <a:lnSpc>
                <a:spcPct val="85000"/>
              </a:lnSpc>
              <a:buFontTx/>
              <a:buChar char="–"/>
            </a:pPr>
            <a:r>
              <a:rPr lang="en-US" altLang="en-US" b="0"/>
              <a:t>FTP </a:t>
            </a:r>
          </a:p>
          <a:p>
            <a:pPr lvl="2">
              <a:lnSpc>
                <a:spcPct val="85000"/>
              </a:lnSpc>
              <a:buFontTx/>
              <a:buChar char="–"/>
            </a:pPr>
            <a:r>
              <a:rPr lang="en-US" altLang="en-US" b="0"/>
              <a:t>TFTP </a:t>
            </a:r>
          </a:p>
          <a:p>
            <a:pPr lvl="2">
              <a:lnSpc>
                <a:spcPct val="85000"/>
              </a:lnSpc>
              <a:buFontTx/>
              <a:buChar char="–"/>
            </a:pPr>
            <a:r>
              <a:rPr lang="en-US" altLang="en-US" b="0"/>
              <a:t>Network File System</a:t>
            </a:r>
          </a:p>
          <a:p>
            <a:pPr lvl="1">
              <a:lnSpc>
                <a:spcPct val="85000"/>
              </a:lnSpc>
              <a:buFont typeface="Wingdings" pitchFamily="2" charset="2"/>
              <a:buChar char="§"/>
            </a:pPr>
            <a:r>
              <a:rPr lang="en-US" altLang="en-US"/>
              <a:t>E-mail</a:t>
            </a:r>
          </a:p>
          <a:p>
            <a:pPr lvl="2">
              <a:lnSpc>
                <a:spcPct val="85000"/>
              </a:lnSpc>
              <a:buFontTx/>
              <a:buChar char="–"/>
            </a:pPr>
            <a:r>
              <a:rPr lang="en-US" altLang="en-US" b="0"/>
              <a:t>Simple Mail Transfer Protocol</a:t>
            </a:r>
          </a:p>
          <a:p>
            <a:pPr lvl="1">
              <a:lnSpc>
                <a:spcPct val="85000"/>
              </a:lnSpc>
              <a:buFont typeface="Wingdings" pitchFamily="2" charset="2"/>
              <a:buChar char="§"/>
            </a:pPr>
            <a:r>
              <a:rPr lang="en-US" altLang="en-US"/>
              <a:t>Remote login</a:t>
            </a:r>
          </a:p>
          <a:p>
            <a:pPr lvl="2">
              <a:lnSpc>
                <a:spcPct val="85000"/>
              </a:lnSpc>
              <a:buFontTx/>
              <a:buChar char="–"/>
            </a:pPr>
            <a:r>
              <a:rPr lang="en-US" altLang="en-US" b="0"/>
              <a:t>Telnet </a:t>
            </a:r>
          </a:p>
          <a:p>
            <a:pPr lvl="2">
              <a:lnSpc>
                <a:spcPct val="85000"/>
              </a:lnSpc>
              <a:buFontTx/>
              <a:buChar char="–"/>
            </a:pPr>
            <a:r>
              <a:rPr lang="en-US" altLang="en-US" b="0"/>
              <a:t>rlogin </a:t>
            </a:r>
          </a:p>
          <a:p>
            <a:pPr lvl="1">
              <a:lnSpc>
                <a:spcPct val="85000"/>
              </a:lnSpc>
              <a:buFont typeface="Wingdings" pitchFamily="2" charset="2"/>
              <a:buChar char="§"/>
            </a:pPr>
            <a:r>
              <a:rPr lang="en-US" altLang="en-US"/>
              <a:t>Network management</a:t>
            </a:r>
          </a:p>
          <a:p>
            <a:pPr lvl="2">
              <a:lnSpc>
                <a:spcPct val="85000"/>
              </a:lnSpc>
              <a:buFontTx/>
              <a:buChar char="–"/>
            </a:pPr>
            <a:r>
              <a:rPr lang="en-US" altLang="en-US" b="0"/>
              <a:t>Simple Network Management </a:t>
            </a:r>
            <a:br>
              <a:rPr lang="en-US" altLang="en-US" b="0"/>
            </a:br>
            <a:r>
              <a:rPr lang="en-US" altLang="en-US" b="0"/>
              <a:t>Protocol</a:t>
            </a:r>
          </a:p>
          <a:p>
            <a:pPr lvl="1">
              <a:lnSpc>
                <a:spcPct val="85000"/>
              </a:lnSpc>
              <a:buFont typeface="Wingdings" pitchFamily="2" charset="2"/>
              <a:buChar char="§"/>
            </a:pPr>
            <a:r>
              <a:rPr lang="en-US" altLang="en-US"/>
              <a:t>Name management</a:t>
            </a:r>
          </a:p>
          <a:p>
            <a:pPr lvl="2">
              <a:lnSpc>
                <a:spcPct val="85000"/>
              </a:lnSpc>
              <a:buFontTx/>
              <a:buChar char="–"/>
            </a:pPr>
            <a:r>
              <a:rPr lang="en-US" altLang="en-US" b="0"/>
              <a:t>Domain Name System</a:t>
            </a:r>
          </a:p>
        </p:txBody>
      </p:sp>
      <p:sp>
        <p:nvSpPr>
          <p:cNvPr id="35844" name="Title 1">
            <a:extLst>
              <a:ext uri="{FF2B5EF4-FFF2-40B4-BE49-F238E27FC236}">
                <a16:creationId xmlns:a16="http://schemas.microsoft.com/office/drawing/2014/main" id="{A0F13141-FFF8-D14C-0CC9-3F902BF37904}"/>
              </a:ext>
            </a:extLst>
          </p:cNvPr>
          <p:cNvSpPr>
            <a:spLocks noGrp="1"/>
          </p:cNvSpPr>
          <p:nvPr>
            <p:ph type="title"/>
          </p:nvPr>
        </p:nvSpPr>
        <p:spPr>
          <a:xfrm>
            <a:off x="2179638" y="225425"/>
            <a:ext cx="8145462" cy="838200"/>
          </a:xfrm>
        </p:spPr>
        <p:txBody>
          <a:bodyPr/>
          <a:lstStyle/>
          <a:p>
            <a:r>
              <a:rPr lang="en-US" altLang="en-US"/>
              <a:t>TCP/IP Application Layer Overview</a:t>
            </a: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40080" y="329184"/>
            <a:ext cx="6894576" cy="1783080"/>
          </a:xfrm>
          <a:prstGeom prst="rect">
            <a:avLst/>
          </a:prstGeom>
        </p:spPr>
        <p:txBody>
          <a:bodyPr vert="horz" lIns="91440" tIns="45720" rIns="91440" bIns="45720" rtlCol="0" anchor="b">
            <a:normAutofit/>
          </a:bodyPr>
          <a:lstStyle/>
          <a:p>
            <a:pPr marL="393700"/>
            <a:r>
              <a:rPr lang="en-US" sz="5400"/>
              <a:t>Hub</a:t>
            </a:r>
            <a:r>
              <a:rPr lang="en-US" sz="5400" spc="-90"/>
              <a:t> </a:t>
            </a:r>
            <a:r>
              <a:rPr lang="en-US" sz="5400"/>
              <a:t>(bộ</a:t>
            </a:r>
            <a:r>
              <a:rPr lang="en-US" sz="5400" spc="-80"/>
              <a:t> </a:t>
            </a:r>
            <a:r>
              <a:rPr lang="en-US" sz="5400"/>
              <a:t>tập</a:t>
            </a:r>
            <a:r>
              <a:rPr lang="en-US" sz="5400" spc="-80"/>
              <a:t> </a:t>
            </a:r>
            <a:r>
              <a:rPr lang="en-US" sz="5400" spc="-10"/>
              <a:t>trung)</a:t>
            </a:r>
            <a:endParaRPr lang="en-US" sz="5400"/>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p:nvPr/>
        </p:nvSpPr>
        <p:spPr>
          <a:xfrm>
            <a:off x="640080" y="2706624"/>
            <a:ext cx="6894576" cy="3483864"/>
          </a:xfrm>
          <a:prstGeom prst="rect">
            <a:avLst/>
          </a:prstGeom>
        </p:spPr>
        <p:txBody>
          <a:bodyPr vert="horz" lIns="91440" tIns="45720" rIns="91440" bIns="45720" rtlCol="0">
            <a:normAutofit/>
          </a:bodyPr>
          <a:lstStyle/>
          <a:p>
            <a:pPr marL="299085" indent="-228600">
              <a:lnSpc>
                <a:spcPct val="90000"/>
              </a:lnSpc>
              <a:spcBef>
                <a:spcPts val="95"/>
              </a:spcBef>
              <a:buClr>
                <a:srgbClr val="006FC0"/>
              </a:buClr>
              <a:buSzPct val="54545"/>
              <a:buFont typeface="Arial" panose="020B0604020202020204" pitchFamily="34" charset="0"/>
              <a:buChar char="•"/>
              <a:tabLst>
                <a:tab pos="299720" algn="l"/>
              </a:tabLst>
            </a:pPr>
            <a:r>
              <a:rPr lang="en-US" sz="2200"/>
              <a:t>Hub</a:t>
            </a:r>
            <a:r>
              <a:rPr lang="en-US" sz="2200" spc="-25"/>
              <a:t> </a:t>
            </a:r>
            <a:r>
              <a:rPr lang="en-US" sz="2200"/>
              <a:t>thụ</a:t>
            </a:r>
            <a:r>
              <a:rPr lang="en-US" sz="2200" spc="-15"/>
              <a:t> </a:t>
            </a:r>
            <a:r>
              <a:rPr lang="en-US" sz="2200"/>
              <a:t>động</a:t>
            </a:r>
            <a:r>
              <a:rPr lang="en-US" sz="2200" spc="-30"/>
              <a:t> </a:t>
            </a:r>
            <a:r>
              <a:rPr lang="en-US" sz="2200"/>
              <a:t>(Passive</a:t>
            </a:r>
            <a:r>
              <a:rPr lang="en-US" sz="2200" spc="-25"/>
              <a:t> </a:t>
            </a:r>
            <a:r>
              <a:rPr lang="en-US" sz="2200"/>
              <a:t>Hub):</a:t>
            </a:r>
            <a:r>
              <a:rPr lang="en-US" sz="2200" spc="-25"/>
              <a:t> </a:t>
            </a:r>
            <a:r>
              <a:rPr lang="en-US" sz="2200"/>
              <a:t>chỉ</a:t>
            </a:r>
            <a:r>
              <a:rPr lang="en-US" sz="2200" spc="-25"/>
              <a:t> </a:t>
            </a:r>
            <a:r>
              <a:rPr lang="en-US" sz="2200"/>
              <a:t>đảm</a:t>
            </a:r>
            <a:r>
              <a:rPr lang="en-US" sz="2200" spc="-30"/>
              <a:t> </a:t>
            </a:r>
            <a:r>
              <a:rPr lang="en-US" sz="2200"/>
              <a:t>bảo</a:t>
            </a:r>
            <a:r>
              <a:rPr lang="en-US" sz="2200" spc="-25"/>
              <a:t> </a:t>
            </a:r>
            <a:r>
              <a:rPr lang="en-US" sz="2200"/>
              <a:t>chức</a:t>
            </a:r>
            <a:r>
              <a:rPr lang="en-US" sz="2200" spc="-35"/>
              <a:t> </a:t>
            </a:r>
            <a:r>
              <a:rPr lang="en-US" sz="2200"/>
              <a:t>năng</a:t>
            </a:r>
            <a:r>
              <a:rPr lang="en-US" sz="2200" spc="-15"/>
              <a:t> </a:t>
            </a:r>
            <a:r>
              <a:rPr lang="en-US" sz="2200"/>
              <a:t>kết</a:t>
            </a:r>
            <a:r>
              <a:rPr lang="en-US" sz="2200" spc="-25"/>
              <a:t> </a:t>
            </a:r>
            <a:r>
              <a:rPr lang="en-US" sz="2200" spc="-20"/>
              <a:t>nối,</a:t>
            </a:r>
            <a:endParaRPr lang="en-US" sz="2200"/>
          </a:p>
          <a:p>
            <a:pPr marL="299085" indent="-228600">
              <a:lnSpc>
                <a:spcPct val="90000"/>
              </a:lnSpc>
              <a:buFont typeface="Arial" panose="020B0604020202020204" pitchFamily="34" charset="0"/>
              <a:buChar char="•"/>
            </a:pPr>
            <a:r>
              <a:rPr lang="en-US" sz="2200"/>
              <a:t>không</a:t>
            </a:r>
            <a:r>
              <a:rPr lang="en-US" sz="2200" spc="-45"/>
              <a:t> </a:t>
            </a:r>
            <a:r>
              <a:rPr lang="en-US" sz="2200"/>
              <a:t>xử</a:t>
            </a:r>
            <a:r>
              <a:rPr lang="en-US" sz="2200" spc="-25"/>
              <a:t> </a:t>
            </a:r>
            <a:r>
              <a:rPr lang="en-US" sz="2200"/>
              <a:t>lý</a:t>
            </a:r>
            <a:r>
              <a:rPr lang="en-US" sz="2200" spc="-25"/>
              <a:t> </a:t>
            </a:r>
            <a:r>
              <a:rPr lang="en-US" sz="2200"/>
              <a:t>lại</a:t>
            </a:r>
            <a:r>
              <a:rPr lang="en-US" sz="2200" spc="-25"/>
              <a:t> </a:t>
            </a:r>
            <a:r>
              <a:rPr lang="en-US" sz="2200"/>
              <a:t>tín</a:t>
            </a:r>
            <a:r>
              <a:rPr lang="en-US" sz="2200" spc="-20"/>
              <a:t> hiệu.</a:t>
            </a:r>
            <a:endParaRPr lang="en-US" sz="2200"/>
          </a:p>
          <a:p>
            <a:pPr marL="299085" marR="5715" indent="-228600">
              <a:lnSpc>
                <a:spcPct val="90000"/>
              </a:lnSpc>
              <a:spcBef>
                <a:spcPts val="560"/>
              </a:spcBef>
              <a:buClr>
                <a:srgbClr val="006FC0"/>
              </a:buClr>
              <a:buSzPct val="54545"/>
              <a:buFont typeface="Arial" panose="020B0604020202020204" pitchFamily="34" charset="0"/>
              <a:buChar char="•"/>
              <a:tabLst>
                <a:tab pos="299720" algn="l"/>
              </a:tabLst>
            </a:pPr>
            <a:r>
              <a:rPr lang="en-US" sz="2200"/>
              <a:t>Hub</a:t>
            </a:r>
            <a:r>
              <a:rPr lang="en-US" sz="2200" spc="-25"/>
              <a:t> </a:t>
            </a:r>
            <a:r>
              <a:rPr lang="en-US" sz="2200"/>
              <a:t>chủ</a:t>
            </a:r>
            <a:r>
              <a:rPr lang="en-US" sz="2200" spc="-30"/>
              <a:t> </a:t>
            </a:r>
            <a:r>
              <a:rPr lang="en-US" sz="2200"/>
              <a:t>động</a:t>
            </a:r>
            <a:r>
              <a:rPr lang="en-US" sz="2200" spc="-35"/>
              <a:t> </a:t>
            </a:r>
            <a:r>
              <a:rPr lang="en-US" sz="2200"/>
              <a:t>(Active</a:t>
            </a:r>
            <a:r>
              <a:rPr lang="en-US" sz="2200" spc="-25"/>
              <a:t> </a:t>
            </a:r>
            <a:r>
              <a:rPr lang="en-US" sz="2200"/>
              <a:t>Hub):</a:t>
            </a:r>
            <a:r>
              <a:rPr lang="en-US" sz="2200" spc="-25"/>
              <a:t> </a:t>
            </a:r>
            <a:r>
              <a:rPr lang="en-US" sz="2200"/>
              <a:t>có</a:t>
            </a:r>
            <a:r>
              <a:rPr lang="en-US" sz="2200" spc="-25"/>
              <a:t> </a:t>
            </a:r>
            <a:r>
              <a:rPr lang="en-US" sz="2200"/>
              <a:t>khả</a:t>
            </a:r>
            <a:r>
              <a:rPr lang="en-US" sz="2200" spc="-30"/>
              <a:t> </a:t>
            </a:r>
            <a:r>
              <a:rPr lang="en-US" sz="2200"/>
              <a:t>năng</a:t>
            </a:r>
            <a:r>
              <a:rPr lang="en-US" sz="2200" spc="-35"/>
              <a:t> </a:t>
            </a:r>
            <a:r>
              <a:rPr lang="en-US" sz="2200"/>
              <a:t>khuếch</a:t>
            </a:r>
            <a:r>
              <a:rPr lang="en-US" sz="2200" spc="-35"/>
              <a:t> </a:t>
            </a:r>
            <a:r>
              <a:rPr lang="en-US" sz="2200"/>
              <a:t>đại</a:t>
            </a:r>
            <a:r>
              <a:rPr lang="en-US" sz="2200" spc="-25"/>
              <a:t> </a:t>
            </a:r>
            <a:r>
              <a:rPr lang="en-US" sz="2200"/>
              <a:t>tín</a:t>
            </a:r>
            <a:r>
              <a:rPr lang="en-US" sz="2200" spc="-35"/>
              <a:t> </a:t>
            </a:r>
            <a:r>
              <a:rPr lang="en-US" sz="2200" spc="-20"/>
              <a:t>hiệu </a:t>
            </a:r>
            <a:r>
              <a:rPr lang="en-US" sz="2200"/>
              <a:t>để</a:t>
            </a:r>
            <a:r>
              <a:rPr lang="en-US" sz="2200" spc="-40"/>
              <a:t> </a:t>
            </a:r>
            <a:r>
              <a:rPr lang="en-US" sz="2200"/>
              <a:t>chống</a:t>
            </a:r>
            <a:r>
              <a:rPr lang="en-US" sz="2200" spc="-40"/>
              <a:t> </a:t>
            </a:r>
            <a:r>
              <a:rPr lang="en-US" sz="2200"/>
              <a:t>suy</a:t>
            </a:r>
            <a:r>
              <a:rPr lang="en-US" sz="2200" spc="-40"/>
              <a:t> </a:t>
            </a:r>
            <a:r>
              <a:rPr lang="en-US" sz="2200" spc="-20"/>
              <a:t>hao.</a:t>
            </a:r>
            <a:endParaRPr lang="en-US" sz="2200"/>
          </a:p>
          <a:p>
            <a:pPr marL="299085" marR="5080" indent="-228600">
              <a:lnSpc>
                <a:spcPct val="90000"/>
              </a:lnSpc>
              <a:spcBef>
                <a:spcPts val="490"/>
              </a:spcBef>
              <a:buClr>
                <a:srgbClr val="006FC0"/>
              </a:buClr>
              <a:buSzPct val="54545"/>
              <a:buFont typeface="Arial" panose="020B0604020202020204" pitchFamily="34" charset="0"/>
              <a:buChar char="•"/>
              <a:tabLst>
                <a:tab pos="299720" algn="l"/>
              </a:tabLst>
            </a:pPr>
            <a:r>
              <a:rPr lang="en-US" sz="2200"/>
              <a:t>Hub</a:t>
            </a:r>
            <a:r>
              <a:rPr lang="en-US" sz="2200" spc="204"/>
              <a:t> </a:t>
            </a:r>
            <a:r>
              <a:rPr lang="en-US" sz="2200"/>
              <a:t>thông</a:t>
            </a:r>
            <a:r>
              <a:rPr lang="en-US" sz="2200" spc="204"/>
              <a:t> </a:t>
            </a:r>
            <a:r>
              <a:rPr lang="en-US" sz="2200"/>
              <a:t>minh</a:t>
            </a:r>
            <a:r>
              <a:rPr lang="en-US" sz="2200" spc="204"/>
              <a:t> </a:t>
            </a:r>
            <a:r>
              <a:rPr lang="en-US" sz="2200"/>
              <a:t>(Intelligent</a:t>
            </a:r>
            <a:r>
              <a:rPr lang="en-US" sz="2200" spc="210"/>
              <a:t> </a:t>
            </a:r>
            <a:r>
              <a:rPr lang="en-US" sz="2200"/>
              <a:t>Hub):</a:t>
            </a:r>
            <a:r>
              <a:rPr lang="en-US" sz="2200" spc="195"/>
              <a:t> </a:t>
            </a:r>
            <a:r>
              <a:rPr lang="en-US" sz="2200"/>
              <a:t>là</a:t>
            </a:r>
            <a:r>
              <a:rPr lang="en-US" sz="2200" spc="195"/>
              <a:t> </a:t>
            </a:r>
            <a:r>
              <a:rPr lang="en-US" sz="2200"/>
              <a:t>Hub</a:t>
            </a:r>
            <a:r>
              <a:rPr lang="en-US" sz="2200" spc="204"/>
              <a:t> </a:t>
            </a:r>
            <a:r>
              <a:rPr lang="en-US" sz="2200"/>
              <a:t>chủ</a:t>
            </a:r>
            <a:r>
              <a:rPr lang="en-US" sz="2200" spc="204"/>
              <a:t> </a:t>
            </a:r>
            <a:r>
              <a:rPr lang="en-US" sz="2200"/>
              <a:t>động</a:t>
            </a:r>
            <a:r>
              <a:rPr lang="en-US" sz="2200" spc="195"/>
              <a:t> </a:t>
            </a:r>
            <a:r>
              <a:rPr lang="en-US" sz="2200" spc="-10"/>
              <a:t>nhưng </a:t>
            </a:r>
            <a:r>
              <a:rPr lang="en-US" sz="2200"/>
              <a:t>có</a:t>
            </a:r>
            <a:r>
              <a:rPr lang="en-US" sz="2200" spc="45"/>
              <a:t> </a:t>
            </a:r>
            <a:r>
              <a:rPr lang="en-US" sz="2200"/>
              <a:t>thêm</a:t>
            </a:r>
            <a:r>
              <a:rPr lang="en-US" sz="2200" spc="30"/>
              <a:t> </a:t>
            </a:r>
            <a:r>
              <a:rPr lang="en-US" sz="2200"/>
              <a:t>khả</a:t>
            </a:r>
            <a:r>
              <a:rPr lang="en-US" sz="2200" spc="50"/>
              <a:t> </a:t>
            </a:r>
            <a:r>
              <a:rPr lang="en-US" sz="2200"/>
              <a:t>năng</a:t>
            </a:r>
            <a:r>
              <a:rPr lang="en-US" sz="2200" spc="45"/>
              <a:t> </a:t>
            </a:r>
            <a:r>
              <a:rPr lang="en-US" sz="2200"/>
              <a:t>tạo</a:t>
            </a:r>
            <a:r>
              <a:rPr lang="en-US" sz="2200" spc="50"/>
              <a:t> </a:t>
            </a:r>
            <a:r>
              <a:rPr lang="en-US" sz="2200"/>
              <a:t>ra</a:t>
            </a:r>
            <a:r>
              <a:rPr lang="en-US" sz="2200" spc="35"/>
              <a:t> </a:t>
            </a:r>
            <a:r>
              <a:rPr lang="en-US" sz="2200"/>
              <a:t>các</a:t>
            </a:r>
            <a:r>
              <a:rPr lang="en-US" sz="2200" spc="40"/>
              <a:t> </a:t>
            </a:r>
            <a:r>
              <a:rPr lang="en-US" sz="2200"/>
              <a:t>gói</a:t>
            </a:r>
            <a:r>
              <a:rPr lang="en-US" sz="2200" spc="45"/>
              <a:t> </a:t>
            </a:r>
            <a:r>
              <a:rPr lang="en-US" sz="2200"/>
              <a:t>tin</a:t>
            </a:r>
            <a:r>
              <a:rPr lang="en-US" sz="2200" spc="45"/>
              <a:t> </a:t>
            </a:r>
            <a:r>
              <a:rPr lang="en-US" sz="2200"/>
              <a:t>thông</a:t>
            </a:r>
            <a:r>
              <a:rPr lang="en-US" sz="2200" spc="45"/>
              <a:t> </a:t>
            </a:r>
            <a:r>
              <a:rPr lang="en-US" sz="2200"/>
              <a:t>báo</a:t>
            </a:r>
            <a:r>
              <a:rPr lang="en-US" sz="2200" spc="40"/>
              <a:t> </a:t>
            </a:r>
            <a:r>
              <a:rPr lang="en-US" sz="2200"/>
              <a:t>hoạt</a:t>
            </a:r>
            <a:r>
              <a:rPr lang="en-US" sz="2200" spc="40"/>
              <a:t> </a:t>
            </a:r>
            <a:r>
              <a:rPr lang="en-US" sz="2200"/>
              <a:t>động</a:t>
            </a:r>
            <a:r>
              <a:rPr lang="en-US" sz="2200" spc="55"/>
              <a:t> </a:t>
            </a:r>
            <a:r>
              <a:rPr lang="en-US" sz="2200" spc="-25"/>
              <a:t>của </a:t>
            </a:r>
            <a:r>
              <a:rPr lang="en-US" sz="2200"/>
              <a:t>mình</a:t>
            </a:r>
            <a:r>
              <a:rPr lang="en-US" sz="2200" spc="-25"/>
              <a:t> </a:t>
            </a:r>
            <a:r>
              <a:rPr lang="en-US" sz="2200"/>
              <a:t>giúp</a:t>
            </a:r>
            <a:r>
              <a:rPr lang="en-US" sz="2200" spc="-30"/>
              <a:t> </a:t>
            </a:r>
            <a:r>
              <a:rPr lang="en-US" sz="2200"/>
              <a:t>cho</a:t>
            </a:r>
            <a:r>
              <a:rPr lang="en-US" sz="2200" spc="-45"/>
              <a:t> </a:t>
            </a:r>
            <a:r>
              <a:rPr lang="en-US" sz="2200"/>
              <a:t>việc</a:t>
            </a:r>
            <a:r>
              <a:rPr lang="en-US" sz="2200" spc="-45"/>
              <a:t> </a:t>
            </a:r>
            <a:r>
              <a:rPr lang="en-US" sz="2200"/>
              <a:t>quản</a:t>
            </a:r>
            <a:r>
              <a:rPr lang="en-US" sz="2200" spc="-45"/>
              <a:t> </a:t>
            </a:r>
            <a:r>
              <a:rPr lang="en-US" sz="2200"/>
              <a:t>trị</a:t>
            </a:r>
            <a:r>
              <a:rPr lang="en-US" sz="2200" spc="-25"/>
              <a:t> </a:t>
            </a:r>
            <a:r>
              <a:rPr lang="en-US" sz="2200"/>
              <a:t>mạng</a:t>
            </a:r>
            <a:r>
              <a:rPr lang="en-US" sz="2200" spc="-20"/>
              <a:t> </a:t>
            </a:r>
            <a:r>
              <a:rPr lang="en-US" sz="2200"/>
              <a:t>dễ</a:t>
            </a:r>
            <a:r>
              <a:rPr lang="en-US" sz="2200" spc="-40"/>
              <a:t> </a:t>
            </a:r>
            <a:r>
              <a:rPr lang="en-US" sz="2200"/>
              <a:t>dàng</a:t>
            </a:r>
            <a:r>
              <a:rPr lang="en-US" sz="2200" spc="-45"/>
              <a:t> </a:t>
            </a:r>
            <a:r>
              <a:rPr lang="en-US" sz="2200" spc="-20"/>
              <a:t>hơn.</a:t>
            </a:r>
            <a:endParaRPr lang="en-US" sz="2200"/>
          </a:p>
        </p:txBody>
      </p:sp>
      <p:pic>
        <p:nvPicPr>
          <p:cNvPr id="5" name="object 5"/>
          <p:cNvPicPr/>
          <p:nvPr/>
        </p:nvPicPr>
        <p:blipFill>
          <a:blip r:embed="rId2" cstate="print"/>
          <a:stretch>
            <a:fillRect/>
          </a:stretch>
        </p:blipFill>
        <p:spPr>
          <a:xfrm>
            <a:off x="8358427" y="329183"/>
            <a:ext cx="3025042" cy="3429969"/>
          </a:xfrm>
          <a:prstGeom prst="rect">
            <a:avLst/>
          </a:prstGeom>
        </p:spPr>
      </p:pic>
      <p:pic>
        <p:nvPicPr>
          <p:cNvPr id="4" name="object 4"/>
          <p:cNvPicPr/>
          <p:nvPr/>
        </p:nvPicPr>
        <p:blipFill>
          <a:blip r:embed="rId3" cstate="print"/>
          <a:stretch>
            <a:fillRect/>
          </a:stretch>
        </p:blipFill>
        <p:spPr>
          <a:xfrm>
            <a:off x="7863840" y="4418092"/>
            <a:ext cx="3995928" cy="1498473"/>
          </a:xfrm>
          <a:prstGeom prst="rect">
            <a:avLst/>
          </a:prstGeom>
        </p:spPr>
      </p:pic>
      <p:sp>
        <p:nvSpPr>
          <p:cNvPr id="6" name="object 6"/>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defPPr>
              <a:defRPr kern="0"/>
            </a:defPPr>
            <a:lvl1pPr>
              <a:defRPr sz="1400" b="0" i="0">
                <a:solidFill>
                  <a:schemeClr val="tx1"/>
                </a:solidFill>
                <a:latin typeface="Tahoma"/>
                <a:cs typeface="Tahoma"/>
              </a:defRPr>
            </a:lvl1pPr>
          </a:lstStyle>
          <a:p>
            <a:pPr algn="r">
              <a:spcBef>
                <a:spcPts val="105"/>
              </a:spcBef>
            </a:pPr>
            <a:fld id="{81D60167-4931-47E6-BA6A-407CBD079E47}" type="slidenum">
              <a:rPr lang="en-US" sz="1200" smtClean="0">
                <a:solidFill>
                  <a:schemeClr val="tx1">
                    <a:tint val="75000"/>
                  </a:schemeClr>
                </a:solidFill>
                <a:latin typeface="+mn-lt"/>
                <a:cs typeface="+mn-cs"/>
              </a:rPr>
              <a:pPr algn="r">
                <a:spcBef>
                  <a:spcPts val="105"/>
                </a:spcBef>
              </a:pPr>
              <a:t>110</a:t>
            </a:fld>
            <a:endParaRPr lang="en-US" sz="1200" spc="-25">
              <a:solidFill>
                <a:schemeClr val="tx1">
                  <a:tint val="75000"/>
                </a:schemeClr>
              </a:solidFill>
              <a:latin typeface="+mn-lt"/>
              <a:cs typeface="+mn-c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bject 3"/>
          <p:cNvSpPr txBox="1">
            <a:spLocks noGrp="1"/>
          </p:cNvSpPr>
          <p:nvPr>
            <p:ph type="title"/>
          </p:nvPr>
        </p:nvSpPr>
        <p:spPr>
          <a:xfrm>
            <a:off x="638881" y="457201"/>
            <a:ext cx="10909640" cy="1832654"/>
          </a:xfrm>
          <a:prstGeom prst="rect">
            <a:avLst/>
          </a:prstGeom>
        </p:spPr>
        <p:txBody>
          <a:bodyPr vert="horz" lIns="91440" tIns="45720" rIns="91440" bIns="45720" rtlCol="0" anchor="b">
            <a:normAutofit/>
          </a:bodyPr>
          <a:lstStyle/>
          <a:p>
            <a:pPr marL="401320" algn="ctr"/>
            <a:r>
              <a:rPr lang="en-US" sz="6600" kern="1200">
                <a:solidFill>
                  <a:schemeClr val="tx1"/>
                </a:solidFill>
                <a:latin typeface="+mj-lt"/>
                <a:ea typeface="+mj-ea"/>
                <a:cs typeface="+mj-cs"/>
              </a:rPr>
              <a:t>Hub</a:t>
            </a:r>
            <a:r>
              <a:rPr lang="en-US" sz="6600" kern="1200" spc="-90">
                <a:solidFill>
                  <a:schemeClr val="tx1"/>
                </a:solidFill>
                <a:latin typeface="+mj-lt"/>
                <a:ea typeface="+mj-ea"/>
                <a:cs typeface="+mj-cs"/>
              </a:rPr>
              <a:t> </a:t>
            </a:r>
            <a:r>
              <a:rPr lang="en-US" sz="6600" kern="1200">
                <a:solidFill>
                  <a:schemeClr val="tx1"/>
                </a:solidFill>
                <a:latin typeface="+mj-lt"/>
                <a:ea typeface="+mj-ea"/>
                <a:cs typeface="+mj-cs"/>
              </a:rPr>
              <a:t>(bộ</a:t>
            </a:r>
            <a:r>
              <a:rPr lang="en-US" sz="6600" kern="1200" spc="-80">
                <a:solidFill>
                  <a:schemeClr val="tx1"/>
                </a:solidFill>
                <a:latin typeface="+mj-lt"/>
                <a:ea typeface="+mj-ea"/>
                <a:cs typeface="+mj-cs"/>
              </a:rPr>
              <a:t> </a:t>
            </a:r>
            <a:r>
              <a:rPr lang="en-US" sz="6600" kern="1200">
                <a:solidFill>
                  <a:schemeClr val="tx1"/>
                </a:solidFill>
                <a:latin typeface="+mj-lt"/>
                <a:ea typeface="+mj-ea"/>
                <a:cs typeface="+mj-cs"/>
              </a:rPr>
              <a:t>tập</a:t>
            </a:r>
            <a:r>
              <a:rPr lang="en-US" sz="6600" kern="1200" spc="-80">
                <a:solidFill>
                  <a:schemeClr val="tx1"/>
                </a:solidFill>
                <a:latin typeface="+mj-lt"/>
                <a:ea typeface="+mj-ea"/>
                <a:cs typeface="+mj-cs"/>
              </a:rPr>
              <a:t> </a:t>
            </a:r>
            <a:r>
              <a:rPr lang="en-US" sz="6600" kern="1200" spc="-10">
                <a:solidFill>
                  <a:schemeClr val="tx1"/>
                </a:solidFill>
                <a:latin typeface="+mj-lt"/>
                <a:ea typeface="+mj-ea"/>
                <a:cs typeface="+mj-cs"/>
              </a:rPr>
              <a:t>trung)</a:t>
            </a:r>
            <a:endParaRPr lang="en-US" sz="66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bject 2"/>
          <p:cNvPicPr/>
          <p:nvPr/>
        </p:nvPicPr>
        <p:blipFill>
          <a:blip r:embed="rId2" cstate="print"/>
          <a:stretch>
            <a:fillRect/>
          </a:stretch>
        </p:blipFill>
        <p:spPr>
          <a:xfrm>
            <a:off x="4090543" y="3124200"/>
            <a:ext cx="4007866" cy="3102864"/>
          </a:xfrm>
          <a:prstGeom prst="rect">
            <a:avLst/>
          </a:prstGeom>
        </p:spPr>
      </p:pic>
      <p:sp>
        <p:nvSpPr>
          <p:cNvPr id="4" name="object 4"/>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defPPr>
              <a:defRPr kern="0"/>
            </a:defPPr>
            <a:lvl1pPr>
              <a:defRPr sz="1400" b="0" i="0">
                <a:solidFill>
                  <a:schemeClr val="tx1"/>
                </a:solidFill>
                <a:latin typeface="Tahoma"/>
                <a:cs typeface="Tahoma"/>
              </a:defRPr>
            </a:lvl1pPr>
          </a:lstStyle>
          <a:p>
            <a:pPr algn="r">
              <a:spcBef>
                <a:spcPts val="105"/>
              </a:spcBef>
            </a:pPr>
            <a:fld id="{81D60167-4931-47E6-BA6A-407CBD079E47}" type="slidenum">
              <a:rPr lang="en-US" sz="1200" smtClean="0">
                <a:solidFill>
                  <a:schemeClr val="tx1">
                    <a:tint val="75000"/>
                  </a:schemeClr>
                </a:solidFill>
                <a:latin typeface="+mn-lt"/>
                <a:cs typeface="+mn-cs"/>
              </a:rPr>
              <a:pPr algn="r">
                <a:spcBef>
                  <a:spcPts val="105"/>
                </a:spcBef>
              </a:pPr>
              <a:t>111</a:t>
            </a:fld>
            <a:endParaRPr lang="en-US" sz="1200" spc="-25">
              <a:solidFill>
                <a:schemeClr val="tx1">
                  <a:tint val="75000"/>
                </a:schemeClr>
              </a:solidFill>
              <a:latin typeface="+mn-lt"/>
              <a:cs typeface="+mn-c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90572" y="1828800"/>
            <a:ext cx="7802880" cy="4495800"/>
          </a:xfrm>
          <a:prstGeom prst="rect">
            <a:avLst/>
          </a:prstGeom>
        </p:spPr>
      </p:pic>
      <p:sp>
        <p:nvSpPr>
          <p:cNvPr id="3" name="object 3"/>
          <p:cNvSpPr txBox="1">
            <a:spLocks noGrp="1"/>
          </p:cNvSpPr>
          <p:nvPr>
            <p:ph type="title"/>
          </p:nvPr>
        </p:nvSpPr>
        <p:spPr>
          <a:xfrm>
            <a:off x="2362200" y="425344"/>
            <a:ext cx="10515600" cy="1205124"/>
          </a:xfrm>
          <a:prstGeom prst="rect">
            <a:avLst/>
          </a:prstGeom>
        </p:spPr>
        <p:txBody>
          <a:bodyPr vert="horz" wrap="square" lIns="0" tIns="583869" rIns="0" bIns="0" rtlCol="0" anchor="ctr">
            <a:spAutoFit/>
          </a:bodyPr>
          <a:lstStyle/>
          <a:p>
            <a:pPr marL="401320">
              <a:lnSpc>
                <a:spcPct val="100000"/>
              </a:lnSpc>
              <a:spcBef>
                <a:spcPts val="95"/>
              </a:spcBef>
            </a:pPr>
            <a:r>
              <a:rPr sz="4000" dirty="0"/>
              <a:t>Hub</a:t>
            </a:r>
            <a:r>
              <a:rPr sz="4000" spc="-90" dirty="0"/>
              <a:t> </a:t>
            </a:r>
            <a:r>
              <a:rPr sz="4000" dirty="0"/>
              <a:t>(bộ</a:t>
            </a:r>
            <a:r>
              <a:rPr sz="4000" spc="-80" dirty="0"/>
              <a:t> </a:t>
            </a:r>
            <a:r>
              <a:rPr sz="4000" dirty="0"/>
              <a:t>tập</a:t>
            </a:r>
            <a:r>
              <a:rPr sz="4000" spc="-80" dirty="0"/>
              <a:t> </a:t>
            </a:r>
            <a:r>
              <a:rPr sz="4000" spc="-10" dirty="0"/>
              <a:t>trung)</a:t>
            </a:r>
            <a:endParaRPr sz="4000"/>
          </a:p>
        </p:txBody>
      </p:sp>
      <p:sp>
        <p:nvSpPr>
          <p:cNvPr id="4" name="object 4"/>
          <p:cNvSpPr txBox="1">
            <a:spLocks noGrp="1"/>
          </p:cNvSpPr>
          <p:nvPr>
            <p:ph type="sldNum" sz="quarter" idx="7"/>
          </p:nvPr>
        </p:nvSpPr>
        <p:spPr>
          <a:xfrm>
            <a:off x="8525002" y="6428856"/>
            <a:ext cx="382016" cy="240665"/>
          </a:xfrm>
          <a:prstGeom prst="rect">
            <a:avLst/>
          </a:prstGeom>
        </p:spPr>
        <p:txBody>
          <a:bodyPr vert="horz" wrap="square" lIns="0" tIns="0" rIns="0" bIns="0" rtlCol="0">
            <a:spAutoFit/>
          </a:bodyPr>
          <a:lstStyle>
            <a:defPPr>
              <a:defRPr kern="0"/>
            </a:defPPr>
            <a:lvl1pPr>
              <a:defRPr sz="1400" b="0" i="0">
                <a:solidFill>
                  <a:schemeClr val="tx1"/>
                </a:solidFill>
                <a:latin typeface="Tahoma"/>
                <a:cs typeface="Tahoma"/>
              </a:defRPr>
            </a:lvl1pPr>
          </a:lstStyle>
          <a:p>
            <a:pPr marL="135255">
              <a:spcBef>
                <a:spcPts val="105"/>
              </a:spcBef>
            </a:pPr>
            <a:fld id="{81D60167-4931-47E6-BA6A-407CBD079E47}" type="slidenum">
              <a:rPr lang="en-VN" smtClean="0"/>
              <a:pPr marL="233045">
                <a:spcBef>
                  <a:spcPts val="105"/>
                </a:spcBef>
              </a:pPr>
              <a:t>112</a:t>
            </a:fld>
            <a:endParaRPr spc="-25"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object 2"/>
          <p:cNvSpPr txBox="1">
            <a:spLocks noGrp="1"/>
          </p:cNvSpPr>
          <p:nvPr>
            <p:ph type="title"/>
          </p:nvPr>
        </p:nvSpPr>
        <p:spPr>
          <a:xfrm>
            <a:off x="1137034" y="609597"/>
            <a:ext cx="9392421" cy="1330841"/>
          </a:xfrm>
          <a:prstGeom prst="rect">
            <a:avLst/>
          </a:prstGeom>
        </p:spPr>
        <p:txBody>
          <a:bodyPr vert="horz" lIns="91440" tIns="45720" rIns="91440" bIns="45720" rtlCol="0" anchor="ctr">
            <a:normAutofit/>
          </a:bodyPr>
          <a:lstStyle/>
          <a:p>
            <a:pPr marL="401320"/>
            <a:r>
              <a:rPr lang="en-US" kern="1200">
                <a:solidFill>
                  <a:schemeClr val="tx1"/>
                </a:solidFill>
                <a:latin typeface="+mj-lt"/>
                <a:ea typeface="+mj-ea"/>
                <a:cs typeface="+mj-cs"/>
              </a:rPr>
              <a:t>Bridge</a:t>
            </a:r>
            <a:r>
              <a:rPr lang="en-US" kern="1200" spc="-130">
                <a:solidFill>
                  <a:schemeClr val="tx1"/>
                </a:solidFill>
                <a:latin typeface="+mj-lt"/>
                <a:ea typeface="+mj-ea"/>
                <a:cs typeface="+mj-cs"/>
              </a:rPr>
              <a:t> </a:t>
            </a:r>
            <a:r>
              <a:rPr lang="en-US" kern="1200">
                <a:solidFill>
                  <a:schemeClr val="tx1"/>
                </a:solidFill>
                <a:latin typeface="+mj-lt"/>
                <a:ea typeface="+mj-ea"/>
                <a:cs typeface="+mj-cs"/>
              </a:rPr>
              <a:t>(cầu</a:t>
            </a:r>
            <a:r>
              <a:rPr lang="en-US" kern="1200" spc="-110">
                <a:solidFill>
                  <a:schemeClr val="tx1"/>
                </a:solidFill>
                <a:latin typeface="+mj-lt"/>
                <a:ea typeface="+mj-ea"/>
                <a:cs typeface="+mj-cs"/>
              </a:rPr>
              <a:t> </a:t>
            </a:r>
            <a:r>
              <a:rPr lang="en-US" kern="1200" spc="-20">
                <a:solidFill>
                  <a:schemeClr val="tx1"/>
                </a:solidFill>
                <a:latin typeface="+mj-lt"/>
                <a:ea typeface="+mj-ea"/>
                <a:cs typeface="+mj-cs"/>
              </a:rPr>
              <a:t>nối)</a:t>
            </a:r>
            <a:endParaRPr lang="en-US" kern="1200">
              <a:solidFill>
                <a:schemeClr val="tx1"/>
              </a:solidFill>
              <a:latin typeface="+mj-lt"/>
              <a:ea typeface="+mj-ea"/>
              <a:cs typeface="+mj-cs"/>
            </a:endParaRPr>
          </a:p>
        </p:txBody>
      </p:sp>
      <p:sp>
        <p:nvSpPr>
          <p:cNvPr id="3" name="object 3"/>
          <p:cNvSpPr txBox="1"/>
          <p:nvPr/>
        </p:nvSpPr>
        <p:spPr>
          <a:xfrm>
            <a:off x="1137034" y="2198362"/>
            <a:ext cx="4958966" cy="3917773"/>
          </a:xfrm>
          <a:prstGeom prst="rect">
            <a:avLst/>
          </a:prstGeom>
        </p:spPr>
        <p:txBody>
          <a:bodyPr vert="horz" lIns="91440" tIns="45720" rIns="91440" bIns="45720" rtlCol="0">
            <a:normAutofit/>
          </a:bodyPr>
          <a:lstStyle/>
          <a:p>
            <a:pPr marL="355600" marR="5080" indent="-228600">
              <a:lnSpc>
                <a:spcPct val="90000"/>
              </a:lnSpc>
              <a:spcBef>
                <a:spcPts val="660"/>
              </a:spcBef>
              <a:buClr>
                <a:srgbClr val="3333CC"/>
              </a:buClr>
              <a:buSzPct val="60416"/>
              <a:buFont typeface="Arial" panose="020B0604020202020204" pitchFamily="34" charset="0"/>
              <a:buChar char="•"/>
              <a:tabLst>
                <a:tab pos="355600" algn="l"/>
              </a:tabLst>
            </a:pPr>
            <a:r>
              <a:rPr lang="en-US" sz="2000"/>
              <a:t>Dùng</a:t>
            </a:r>
            <a:r>
              <a:rPr lang="en-US" sz="2000" spc="565"/>
              <a:t> </a:t>
            </a:r>
            <a:r>
              <a:rPr lang="en-US" sz="2000"/>
              <a:t>để</a:t>
            </a:r>
            <a:r>
              <a:rPr lang="en-US" sz="2000" spc="580"/>
              <a:t> </a:t>
            </a:r>
            <a:r>
              <a:rPr lang="en-US" sz="2000"/>
              <a:t>nối</a:t>
            </a:r>
            <a:r>
              <a:rPr lang="en-US" sz="2000" spc="575"/>
              <a:t> </a:t>
            </a:r>
            <a:r>
              <a:rPr lang="en-US" sz="2000"/>
              <a:t>2</a:t>
            </a:r>
            <a:r>
              <a:rPr lang="en-US" sz="2000" spc="575"/>
              <a:t> </a:t>
            </a:r>
            <a:r>
              <a:rPr lang="en-US" sz="2000"/>
              <a:t>mạng</a:t>
            </a:r>
            <a:r>
              <a:rPr lang="en-US" sz="2000" spc="585"/>
              <a:t> </a:t>
            </a:r>
            <a:r>
              <a:rPr lang="en-US" sz="2000"/>
              <a:t>có</a:t>
            </a:r>
            <a:r>
              <a:rPr lang="en-US" sz="2000" spc="575"/>
              <a:t> </a:t>
            </a:r>
            <a:r>
              <a:rPr lang="en-US" sz="2000" spc="-20"/>
              <a:t>giao </a:t>
            </a:r>
            <a:r>
              <a:rPr lang="en-US" sz="2000"/>
              <a:t>thức</a:t>
            </a:r>
            <a:r>
              <a:rPr lang="en-US" sz="2000" spc="-15"/>
              <a:t> </a:t>
            </a:r>
            <a:r>
              <a:rPr lang="en-US" sz="2000"/>
              <a:t>giống</a:t>
            </a:r>
            <a:r>
              <a:rPr lang="en-US" sz="2000" spc="-5"/>
              <a:t> </a:t>
            </a:r>
            <a:r>
              <a:rPr lang="en-US" sz="2000"/>
              <a:t>hoặc</a:t>
            </a:r>
            <a:r>
              <a:rPr lang="en-US" sz="2000" spc="-10"/>
              <a:t> </a:t>
            </a:r>
            <a:r>
              <a:rPr lang="en-US" sz="2000"/>
              <a:t>khác</a:t>
            </a:r>
            <a:r>
              <a:rPr lang="en-US" sz="2000" spc="-10"/>
              <a:t> nhau.</a:t>
            </a:r>
            <a:endParaRPr lang="en-US" sz="2000"/>
          </a:p>
          <a:p>
            <a:pPr marL="355600" marR="5080" indent="-228600">
              <a:lnSpc>
                <a:spcPct val="90000"/>
              </a:lnSpc>
              <a:spcBef>
                <a:spcPts val="600"/>
              </a:spcBef>
              <a:buClr>
                <a:srgbClr val="3333CC"/>
              </a:buClr>
              <a:buSzPct val="60416"/>
              <a:buFont typeface="Arial" panose="020B0604020202020204" pitchFamily="34" charset="0"/>
              <a:buChar char="•"/>
              <a:tabLst>
                <a:tab pos="355600" algn="l"/>
              </a:tabLst>
            </a:pPr>
            <a:r>
              <a:rPr lang="en-US" sz="2000"/>
              <a:t>Chia</a:t>
            </a:r>
            <a:r>
              <a:rPr lang="en-US" sz="2000" spc="80"/>
              <a:t>  </a:t>
            </a:r>
            <a:r>
              <a:rPr lang="en-US" sz="2000"/>
              <a:t>mạng</a:t>
            </a:r>
            <a:r>
              <a:rPr lang="en-US" sz="2000" spc="80"/>
              <a:t>  </a:t>
            </a:r>
            <a:r>
              <a:rPr lang="en-US" sz="2000"/>
              <a:t>thành</a:t>
            </a:r>
            <a:r>
              <a:rPr lang="en-US" sz="2000" spc="80"/>
              <a:t>  </a:t>
            </a:r>
            <a:r>
              <a:rPr lang="en-US" sz="2000"/>
              <a:t>nhiều</a:t>
            </a:r>
            <a:r>
              <a:rPr lang="en-US" sz="2000" spc="80"/>
              <a:t>  </a:t>
            </a:r>
            <a:r>
              <a:rPr lang="en-US" sz="2000" spc="-20"/>
              <a:t>phân </a:t>
            </a:r>
            <a:r>
              <a:rPr lang="en-US" sz="2000"/>
              <a:t>đoạn</a:t>
            </a:r>
            <a:r>
              <a:rPr lang="en-US" sz="2000" spc="70"/>
              <a:t> </a:t>
            </a:r>
            <a:r>
              <a:rPr lang="en-US" sz="2000"/>
              <a:t>nhằm</a:t>
            </a:r>
            <a:r>
              <a:rPr lang="en-US" sz="2000" spc="55"/>
              <a:t> </a:t>
            </a:r>
            <a:r>
              <a:rPr lang="en-US" sz="2000"/>
              <a:t>giảm</a:t>
            </a:r>
            <a:r>
              <a:rPr lang="en-US" sz="2000" spc="60"/>
              <a:t> </a:t>
            </a:r>
            <a:r>
              <a:rPr lang="en-US" sz="2000"/>
              <a:t>lưu</a:t>
            </a:r>
            <a:r>
              <a:rPr lang="en-US" sz="2000" spc="55"/>
              <a:t> </a:t>
            </a:r>
            <a:r>
              <a:rPr lang="en-US" sz="2000"/>
              <a:t>lượng</a:t>
            </a:r>
            <a:r>
              <a:rPr lang="en-US" sz="2000" spc="75"/>
              <a:t> </a:t>
            </a:r>
            <a:r>
              <a:rPr lang="en-US" sz="2000" spc="-20"/>
              <a:t>trên </a:t>
            </a:r>
            <a:r>
              <a:rPr lang="en-US" sz="2000" spc="-10"/>
              <a:t>mạng.</a:t>
            </a:r>
            <a:endParaRPr lang="en-US" sz="2000"/>
          </a:p>
          <a:p>
            <a:pPr marL="355600" indent="-228600">
              <a:lnSpc>
                <a:spcPct val="90000"/>
              </a:lnSpc>
              <a:buClr>
                <a:srgbClr val="3333CC"/>
              </a:buClr>
              <a:buSzPct val="60416"/>
              <a:buFont typeface="Arial" panose="020B0604020202020204" pitchFamily="34" charset="0"/>
              <a:buChar char="•"/>
              <a:tabLst>
                <a:tab pos="355600" algn="l"/>
              </a:tabLst>
            </a:pPr>
            <a:r>
              <a:rPr lang="en-US" sz="2000"/>
              <a:t>Hoạt</a:t>
            </a:r>
            <a:r>
              <a:rPr lang="en-US" sz="2000" spc="155"/>
              <a:t> </a:t>
            </a:r>
            <a:r>
              <a:rPr lang="en-US" sz="2000"/>
              <a:t>động</a:t>
            </a:r>
            <a:r>
              <a:rPr lang="en-US" sz="2000" spc="160"/>
              <a:t> </a:t>
            </a:r>
            <a:r>
              <a:rPr lang="en-US" sz="2000"/>
              <a:t>ở</a:t>
            </a:r>
            <a:r>
              <a:rPr lang="en-US" sz="2000" spc="140"/>
              <a:t> </a:t>
            </a:r>
            <a:r>
              <a:rPr lang="en-US" sz="2000"/>
              <a:t>lớp</a:t>
            </a:r>
            <a:r>
              <a:rPr lang="en-US" sz="2000" spc="165"/>
              <a:t> </a:t>
            </a:r>
            <a:r>
              <a:rPr lang="en-US" sz="2000"/>
              <a:t>Data</a:t>
            </a:r>
            <a:r>
              <a:rPr lang="en-US" sz="2000" spc="160"/>
              <a:t> </a:t>
            </a:r>
            <a:r>
              <a:rPr lang="en-US" sz="2000"/>
              <a:t>Link</a:t>
            </a:r>
            <a:r>
              <a:rPr lang="en-US" sz="2000" spc="150"/>
              <a:t> </a:t>
            </a:r>
            <a:r>
              <a:rPr lang="en-US" sz="2000" spc="-25"/>
              <a:t>với</a:t>
            </a:r>
            <a:endParaRPr lang="en-US" sz="2000"/>
          </a:p>
          <a:p>
            <a:pPr marL="355600" marR="6985" indent="-228600">
              <a:lnSpc>
                <a:spcPct val="90000"/>
              </a:lnSpc>
              <a:spcBef>
                <a:spcPts val="290"/>
              </a:spcBef>
              <a:buFont typeface="Arial" panose="020B0604020202020204" pitchFamily="34" charset="0"/>
              <a:buChar char="•"/>
            </a:pPr>
            <a:r>
              <a:rPr lang="en-US" sz="2000"/>
              <a:t>2</a:t>
            </a:r>
            <a:r>
              <a:rPr lang="en-US" sz="2000" spc="55"/>
              <a:t>  </a:t>
            </a:r>
            <a:r>
              <a:rPr lang="en-US" sz="2000"/>
              <a:t>chức</a:t>
            </a:r>
            <a:r>
              <a:rPr lang="en-US" sz="2000" spc="55"/>
              <a:t>  </a:t>
            </a:r>
            <a:r>
              <a:rPr lang="en-US" sz="2000"/>
              <a:t>năng</a:t>
            </a:r>
            <a:r>
              <a:rPr lang="en-US" sz="2000" spc="60"/>
              <a:t>  </a:t>
            </a:r>
            <a:r>
              <a:rPr lang="en-US" sz="2000"/>
              <a:t>chính</a:t>
            </a:r>
            <a:r>
              <a:rPr lang="en-US" sz="2000" spc="60"/>
              <a:t>  </a:t>
            </a:r>
            <a:r>
              <a:rPr lang="en-US" sz="2000"/>
              <a:t>là</a:t>
            </a:r>
            <a:r>
              <a:rPr lang="en-US" sz="2000" spc="55"/>
              <a:t>  </a:t>
            </a:r>
            <a:r>
              <a:rPr lang="en-US" sz="2000"/>
              <a:t>lọc</a:t>
            </a:r>
            <a:r>
              <a:rPr lang="en-US" sz="2000" spc="60"/>
              <a:t>  </a:t>
            </a:r>
            <a:r>
              <a:rPr lang="en-US" sz="2000" spc="-25"/>
              <a:t>và </a:t>
            </a:r>
            <a:r>
              <a:rPr lang="en-US" sz="2000"/>
              <a:t>chuyển</a:t>
            </a:r>
            <a:r>
              <a:rPr lang="en-US" sz="2000" spc="-20"/>
              <a:t> vận.</a:t>
            </a:r>
            <a:endParaRPr lang="en-US" sz="2000"/>
          </a:p>
          <a:p>
            <a:pPr marL="355600" marR="5080" indent="-228600">
              <a:lnSpc>
                <a:spcPct val="90000"/>
              </a:lnSpc>
              <a:spcBef>
                <a:spcPts val="575"/>
              </a:spcBef>
              <a:buClr>
                <a:srgbClr val="3333CC"/>
              </a:buClr>
              <a:buSzPct val="60416"/>
              <a:buFont typeface="Arial" panose="020B0604020202020204" pitchFamily="34" charset="0"/>
              <a:buChar char="•"/>
              <a:tabLst>
                <a:tab pos="355600" algn="l"/>
              </a:tabLst>
            </a:pPr>
            <a:r>
              <a:rPr lang="en-US" sz="2000"/>
              <a:t>Dựa</a:t>
            </a:r>
            <a:r>
              <a:rPr lang="en-US" sz="2000" spc="-5"/>
              <a:t> </a:t>
            </a:r>
            <a:r>
              <a:rPr lang="en-US" sz="2000"/>
              <a:t>trên bảng</a:t>
            </a:r>
            <a:r>
              <a:rPr lang="en-US" sz="2000" spc="-5"/>
              <a:t> </a:t>
            </a:r>
            <a:r>
              <a:rPr lang="en-US" sz="2000"/>
              <a:t>địa</a:t>
            </a:r>
            <a:r>
              <a:rPr lang="en-US" sz="2000" spc="-10"/>
              <a:t> </a:t>
            </a:r>
            <a:r>
              <a:rPr lang="en-US" sz="2000"/>
              <a:t>chỉ MAC</a:t>
            </a:r>
            <a:r>
              <a:rPr lang="en-US" sz="2000" spc="-10"/>
              <a:t> </a:t>
            </a:r>
            <a:r>
              <a:rPr lang="en-US" sz="2000" spc="-25"/>
              <a:t>lưu </a:t>
            </a:r>
            <a:r>
              <a:rPr lang="en-US" sz="2000"/>
              <a:t>trữ,</a:t>
            </a:r>
            <a:r>
              <a:rPr lang="en-US" sz="2000" spc="170"/>
              <a:t> </a:t>
            </a:r>
            <a:r>
              <a:rPr lang="en-US" sz="2000"/>
              <a:t>Brigde</a:t>
            </a:r>
            <a:r>
              <a:rPr lang="en-US" sz="2000" spc="165"/>
              <a:t> </a:t>
            </a:r>
            <a:r>
              <a:rPr lang="en-US" sz="2000"/>
              <a:t>kiểm</a:t>
            </a:r>
            <a:r>
              <a:rPr lang="en-US" sz="2000" spc="155"/>
              <a:t> </a:t>
            </a:r>
            <a:r>
              <a:rPr lang="en-US" sz="2000"/>
              <a:t>tra</a:t>
            </a:r>
            <a:r>
              <a:rPr lang="en-US" sz="2000" spc="170"/>
              <a:t> </a:t>
            </a:r>
            <a:r>
              <a:rPr lang="en-US" sz="2000"/>
              <a:t>các</a:t>
            </a:r>
            <a:r>
              <a:rPr lang="en-US" sz="2000" spc="165"/>
              <a:t> </a:t>
            </a:r>
            <a:r>
              <a:rPr lang="en-US" sz="2000"/>
              <a:t>gói</a:t>
            </a:r>
            <a:r>
              <a:rPr lang="en-US" sz="2000" spc="165"/>
              <a:t> </a:t>
            </a:r>
            <a:r>
              <a:rPr lang="en-US" sz="2000" spc="-25"/>
              <a:t>tin </a:t>
            </a:r>
            <a:r>
              <a:rPr lang="en-US" sz="2000"/>
              <a:t>và</a:t>
            </a:r>
            <a:r>
              <a:rPr lang="en-US" sz="2000" spc="40"/>
              <a:t>  </a:t>
            </a:r>
            <a:r>
              <a:rPr lang="en-US" sz="2000"/>
              <a:t>xử</a:t>
            </a:r>
            <a:r>
              <a:rPr lang="en-US" sz="2000" spc="40"/>
              <a:t>  </a:t>
            </a:r>
            <a:r>
              <a:rPr lang="en-US" sz="2000"/>
              <a:t>lý</a:t>
            </a:r>
            <a:r>
              <a:rPr lang="en-US" sz="2000" spc="45"/>
              <a:t>  </a:t>
            </a:r>
            <a:r>
              <a:rPr lang="en-US" sz="2000"/>
              <a:t>chúng</a:t>
            </a:r>
            <a:r>
              <a:rPr lang="en-US" sz="2000" spc="40"/>
              <a:t>  </a:t>
            </a:r>
            <a:r>
              <a:rPr lang="en-US" sz="2000"/>
              <a:t>trước</a:t>
            </a:r>
            <a:r>
              <a:rPr lang="en-US" sz="2000" spc="40"/>
              <a:t>  </a:t>
            </a:r>
            <a:r>
              <a:rPr lang="en-US" sz="2000"/>
              <a:t>khi</a:t>
            </a:r>
            <a:r>
              <a:rPr lang="en-US" sz="2000" spc="45"/>
              <a:t>  </a:t>
            </a:r>
            <a:r>
              <a:rPr lang="en-US" sz="2000" spc="-25"/>
              <a:t>có </a:t>
            </a:r>
            <a:r>
              <a:rPr lang="en-US" sz="2000"/>
              <a:t>quyết</a:t>
            </a:r>
            <a:r>
              <a:rPr lang="en-US" sz="2000" spc="500"/>
              <a:t>  </a:t>
            </a:r>
            <a:r>
              <a:rPr lang="en-US" sz="2000"/>
              <a:t>định</a:t>
            </a:r>
            <a:r>
              <a:rPr lang="en-US" sz="2000" spc="500"/>
              <a:t>  </a:t>
            </a:r>
            <a:r>
              <a:rPr lang="en-US" sz="2000"/>
              <a:t>chuyển</a:t>
            </a:r>
            <a:r>
              <a:rPr lang="en-US" sz="2000" spc="490"/>
              <a:t>  </a:t>
            </a:r>
            <a:r>
              <a:rPr lang="en-US" sz="2000"/>
              <a:t>đi</a:t>
            </a:r>
            <a:r>
              <a:rPr lang="en-US" sz="2000" spc="505"/>
              <a:t>  </a:t>
            </a:r>
            <a:r>
              <a:rPr lang="en-US" sz="2000" spc="-25"/>
              <a:t>hay </a:t>
            </a:r>
            <a:r>
              <a:rPr lang="en-US" sz="2000" spc="-10"/>
              <a:t>không.</a:t>
            </a:r>
            <a:endParaRPr lang="en-US" sz="2000"/>
          </a:p>
        </p:txBody>
      </p:sp>
      <p:pic>
        <p:nvPicPr>
          <p:cNvPr id="4" name="object 4"/>
          <p:cNvPicPr/>
          <p:nvPr/>
        </p:nvPicPr>
        <p:blipFill>
          <a:blip r:embed="rId2" cstate="print"/>
          <a:stretch>
            <a:fillRect/>
          </a:stretch>
        </p:blipFill>
        <p:spPr>
          <a:xfrm>
            <a:off x="6719367" y="2691969"/>
            <a:ext cx="4788505" cy="2741805"/>
          </a:xfrm>
          <a:prstGeom prst="rect">
            <a:avLst/>
          </a:prstGeom>
        </p:spPr>
      </p:pic>
      <p:sp>
        <p:nvSpPr>
          <p:cNvPr id="29"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object 5"/>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defPPr>
              <a:defRPr kern="0"/>
            </a:defPPr>
            <a:lvl1pPr>
              <a:defRPr sz="1400" b="0" i="0">
                <a:solidFill>
                  <a:schemeClr val="tx1"/>
                </a:solidFill>
                <a:latin typeface="Tahoma"/>
                <a:cs typeface="Tahoma"/>
              </a:defRPr>
            </a:lvl1pPr>
          </a:lstStyle>
          <a:p>
            <a:pPr algn="r">
              <a:spcBef>
                <a:spcPts val="105"/>
              </a:spcBef>
            </a:pPr>
            <a:fld id="{81D60167-4931-47E6-BA6A-407CBD079E47}" type="slidenum">
              <a:rPr lang="en-US" sz="1000">
                <a:solidFill>
                  <a:schemeClr val="tx1">
                    <a:tint val="75000"/>
                  </a:schemeClr>
                </a:solidFill>
                <a:latin typeface="+mn-lt"/>
                <a:cs typeface="+mn-cs"/>
              </a:rPr>
              <a:pPr algn="r">
                <a:spcBef>
                  <a:spcPts val="105"/>
                </a:spcBef>
              </a:pPr>
              <a:t>113</a:t>
            </a:fld>
            <a:endParaRPr lang="en-US" sz="1000" spc="-25">
              <a:solidFill>
                <a:schemeClr val="tx1">
                  <a:tint val="75000"/>
                </a:schemeClr>
              </a:solidFill>
              <a:latin typeface="+mn-lt"/>
              <a:cs typeface="+mn-c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object 2"/>
          <p:cNvSpPr txBox="1">
            <a:spLocks noGrp="1"/>
          </p:cNvSpPr>
          <p:nvPr>
            <p:ph type="title"/>
          </p:nvPr>
        </p:nvSpPr>
        <p:spPr>
          <a:xfrm>
            <a:off x="828675" y="494414"/>
            <a:ext cx="10534650" cy="817403"/>
          </a:xfrm>
          <a:prstGeom prst="rect">
            <a:avLst/>
          </a:prstGeom>
        </p:spPr>
        <p:txBody>
          <a:bodyPr vert="horz" lIns="91440" tIns="45720" rIns="91440" bIns="45720" rtlCol="0" anchor="b">
            <a:normAutofit/>
          </a:bodyPr>
          <a:lstStyle/>
          <a:p>
            <a:pPr marL="401320" algn="ctr"/>
            <a:r>
              <a:rPr lang="en-US" sz="3600" kern="1200" spc="-10">
                <a:solidFill>
                  <a:schemeClr val="tx1"/>
                </a:solidFill>
                <a:latin typeface="+mj-lt"/>
                <a:ea typeface="+mj-ea"/>
                <a:cs typeface="+mj-cs"/>
              </a:rPr>
              <a:t>Bridge</a:t>
            </a:r>
            <a:endParaRPr lang="en-US" sz="3600" kern="1200">
              <a:solidFill>
                <a:schemeClr val="tx1"/>
              </a:solidFill>
              <a:latin typeface="+mj-lt"/>
              <a:ea typeface="+mj-ea"/>
              <a:cs typeface="+mj-cs"/>
            </a:endParaRPr>
          </a:p>
        </p:txBody>
      </p:sp>
      <p:pic>
        <p:nvPicPr>
          <p:cNvPr id="3" name="object 3"/>
          <p:cNvPicPr/>
          <p:nvPr/>
        </p:nvPicPr>
        <p:blipFill>
          <a:blip r:embed="rId2" cstate="print"/>
          <a:stretch>
            <a:fillRect/>
          </a:stretch>
        </p:blipFill>
        <p:spPr>
          <a:xfrm>
            <a:off x="1493364" y="2354239"/>
            <a:ext cx="9205271" cy="3948085"/>
          </a:xfrm>
          <a:prstGeom prst="rect">
            <a:avLst/>
          </a:prstGeom>
        </p:spPr>
      </p:pic>
      <p:sp>
        <p:nvSpPr>
          <p:cNvPr id="4" name="object 4"/>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defPPr>
              <a:defRPr kern="0"/>
            </a:defPPr>
            <a:lvl1pPr>
              <a:defRPr sz="1400" b="0" i="0">
                <a:solidFill>
                  <a:schemeClr val="tx1"/>
                </a:solidFill>
                <a:latin typeface="Tahoma"/>
                <a:cs typeface="Tahoma"/>
              </a:defRPr>
            </a:lvl1pPr>
          </a:lstStyle>
          <a:p>
            <a:pPr algn="r">
              <a:spcBef>
                <a:spcPts val="105"/>
              </a:spcBef>
            </a:pPr>
            <a:fld id="{81D60167-4931-47E6-BA6A-407CBD079E47}" type="slidenum">
              <a:rPr lang="en-US" sz="1000">
                <a:solidFill>
                  <a:schemeClr val="tx1">
                    <a:tint val="75000"/>
                  </a:schemeClr>
                </a:solidFill>
                <a:latin typeface="+mn-lt"/>
                <a:cs typeface="+mn-cs"/>
              </a:rPr>
              <a:pPr algn="r">
                <a:spcBef>
                  <a:spcPts val="105"/>
                </a:spcBef>
              </a:pPr>
              <a:t>114</a:t>
            </a:fld>
            <a:endParaRPr lang="en-US" sz="1000" spc="-25">
              <a:solidFill>
                <a:schemeClr val="tx1">
                  <a:tint val="75000"/>
                </a:schemeClr>
              </a:solidFill>
              <a:latin typeface="+mn-lt"/>
              <a:cs typeface="+mn-c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513788" y="365125"/>
            <a:ext cx="4840010" cy="1807305"/>
          </a:xfrm>
          <a:prstGeom prst="rect">
            <a:avLst/>
          </a:prstGeom>
        </p:spPr>
        <p:txBody>
          <a:bodyPr vert="horz" lIns="91440" tIns="45720" rIns="91440" bIns="45720" rtlCol="0" anchor="ctr">
            <a:normAutofit/>
          </a:bodyPr>
          <a:lstStyle/>
          <a:p>
            <a:pPr marL="401320"/>
            <a:r>
              <a:rPr lang="en-US"/>
              <a:t>Switch</a:t>
            </a:r>
            <a:r>
              <a:rPr lang="en-US" spc="-20"/>
              <a:t> </a:t>
            </a:r>
            <a:r>
              <a:rPr lang="en-US"/>
              <a:t>(bộ</a:t>
            </a:r>
            <a:r>
              <a:rPr lang="en-US" spc="-15"/>
              <a:t> </a:t>
            </a:r>
            <a:r>
              <a:rPr lang="en-US"/>
              <a:t>chuyển</a:t>
            </a:r>
            <a:r>
              <a:rPr lang="en-US" spc="-25"/>
              <a:t> </a:t>
            </a:r>
            <a:r>
              <a:rPr lang="en-US" spc="-10"/>
              <a:t>mạch)</a:t>
            </a:r>
          </a:p>
        </p:txBody>
      </p:sp>
      <p:pic>
        <p:nvPicPr>
          <p:cNvPr id="13" name="Picture 5" descr="Railroad tracks intersecting">
            <a:extLst>
              <a:ext uri="{FF2B5EF4-FFF2-40B4-BE49-F238E27FC236}">
                <a16:creationId xmlns:a16="http://schemas.microsoft.com/office/drawing/2014/main" id="{E6A9DEB2-B0CD-4F6C-3970-18DB01C7D680}"/>
              </a:ext>
            </a:extLst>
          </p:cNvPr>
          <p:cNvPicPr>
            <a:picLocks noChangeAspect="1"/>
          </p:cNvPicPr>
          <p:nvPr/>
        </p:nvPicPr>
        <p:blipFill rotWithShape="1">
          <a:blip r:embed="rId2"/>
          <a:srcRect l="6460" r="435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object 3"/>
          <p:cNvSpPr txBox="1"/>
          <p:nvPr/>
        </p:nvSpPr>
        <p:spPr>
          <a:xfrm>
            <a:off x="6513788" y="2333297"/>
            <a:ext cx="4840010" cy="3843666"/>
          </a:xfrm>
          <a:prstGeom prst="rect">
            <a:avLst/>
          </a:prstGeom>
        </p:spPr>
        <p:txBody>
          <a:bodyPr vert="horz" lIns="91440" tIns="45720" rIns="91440" bIns="45720" rtlCol="0">
            <a:normAutofit/>
          </a:bodyPr>
          <a:lstStyle/>
          <a:p>
            <a:pPr marL="355600" marR="5080" indent="-228600">
              <a:lnSpc>
                <a:spcPct val="90000"/>
              </a:lnSpc>
              <a:spcBef>
                <a:spcPts val="100"/>
              </a:spcBef>
              <a:buClr>
                <a:srgbClr val="3333CC"/>
              </a:buClr>
              <a:buSzPct val="58928"/>
              <a:buFont typeface="Arial" panose="020B0604020202020204" pitchFamily="34" charset="0"/>
              <a:buChar char="•"/>
              <a:tabLst>
                <a:tab pos="355600" algn="l"/>
              </a:tabLst>
            </a:pPr>
            <a:r>
              <a:rPr lang="en-US" sz="2000"/>
              <a:t>Là</a:t>
            </a:r>
            <a:r>
              <a:rPr lang="en-US" sz="2000" spc="-25"/>
              <a:t> </a:t>
            </a:r>
            <a:r>
              <a:rPr lang="en-US" sz="2000"/>
              <a:t>thiết</a:t>
            </a:r>
            <a:r>
              <a:rPr lang="en-US" sz="2000" spc="-15"/>
              <a:t> </a:t>
            </a:r>
            <a:r>
              <a:rPr lang="en-US" sz="2000"/>
              <a:t>bị</a:t>
            </a:r>
            <a:r>
              <a:rPr lang="en-US" sz="2000" spc="-25"/>
              <a:t> </a:t>
            </a:r>
            <a:r>
              <a:rPr lang="en-US" sz="2000"/>
              <a:t>giống</a:t>
            </a:r>
            <a:r>
              <a:rPr lang="en-US" sz="2000" spc="-10"/>
              <a:t> </a:t>
            </a:r>
            <a:r>
              <a:rPr lang="en-US" sz="2000"/>
              <a:t>Bridge</a:t>
            </a:r>
            <a:r>
              <a:rPr lang="en-US" sz="2000" spc="-25"/>
              <a:t> </a:t>
            </a:r>
            <a:r>
              <a:rPr lang="en-US" sz="2000"/>
              <a:t>và</a:t>
            </a:r>
            <a:r>
              <a:rPr lang="en-US" sz="2000" spc="-20"/>
              <a:t> </a:t>
            </a:r>
            <a:r>
              <a:rPr lang="en-US" sz="2000"/>
              <a:t>Hub</a:t>
            </a:r>
            <a:r>
              <a:rPr lang="en-US" sz="2000" spc="-20"/>
              <a:t> </a:t>
            </a:r>
            <a:r>
              <a:rPr lang="en-US" sz="2000"/>
              <a:t>cộng</a:t>
            </a:r>
            <a:r>
              <a:rPr lang="en-US" sz="2000" spc="-20"/>
              <a:t> </a:t>
            </a:r>
            <a:r>
              <a:rPr lang="en-US" sz="2000"/>
              <a:t>lại</a:t>
            </a:r>
            <a:r>
              <a:rPr lang="en-US" sz="2000" spc="-15"/>
              <a:t> </a:t>
            </a:r>
            <a:r>
              <a:rPr lang="en-US" sz="2000" spc="-10"/>
              <a:t>nhưng </a:t>
            </a:r>
            <a:r>
              <a:rPr lang="en-US" sz="2000"/>
              <a:t>thông</a:t>
            </a:r>
            <a:r>
              <a:rPr lang="en-US" sz="2000" spc="-70"/>
              <a:t> </a:t>
            </a:r>
            <a:r>
              <a:rPr lang="en-US" sz="2000"/>
              <a:t>minh</a:t>
            </a:r>
            <a:r>
              <a:rPr lang="en-US" sz="2000" spc="-60"/>
              <a:t> </a:t>
            </a:r>
            <a:r>
              <a:rPr lang="en-US" sz="2000" spc="-20"/>
              <a:t>hơn.</a:t>
            </a:r>
            <a:endParaRPr lang="en-US" sz="2000"/>
          </a:p>
          <a:p>
            <a:pPr marL="355600" marR="5080" indent="-228600">
              <a:lnSpc>
                <a:spcPct val="90000"/>
              </a:lnSpc>
              <a:spcBef>
                <a:spcPts val="675"/>
              </a:spcBef>
              <a:buClr>
                <a:srgbClr val="3333CC"/>
              </a:buClr>
              <a:buSzPct val="58928"/>
              <a:buFont typeface="Arial" panose="020B0604020202020204" pitchFamily="34" charset="0"/>
              <a:buChar char="•"/>
              <a:tabLst>
                <a:tab pos="355600" algn="l"/>
              </a:tabLst>
            </a:pPr>
            <a:r>
              <a:rPr lang="en-US" sz="2000"/>
              <a:t>Có</a:t>
            </a:r>
            <a:r>
              <a:rPr lang="en-US" sz="2000" spc="260"/>
              <a:t> </a:t>
            </a:r>
            <a:r>
              <a:rPr lang="en-US" sz="2000"/>
              <a:t>khả</a:t>
            </a:r>
            <a:r>
              <a:rPr lang="en-US" sz="2000" spc="254"/>
              <a:t> </a:t>
            </a:r>
            <a:r>
              <a:rPr lang="en-US" sz="2000"/>
              <a:t>năng</a:t>
            </a:r>
            <a:r>
              <a:rPr lang="en-US" sz="2000" spc="270"/>
              <a:t> </a:t>
            </a:r>
            <a:r>
              <a:rPr lang="en-US" sz="2000"/>
              <a:t>chỉ</a:t>
            </a:r>
            <a:r>
              <a:rPr lang="en-US" sz="2000" spc="260"/>
              <a:t> </a:t>
            </a:r>
            <a:r>
              <a:rPr lang="en-US" sz="2000"/>
              <a:t>chuyển</a:t>
            </a:r>
            <a:r>
              <a:rPr lang="en-US" sz="2000" spc="260"/>
              <a:t> </a:t>
            </a:r>
            <a:r>
              <a:rPr lang="en-US" sz="2000"/>
              <a:t>dữ</a:t>
            </a:r>
            <a:r>
              <a:rPr lang="en-US" sz="2000" spc="254"/>
              <a:t> </a:t>
            </a:r>
            <a:r>
              <a:rPr lang="en-US" sz="2000"/>
              <a:t>liệu</a:t>
            </a:r>
            <a:r>
              <a:rPr lang="en-US" sz="2000" spc="260"/>
              <a:t> </a:t>
            </a:r>
            <a:r>
              <a:rPr lang="en-US" sz="2000"/>
              <a:t>đến</a:t>
            </a:r>
            <a:r>
              <a:rPr lang="en-US" sz="2000" spc="265"/>
              <a:t> </a:t>
            </a:r>
            <a:r>
              <a:rPr lang="en-US" sz="2000"/>
              <a:t>đúng</a:t>
            </a:r>
            <a:r>
              <a:rPr lang="en-US" sz="2000" spc="260"/>
              <a:t> </a:t>
            </a:r>
            <a:r>
              <a:rPr lang="en-US" sz="2000" spc="-25"/>
              <a:t>kết </a:t>
            </a:r>
            <a:r>
              <a:rPr lang="en-US" sz="2000"/>
              <a:t>nối</a:t>
            </a:r>
            <a:r>
              <a:rPr lang="en-US" sz="2000" spc="170"/>
              <a:t> </a:t>
            </a:r>
            <a:r>
              <a:rPr lang="en-US" sz="2000"/>
              <a:t>thực</a:t>
            </a:r>
            <a:r>
              <a:rPr lang="en-US" sz="2000" spc="170"/>
              <a:t> </a:t>
            </a:r>
            <a:r>
              <a:rPr lang="en-US" sz="2000"/>
              <a:t>sự</a:t>
            </a:r>
            <a:r>
              <a:rPr lang="en-US" sz="2000" spc="165"/>
              <a:t> </a:t>
            </a:r>
            <a:r>
              <a:rPr lang="en-US" sz="2000"/>
              <a:t>cần</a:t>
            </a:r>
            <a:r>
              <a:rPr lang="en-US" sz="2000" spc="170"/>
              <a:t> </a:t>
            </a:r>
            <a:r>
              <a:rPr lang="en-US" sz="2000"/>
              <a:t>dữ</a:t>
            </a:r>
            <a:r>
              <a:rPr lang="en-US" sz="2000" spc="165"/>
              <a:t> </a:t>
            </a:r>
            <a:r>
              <a:rPr lang="en-US" sz="2000"/>
              <a:t>liệu</a:t>
            </a:r>
            <a:r>
              <a:rPr lang="en-US" sz="2000" spc="175"/>
              <a:t> </a:t>
            </a:r>
            <a:r>
              <a:rPr lang="en-US" sz="2000"/>
              <a:t>này</a:t>
            </a:r>
            <a:r>
              <a:rPr lang="en-US" sz="2000" spc="175"/>
              <a:t> </a:t>
            </a:r>
            <a:r>
              <a:rPr lang="en-US" sz="2000"/>
              <a:t>làm</a:t>
            </a:r>
            <a:r>
              <a:rPr lang="en-US" sz="2000" spc="165"/>
              <a:t> </a:t>
            </a:r>
            <a:r>
              <a:rPr lang="en-US" sz="2000"/>
              <a:t>giảm</a:t>
            </a:r>
            <a:r>
              <a:rPr lang="en-US" sz="2000" spc="165"/>
              <a:t> </a:t>
            </a:r>
            <a:r>
              <a:rPr lang="en-US" sz="2000"/>
              <a:t>đụng</a:t>
            </a:r>
            <a:r>
              <a:rPr lang="en-US" sz="2000" spc="175"/>
              <a:t> </a:t>
            </a:r>
            <a:r>
              <a:rPr lang="en-US" sz="2000" spc="-25"/>
              <a:t>độ </a:t>
            </a:r>
            <a:r>
              <a:rPr lang="en-US" sz="2000"/>
              <a:t>trên</a:t>
            </a:r>
            <a:r>
              <a:rPr lang="en-US" sz="2000" spc="-45"/>
              <a:t> </a:t>
            </a:r>
            <a:r>
              <a:rPr lang="en-US" sz="2000" spc="-20"/>
              <a:t>mạng.</a:t>
            </a:r>
            <a:endParaRPr lang="en-US" sz="2000"/>
          </a:p>
          <a:p>
            <a:pPr marL="355600" marR="5715" indent="-228600">
              <a:lnSpc>
                <a:spcPct val="90000"/>
              </a:lnSpc>
              <a:spcBef>
                <a:spcPts val="665"/>
              </a:spcBef>
              <a:buClr>
                <a:srgbClr val="3333CC"/>
              </a:buClr>
              <a:buSzPct val="58928"/>
              <a:buFont typeface="Arial" panose="020B0604020202020204" pitchFamily="34" charset="0"/>
              <a:buChar char="•"/>
              <a:tabLst>
                <a:tab pos="355600" algn="l"/>
              </a:tabLst>
            </a:pPr>
            <a:r>
              <a:rPr lang="en-US" sz="2000"/>
              <a:t>Dùng</a:t>
            </a:r>
            <a:r>
              <a:rPr lang="en-US" sz="2000" spc="220"/>
              <a:t> </a:t>
            </a:r>
            <a:r>
              <a:rPr lang="en-US" sz="2000"/>
              <a:t>để</a:t>
            </a:r>
            <a:r>
              <a:rPr lang="en-US" sz="2000" spc="210"/>
              <a:t> </a:t>
            </a:r>
            <a:r>
              <a:rPr lang="en-US" sz="2000"/>
              <a:t>phân</a:t>
            </a:r>
            <a:r>
              <a:rPr lang="en-US" sz="2000" spc="215"/>
              <a:t> </a:t>
            </a:r>
            <a:r>
              <a:rPr lang="en-US" sz="2000"/>
              <a:t>đoạn</a:t>
            </a:r>
            <a:r>
              <a:rPr lang="en-US" sz="2000" spc="210"/>
              <a:t> </a:t>
            </a:r>
            <a:r>
              <a:rPr lang="en-US" sz="2000"/>
              <a:t>mạng</a:t>
            </a:r>
            <a:r>
              <a:rPr lang="en-US" sz="2000" spc="220"/>
              <a:t> </a:t>
            </a:r>
            <a:r>
              <a:rPr lang="en-US" sz="2000"/>
              <a:t>trong</a:t>
            </a:r>
            <a:r>
              <a:rPr lang="en-US" sz="2000" spc="229"/>
              <a:t> </a:t>
            </a:r>
            <a:r>
              <a:rPr lang="en-US" sz="2000"/>
              <a:t>các</a:t>
            </a:r>
            <a:r>
              <a:rPr lang="en-US" sz="2000" spc="220"/>
              <a:t> </a:t>
            </a:r>
            <a:r>
              <a:rPr lang="en-US" sz="2000"/>
              <a:t>mạng</a:t>
            </a:r>
            <a:r>
              <a:rPr lang="en-US" sz="2000" spc="220"/>
              <a:t> </a:t>
            </a:r>
            <a:r>
              <a:rPr lang="en-US" sz="2000" spc="-25"/>
              <a:t>cục </a:t>
            </a:r>
            <a:r>
              <a:rPr lang="en-US" sz="2000"/>
              <a:t>bộ</a:t>
            </a:r>
            <a:r>
              <a:rPr lang="en-US" sz="2000" spc="-30"/>
              <a:t> </a:t>
            </a:r>
            <a:r>
              <a:rPr lang="en-US" sz="2000"/>
              <a:t>lớn</a:t>
            </a:r>
            <a:r>
              <a:rPr lang="en-US" sz="2000" spc="-40"/>
              <a:t> </a:t>
            </a:r>
            <a:r>
              <a:rPr lang="en-US" sz="2000" spc="-10"/>
              <a:t>(VLAN).</a:t>
            </a:r>
            <a:endParaRPr lang="en-US" sz="2000"/>
          </a:p>
          <a:p>
            <a:pPr marL="354965" indent="-228600">
              <a:lnSpc>
                <a:spcPct val="90000"/>
              </a:lnSpc>
              <a:spcBef>
                <a:spcPts val="1345"/>
              </a:spcBef>
              <a:buClr>
                <a:srgbClr val="3333CC"/>
              </a:buClr>
              <a:buSzPct val="58928"/>
              <a:buFont typeface="Arial" panose="020B0604020202020204" pitchFamily="34" charset="0"/>
              <a:buChar char="•"/>
              <a:tabLst>
                <a:tab pos="354965" algn="l"/>
                <a:tab pos="355600" algn="l"/>
              </a:tabLst>
            </a:pPr>
            <a:r>
              <a:rPr lang="en-US" sz="2000"/>
              <a:t>Hoạt</a:t>
            </a:r>
            <a:r>
              <a:rPr lang="en-US" sz="2000" spc="-45"/>
              <a:t> </a:t>
            </a:r>
            <a:r>
              <a:rPr lang="en-US" sz="2000"/>
              <a:t>động</a:t>
            </a:r>
            <a:r>
              <a:rPr lang="en-US" sz="2000" spc="-55"/>
              <a:t> </a:t>
            </a:r>
            <a:r>
              <a:rPr lang="en-US" sz="2000"/>
              <a:t>ở</a:t>
            </a:r>
            <a:r>
              <a:rPr lang="en-US" sz="2000" spc="-35"/>
              <a:t> </a:t>
            </a:r>
            <a:r>
              <a:rPr lang="en-US" sz="2000"/>
              <a:t>lớp</a:t>
            </a:r>
            <a:r>
              <a:rPr lang="en-US" sz="2000" spc="-60"/>
              <a:t> </a:t>
            </a:r>
            <a:r>
              <a:rPr lang="en-US" sz="2000"/>
              <a:t>Data</a:t>
            </a:r>
            <a:r>
              <a:rPr lang="en-US" sz="2000" spc="-40"/>
              <a:t> </a:t>
            </a:r>
            <a:r>
              <a:rPr lang="en-US" sz="2000" spc="-10"/>
              <a:t>Link.</a:t>
            </a:r>
            <a:endParaRPr lang="en-US" sz="2000"/>
          </a:p>
        </p:txBody>
      </p:sp>
      <p:sp>
        <p:nvSpPr>
          <p:cNvPr id="4" name="object 4"/>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defPPr>
              <a:defRPr kern="0"/>
            </a:defPPr>
            <a:lvl1pPr>
              <a:defRPr sz="1400" b="0" i="0">
                <a:solidFill>
                  <a:schemeClr val="tx1"/>
                </a:solidFill>
                <a:latin typeface="Tahoma"/>
                <a:cs typeface="Tahoma"/>
              </a:defRPr>
            </a:lvl1pPr>
          </a:lstStyle>
          <a:p>
            <a:pPr algn="r">
              <a:spcAft>
                <a:spcPts val="600"/>
              </a:spcAft>
              <a:defRPr/>
            </a:pPr>
            <a:fld id="{81D60167-4931-47E6-BA6A-407CBD079E47}" type="slidenum">
              <a:rPr lang="en-US" sz="1200" smtClean="0">
                <a:solidFill>
                  <a:prstClr val="black">
                    <a:tint val="75000"/>
                  </a:prstClr>
                </a:solidFill>
                <a:latin typeface="Calibri" panose="020F0502020204030204"/>
                <a:cs typeface="+mn-cs"/>
              </a:rPr>
              <a:pPr algn="r">
                <a:spcAft>
                  <a:spcPts val="600"/>
                </a:spcAft>
                <a:defRPr/>
              </a:pPr>
              <a:t>115</a:t>
            </a:fld>
            <a:endParaRPr lang="en-US" sz="1200">
              <a:solidFill>
                <a:prstClr val="black">
                  <a:tint val="75000"/>
                </a:prstClr>
              </a:solidFill>
              <a:latin typeface="Calibri" panose="020F0502020204030204"/>
              <a:cs typeface="+mn-c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83051" y="463816"/>
            <a:ext cx="9975449" cy="5581892"/>
            <a:chOff x="126492" y="990600"/>
            <a:chExt cx="8560435" cy="4953000"/>
          </a:xfrm>
        </p:grpSpPr>
        <p:pic>
          <p:nvPicPr>
            <p:cNvPr id="3" name="object 3"/>
            <p:cNvPicPr/>
            <p:nvPr/>
          </p:nvPicPr>
          <p:blipFill>
            <a:blip r:embed="rId2" cstate="print"/>
            <a:stretch>
              <a:fillRect/>
            </a:stretch>
          </p:blipFill>
          <p:spPr>
            <a:xfrm>
              <a:off x="914400" y="2057400"/>
              <a:ext cx="3758184" cy="1226820"/>
            </a:xfrm>
            <a:prstGeom prst="rect">
              <a:avLst/>
            </a:prstGeom>
          </p:spPr>
        </p:pic>
        <p:pic>
          <p:nvPicPr>
            <p:cNvPr id="4" name="object 4"/>
            <p:cNvPicPr/>
            <p:nvPr/>
          </p:nvPicPr>
          <p:blipFill>
            <a:blip r:embed="rId3" cstate="print"/>
            <a:stretch>
              <a:fillRect/>
            </a:stretch>
          </p:blipFill>
          <p:spPr>
            <a:xfrm>
              <a:off x="4953000" y="2551176"/>
              <a:ext cx="3733800" cy="3392424"/>
            </a:xfrm>
            <a:prstGeom prst="rect">
              <a:avLst/>
            </a:prstGeom>
          </p:spPr>
        </p:pic>
      </p:grpSp>
      <p:sp>
        <p:nvSpPr>
          <p:cNvPr id="5" name="object 5"/>
          <p:cNvSpPr txBox="1">
            <a:spLocks noGrp="1"/>
          </p:cNvSpPr>
          <p:nvPr>
            <p:ph type="title"/>
          </p:nvPr>
        </p:nvSpPr>
        <p:spPr>
          <a:xfrm>
            <a:off x="2362200" y="463816"/>
            <a:ext cx="10515600" cy="1128180"/>
          </a:xfrm>
          <a:prstGeom prst="rect">
            <a:avLst/>
          </a:prstGeom>
        </p:spPr>
        <p:txBody>
          <a:bodyPr vert="horz" wrap="square" lIns="0" tIns="507669" rIns="0" bIns="0" rtlCol="0" anchor="ctr">
            <a:spAutoFit/>
          </a:bodyPr>
          <a:lstStyle/>
          <a:p>
            <a:pPr marL="401320">
              <a:lnSpc>
                <a:spcPct val="100000"/>
              </a:lnSpc>
              <a:spcBef>
                <a:spcPts val="95"/>
              </a:spcBef>
            </a:pPr>
            <a:r>
              <a:rPr sz="4000" dirty="0"/>
              <a:t>Switch</a:t>
            </a:r>
            <a:r>
              <a:rPr sz="4000" spc="-114" dirty="0"/>
              <a:t> </a:t>
            </a:r>
            <a:r>
              <a:rPr sz="4000" dirty="0"/>
              <a:t>(bộ</a:t>
            </a:r>
            <a:r>
              <a:rPr sz="4000" spc="-125" dirty="0"/>
              <a:t> </a:t>
            </a:r>
            <a:r>
              <a:rPr sz="4000" dirty="0"/>
              <a:t>chuyển</a:t>
            </a:r>
            <a:r>
              <a:rPr sz="4000" spc="-125" dirty="0"/>
              <a:t> </a:t>
            </a:r>
            <a:r>
              <a:rPr sz="4000" spc="-10" dirty="0"/>
              <a:t>mạch)</a:t>
            </a:r>
            <a:endParaRPr sz="4000"/>
          </a:p>
        </p:txBody>
      </p:sp>
      <p:pic>
        <p:nvPicPr>
          <p:cNvPr id="6" name="object 6"/>
          <p:cNvPicPr/>
          <p:nvPr/>
        </p:nvPicPr>
        <p:blipFill>
          <a:blip r:embed="rId4" cstate="print"/>
          <a:stretch>
            <a:fillRect/>
          </a:stretch>
        </p:blipFill>
        <p:spPr>
          <a:xfrm>
            <a:off x="1649186" y="3352800"/>
            <a:ext cx="4523014" cy="3041384"/>
          </a:xfrm>
          <a:prstGeom prst="rect">
            <a:avLst/>
          </a:prstGeom>
        </p:spPr>
      </p:pic>
      <p:sp>
        <p:nvSpPr>
          <p:cNvPr id="7" name="object 7"/>
          <p:cNvSpPr txBox="1">
            <a:spLocks noGrp="1"/>
          </p:cNvSpPr>
          <p:nvPr>
            <p:ph type="sldNum" sz="quarter" idx="7"/>
          </p:nvPr>
        </p:nvSpPr>
        <p:spPr>
          <a:xfrm>
            <a:off x="8525002" y="6428856"/>
            <a:ext cx="382016" cy="240665"/>
          </a:xfrm>
          <a:prstGeom prst="rect">
            <a:avLst/>
          </a:prstGeom>
        </p:spPr>
        <p:txBody>
          <a:bodyPr vert="horz" wrap="square" lIns="0" tIns="0" rIns="0" bIns="0" rtlCol="0">
            <a:spAutoFit/>
          </a:bodyPr>
          <a:lstStyle>
            <a:defPPr>
              <a:defRPr kern="0"/>
            </a:defPPr>
            <a:lvl1pPr>
              <a:defRPr sz="1400" b="0" i="0">
                <a:solidFill>
                  <a:schemeClr val="tx1"/>
                </a:solidFill>
                <a:latin typeface="Tahoma"/>
                <a:cs typeface="Tahoma"/>
              </a:defRPr>
            </a:lvl1pPr>
          </a:lstStyle>
          <a:p>
            <a:pPr marL="135255">
              <a:spcBef>
                <a:spcPts val="105"/>
              </a:spcBef>
            </a:pPr>
            <a:fld id="{81D60167-4931-47E6-BA6A-407CBD079E47}" type="slidenum">
              <a:rPr lang="en-VN" smtClean="0"/>
              <a:pPr marL="233045">
                <a:spcBef>
                  <a:spcPts val="105"/>
                </a:spcBef>
              </a:pPr>
              <a:t>116</a:t>
            </a:fld>
            <a:endParaRPr spc="-25"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object 3"/>
          <p:cNvSpPr txBox="1">
            <a:spLocks noGrp="1"/>
          </p:cNvSpPr>
          <p:nvPr>
            <p:ph type="title"/>
          </p:nvPr>
        </p:nvSpPr>
        <p:spPr>
          <a:xfrm>
            <a:off x="660041" y="2767106"/>
            <a:ext cx="2880828" cy="3071906"/>
          </a:xfrm>
          <a:prstGeom prst="rect">
            <a:avLst/>
          </a:prstGeom>
        </p:spPr>
        <p:txBody>
          <a:bodyPr vert="horz" lIns="91440" tIns="45720" rIns="91440" bIns="45720" rtlCol="0" anchor="t">
            <a:normAutofit/>
          </a:bodyPr>
          <a:lstStyle/>
          <a:p>
            <a:pPr marL="401320"/>
            <a:r>
              <a:rPr lang="en-US" sz="4000" kern="1200">
                <a:solidFill>
                  <a:srgbClr val="FFFFFF"/>
                </a:solidFill>
                <a:latin typeface="+mj-lt"/>
                <a:ea typeface="+mj-ea"/>
                <a:cs typeface="+mj-cs"/>
              </a:rPr>
              <a:t>Switch</a:t>
            </a:r>
            <a:r>
              <a:rPr lang="en-US" sz="4000" kern="1200" spc="-114">
                <a:solidFill>
                  <a:srgbClr val="FFFFFF"/>
                </a:solidFill>
                <a:latin typeface="+mj-lt"/>
                <a:ea typeface="+mj-ea"/>
                <a:cs typeface="+mj-cs"/>
              </a:rPr>
              <a:t> </a:t>
            </a:r>
            <a:r>
              <a:rPr lang="en-US" sz="4000" kern="1200">
                <a:solidFill>
                  <a:srgbClr val="FFFFFF"/>
                </a:solidFill>
                <a:latin typeface="+mj-lt"/>
                <a:ea typeface="+mj-ea"/>
                <a:cs typeface="+mj-cs"/>
              </a:rPr>
              <a:t>(bộ</a:t>
            </a:r>
            <a:r>
              <a:rPr lang="en-US" sz="4000" kern="1200" spc="-125">
                <a:solidFill>
                  <a:srgbClr val="FFFFFF"/>
                </a:solidFill>
                <a:latin typeface="+mj-lt"/>
                <a:ea typeface="+mj-ea"/>
                <a:cs typeface="+mj-cs"/>
              </a:rPr>
              <a:t> </a:t>
            </a:r>
            <a:r>
              <a:rPr lang="en-US" sz="4000" kern="1200">
                <a:solidFill>
                  <a:srgbClr val="FFFFFF"/>
                </a:solidFill>
                <a:latin typeface="+mj-lt"/>
                <a:ea typeface="+mj-ea"/>
                <a:cs typeface="+mj-cs"/>
              </a:rPr>
              <a:t>chuyển</a:t>
            </a:r>
            <a:r>
              <a:rPr lang="en-US" sz="4000" kern="1200" spc="-125">
                <a:solidFill>
                  <a:srgbClr val="FFFFFF"/>
                </a:solidFill>
                <a:latin typeface="+mj-lt"/>
                <a:ea typeface="+mj-ea"/>
                <a:cs typeface="+mj-cs"/>
              </a:rPr>
              <a:t> </a:t>
            </a:r>
            <a:r>
              <a:rPr lang="en-US" sz="4000" kern="1200" spc="-10">
                <a:solidFill>
                  <a:srgbClr val="FFFFFF"/>
                </a:solidFill>
                <a:latin typeface="+mj-lt"/>
                <a:ea typeface="+mj-ea"/>
                <a:cs typeface="+mj-cs"/>
              </a:rPr>
              <a:t>mạch)</a:t>
            </a:r>
            <a:endParaRPr lang="en-US" sz="4000" kern="1200">
              <a:solidFill>
                <a:srgbClr val="FFFFFF"/>
              </a:solidFill>
              <a:latin typeface="+mj-lt"/>
              <a:ea typeface="+mj-ea"/>
              <a:cs typeface="+mj-cs"/>
            </a:endParaRPr>
          </a:p>
        </p:txBody>
      </p:sp>
      <p:pic>
        <p:nvPicPr>
          <p:cNvPr id="2" name="object 2"/>
          <p:cNvPicPr/>
          <p:nvPr/>
        </p:nvPicPr>
        <p:blipFill>
          <a:blip r:embed="rId3" cstate="print"/>
          <a:stretch>
            <a:fillRect/>
          </a:stretch>
        </p:blipFill>
        <p:spPr>
          <a:xfrm>
            <a:off x="4502428" y="1355373"/>
            <a:ext cx="7225748" cy="4147254"/>
          </a:xfrm>
          <a:prstGeom prst="rect">
            <a:avLst/>
          </a:prstGeom>
        </p:spPr>
      </p:pic>
      <p:sp>
        <p:nvSpPr>
          <p:cNvPr id="4" name="object 4"/>
          <p:cNvSpPr txBox="1">
            <a:spLocks noGrp="1"/>
          </p:cNvSpPr>
          <p:nvPr>
            <p:ph type="sldNum" sz="quarter" idx="7"/>
          </p:nvPr>
        </p:nvSpPr>
        <p:spPr>
          <a:xfrm>
            <a:off x="11704319" y="6455664"/>
            <a:ext cx="448056" cy="365125"/>
          </a:xfrm>
          <a:prstGeom prst="rect">
            <a:avLst/>
          </a:prstGeom>
        </p:spPr>
        <p:txBody>
          <a:bodyPr vert="horz" lIns="91440" tIns="45720" rIns="91440" bIns="45720" rtlCol="0" anchor="ctr">
            <a:normAutofit/>
          </a:bodyPr>
          <a:lstStyle>
            <a:defPPr>
              <a:defRPr kern="0"/>
            </a:defPPr>
            <a:lvl1pPr>
              <a:defRPr sz="1400" b="0" i="0">
                <a:solidFill>
                  <a:schemeClr val="tx1"/>
                </a:solidFill>
                <a:latin typeface="Tahoma"/>
                <a:cs typeface="Tahoma"/>
              </a:defRPr>
            </a:lvl1pPr>
          </a:lstStyle>
          <a:p>
            <a:pPr algn="r">
              <a:spcBef>
                <a:spcPts val="105"/>
              </a:spcBef>
            </a:pPr>
            <a:fld id="{81D60167-4931-47E6-BA6A-407CBD079E47}" type="slidenum">
              <a:rPr lang="en-US" sz="1100">
                <a:solidFill>
                  <a:schemeClr val="tx1">
                    <a:lumMod val="50000"/>
                    <a:lumOff val="50000"/>
                  </a:schemeClr>
                </a:solidFill>
                <a:latin typeface="+mn-lt"/>
                <a:cs typeface="+mn-cs"/>
              </a:rPr>
              <a:pPr algn="r">
                <a:spcBef>
                  <a:spcPts val="105"/>
                </a:spcBef>
              </a:pPr>
              <a:t>117</a:t>
            </a:fld>
            <a:endParaRPr lang="en-US" sz="1100" spc="-25">
              <a:solidFill>
                <a:schemeClr val="tx1">
                  <a:lumMod val="50000"/>
                  <a:lumOff val="50000"/>
                </a:schemeClr>
              </a:solidFill>
              <a:latin typeface="+mn-lt"/>
              <a:cs typeface="+mn-c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a:spLocks noGrp="1"/>
          </p:cNvSpPr>
          <p:nvPr>
            <p:ph type="title"/>
          </p:nvPr>
        </p:nvSpPr>
        <p:spPr>
          <a:xfrm>
            <a:off x="630936" y="639520"/>
            <a:ext cx="3429000" cy="1719072"/>
          </a:xfrm>
          <a:prstGeom prst="rect">
            <a:avLst/>
          </a:prstGeom>
        </p:spPr>
        <p:txBody>
          <a:bodyPr vert="horz" lIns="0" tIns="583869" rIns="0" bIns="0" rtlCol="0" anchor="b">
            <a:normAutofit/>
          </a:bodyPr>
          <a:lstStyle/>
          <a:p>
            <a:pPr marL="401320">
              <a:spcBef>
                <a:spcPts val="95"/>
              </a:spcBef>
            </a:pPr>
            <a:r>
              <a:rPr lang="en-US" sz="5400"/>
              <a:t>Router</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p:nvPr/>
        </p:nvSpPr>
        <p:spPr>
          <a:xfrm>
            <a:off x="11361254" y="5254267"/>
            <a:ext cx="189845" cy="196107"/>
          </a:xfrm>
          <a:prstGeom prst="rect">
            <a:avLst/>
          </a:prstGeom>
        </p:spPr>
        <p:txBody>
          <a:bodyPr vert="horz" wrap="square" lIns="0" tIns="12700" rIns="0" bIns="0" rtlCol="0">
            <a:spAutoFit/>
          </a:bodyPr>
          <a:lstStyle/>
          <a:p>
            <a:pPr marL="10795" defTabSz="777240">
              <a:spcBef>
                <a:spcPts val="85"/>
              </a:spcBef>
            </a:pPr>
            <a:r>
              <a:rPr lang="en-VN" sz="1190" kern="1200" spc="-21">
                <a:solidFill>
                  <a:schemeClr val="tx1"/>
                </a:solidFill>
                <a:latin typeface="Tahoma"/>
                <a:ea typeface="+mn-ea"/>
                <a:cs typeface="Tahoma"/>
              </a:rPr>
              <a:t>83</a:t>
            </a:r>
            <a:endParaRPr lang="en-VN" sz="1400">
              <a:latin typeface="Tahoma"/>
              <a:cs typeface="Tahoma"/>
            </a:endParaRPr>
          </a:p>
        </p:txBody>
      </p:sp>
      <p:sp>
        <p:nvSpPr>
          <p:cNvPr id="4" name="object 4"/>
          <p:cNvSpPr txBox="1"/>
          <p:nvPr/>
        </p:nvSpPr>
        <p:spPr>
          <a:xfrm>
            <a:off x="4654296" y="1296227"/>
            <a:ext cx="6903720" cy="3907364"/>
          </a:xfrm>
          <a:prstGeom prst="rect">
            <a:avLst/>
          </a:prstGeom>
        </p:spPr>
        <p:txBody>
          <a:bodyPr vert="horz" wrap="square" lIns="0" tIns="49530" rIns="0" bIns="0" rtlCol="0">
            <a:spAutoFit/>
          </a:bodyPr>
          <a:lstStyle/>
          <a:p>
            <a:pPr marL="301720" indent="-290925" defTabSz="777240">
              <a:spcBef>
                <a:spcPts val="332"/>
              </a:spcBef>
              <a:buClr>
                <a:srgbClr val="3333CC"/>
              </a:buClr>
              <a:buSzPct val="60416"/>
              <a:buFont typeface="Wingdings"/>
              <a:buChar char=""/>
              <a:tabLst>
                <a:tab pos="301720" algn="l"/>
                <a:tab pos="302260" algn="l"/>
              </a:tabLst>
            </a:pPr>
            <a:r>
              <a:rPr lang="vi-VN" sz="2040" kern="1200">
                <a:solidFill>
                  <a:schemeClr val="tx1"/>
                </a:solidFill>
                <a:latin typeface="Times New Roman"/>
                <a:ea typeface="+mn-ea"/>
                <a:cs typeface="Times New Roman"/>
              </a:rPr>
              <a:t>Dùng</a:t>
            </a:r>
            <a:r>
              <a:rPr lang="vi-VN" sz="2040" kern="1200" spc="170">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để</a:t>
            </a:r>
            <a:r>
              <a:rPr lang="vi-VN" sz="2040" kern="1200" spc="187">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ghép</a:t>
            </a:r>
            <a:r>
              <a:rPr lang="vi-VN" sz="2040" kern="1200" spc="187">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nối</a:t>
            </a:r>
            <a:r>
              <a:rPr lang="vi-VN" sz="2040" kern="1200" spc="187">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các</a:t>
            </a:r>
            <a:r>
              <a:rPr lang="vi-VN" sz="2040" kern="1200" spc="183">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mạng</a:t>
            </a:r>
            <a:r>
              <a:rPr lang="vi-VN" sz="2040" kern="1200" spc="187">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cục</a:t>
            </a:r>
            <a:r>
              <a:rPr lang="vi-VN" sz="2040" kern="1200" spc="183">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bộ</a:t>
            </a:r>
            <a:r>
              <a:rPr lang="vi-VN" sz="2040" kern="1200" spc="187">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lại</a:t>
            </a:r>
            <a:r>
              <a:rPr lang="vi-VN" sz="2040" kern="1200" spc="187">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với</a:t>
            </a:r>
            <a:r>
              <a:rPr lang="vi-VN" sz="2040" kern="1200" spc="187">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nhau</a:t>
            </a:r>
            <a:r>
              <a:rPr lang="vi-VN" sz="2040" kern="1200" spc="191">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thành</a:t>
            </a:r>
            <a:r>
              <a:rPr lang="vi-VN" sz="2040" kern="1200" spc="187">
                <a:solidFill>
                  <a:schemeClr val="tx1"/>
                </a:solidFill>
                <a:latin typeface="Times New Roman"/>
                <a:ea typeface="+mn-ea"/>
                <a:cs typeface="Times New Roman"/>
              </a:rPr>
              <a:t> </a:t>
            </a:r>
            <a:r>
              <a:rPr lang="vi-VN" sz="2040" kern="1200" spc="-17">
                <a:solidFill>
                  <a:schemeClr val="tx1"/>
                </a:solidFill>
                <a:latin typeface="Times New Roman"/>
                <a:ea typeface="+mn-ea"/>
                <a:cs typeface="Times New Roman"/>
              </a:rPr>
              <a:t>mạng</a:t>
            </a:r>
            <a:endParaRPr lang="vi-VN" sz="2040" kern="1200">
              <a:solidFill>
                <a:schemeClr val="tx1"/>
              </a:solidFill>
              <a:latin typeface="Times New Roman"/>
              <a:ea typeface="+mn-ea"/>
              <a:cs typeface="Times New Roman"/>
            </a:endParaRPr>
          </a:p>
          <a:p>
            <a:pPr marL="302260" defTabSz="777240">
              <a:spcBef>
                <a:spcPts val="251"/>
              </a:spcBef>
            </a:pPr>
            <a:r>
              <a:rPr lang="vi-VN" sz="2040" kern="1200" spc="-9">
                <a:solidFill>
                  <a:schemeClr val="tx1"/>
                </a:solidFill>
                <a:latin typeface="Times New Roman"/>
                <a:ea typeface="+mn-ea"/>
                <a:cs typeface="Times New Roman"/>
              </a:rPr>
              <a:t>rộng.</a:t>
            </a:r>
            <a:endParaRPr lang="vi-VN" sz="2040" kern="1200">
              <a:solidFill>
                <a:schemeClr val="tx1"/>
              </a:solidFill>
              <a:latin typeface="Times New Roman"/>
              <a:ea typeface="+mn-ea"/>
              <a:cs typeface="Times New Roman"/>
            </a:endParaRPr>
          </a:p>
          <a:p>
            <a:pPr marL="301720" marR="4318" indent="-290925" defTabSz="777240">
              <a:lnSpc>
                <a:spcPct val="110000"/>
              </a:lnSpc>
              <a:spcBef>
                <a:spcPts val="489"/>
              </a:spcBef>
              <a:buClr>
                <a:srgbClr val="3333CC"/>
              </a:buClr>
              <a:buSzPct val="60416"/>
              <a:buFont typeface="Wingdings"/>
              <a:buChar char=""/>
              <a:tabLst>
                <a:tab pos="301720" algn="l"/>
                <a:tab pos="302260" algn="l"/>
              </a:tabLst>
            </a:pPr>
            <a:r>
              <a:rPr lang="vi-VN" sz="2040" kern="1200">
                <a:solidFill>
                  <a:schemeClr val="tx1"/>
                </a:solidFill>
                <a:latin typeface="Times New Roman"/>
                <a:ea typeface="+mn-ea"/>
                <a:cs typeface="Times New Roman"/>
              </a:rPr>
              <a:t>Lựa chọn</a:t>
            </a:r>
            <a:r>
              <a:rPr lang="vi-VN" sz="2040" kern="1200" spc="17">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đường</a:t>
            </a:r>
            <a:r>
              <a:rPr lang="vi-VN" sz="2040" kern="1200" spc="13">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đi</a:t>
            </a:r>
            <a:r>
              <a:rPr lang="vi-VN" sz="2040" kern="1200" spc="17">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tốt</a:t>
            </a:r>
            <a:r>
              <a:rPr lang="vi-VN" sz="2040" kern="1200" spc="17">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nhất</a:t>
            </a:r>
            <a:r>
              <a:rPr lang="vi-VN" sz="2040" kern="1200" spc="9">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cho</a:t>
            </a:r>
            <a:r>
              <a:rPr lang="vi-VN" sz="2040" kern="1200" spc="21">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các</a:t>
            </a:r>
            <a:r>
              <a:rPr lang="vi-VN" sz="2040" kern="1200" spc="9">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gói</a:t>
            </a:r>
            <a:r>
              <a:rPr lang="vi-VN" sz="2040" kern="1200" spc="13">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tin</a:t>
            </a:r>
            <a:r>
              <a:rPr lang="vi-VN" sz="2040" kern="1200" spc="13">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hướng</a:t>
            </a:r>
            <a:r>
              <a:rPr lang="vi-VN" sz="2040" kern="1200" spc="13">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ra</a:t>
            </a:r>
            <a:r>
              <a:rPr lang="vi-VN" sz="2040" kern="1200" spc="17">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mạng</a:t>
            </a:r>
            <a:r>
              <a:rPr lang="vi-VN" sz="2040" kern="1200" spc="21">
                <a:solidFill>
                  <a:schemeClr val="tx1"/>
                </a:solidFill>
                <a:latin typeface="Times New Roman"/>
                <a:ea typeface="+mn-ea"/>
                <a:cs typeface="Times New Roman"/>
              </a:rPr>
              <a:t> </a:t>
            </a:r>
            <a:r>
              <a:rPr lang="vi-VN" sz="2040" kern="1200" spc="-21">
                <a:solidFill>
                  <a:schemeClr val="tx1"/>
                </a:solidFill>
                <a:latin typeface="Times New Roman"/>
                <a:ea typeface="+mn-ea"/>
                <a:cs typeface="Times New Roman"/>
              </a:rPr>
              <a:t>bên </a:t>
            </a:r>
            <a:r>
              <a:rPr lang="vi-VN" sz="2040" kern="1200" spc="-9">
                <a:solidFill>
                  <a:schemeClr val="tx1"/>
                </a:solidFill>
                <a:latin typeface="Times New Roman"/>
                <a:ea typeface="+mn-ea"/>
                <a:cs typeface="Times New Roman"/>
              </a:rPr>
              <a:t>ngoài.</a:t>
            </a:r>
            <a:endParaRPr lang="vi-VN" sz="2040" kern="1200">
              <a:solidFill>
                <a:schemeClr val="tx1"/>
              </a:solidFill>
              <a:latin typeface="Times New Roman"/>
              <a:ea typeface="+mn-ea"/>
              <a:cs typeface="Times New Roman"/>
            </a:endParaRPr>
          </a:p>
          <a:p>
            <a:pPr marL="301720" indent="-290925" defTabSz="777240">
              <a:spcBef>
                <a:spcPts val="735"/>
              </a:spcBef>
              <a:buClr>
                <a:srgbClr val="3333CC"/>
              </a:buClr>
              <a:buSzPct val="60416"/>
              <a:buFont typeface="Wingdings"/>
              <a:buChar char=""/>
              <a:tabLst>
                <a:tab pos="301720" algn="l"/>
                <a:tab pos="302260" algn="l"/>
              </a:tabLst>
            </a:pPr>
            <a:r>
              <a:rPr lang="vi-VN" sz="2040" kern="1200">
                <a:solidFill>
                  <a:schemeClr val="tx1"/>
                </a:solidFill>
                <a:latin typeface="Times New Roman"/>
                <a:ea typeface="+mn-ea"/>
                <a:cs typeface="Times New Roman"/>
              </a:rPr>
              <a:t>Hoạt</a:t>
            </a:r>
            <a:r>
              <a:rPr lang="vi-VN" sz="2040" kern="1200" spc="-4">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động chủ</a:t>
            </a:r>
            <a:r>
              <a:rPr lang="vi-VN" sz="2040" kern="1200" spc="-13">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yếu ở</a:t>
            </a:r>
            <a:r>
              <a:rPr lang="vi-VN" sz="2040" kern="1200" spc="-4">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lớp</a:t>
            </a:r>
            <a:r>
              <a:rPr lang="vi-VN" sz="2040" kern="1200" spc="-4">
                <a:solidFill>
                  <a:schemeClr val="tx1"/>
                </a:solidFill>
                <a:latin typeface="Times New Roman"/>
                <a:ea typeface="+mn-ea"/>
                <a:cs typeface="Times New Roman"/>
              </a:rPr>
              <a:t> </a:t>
            </a:r>
            <a:r>
              <a:rPr lang="vi-VN" sz="2040" kern="1200" spc="-9">
                <a:solidFill>
                  <a:schemeClr val="tx1"/>
                </a:solidFill>
                <a:latin typeface="Times New Roman"/>
                <a:ea typeface="+mn-ea"/>
                <a:cs typeface="Times New Roman"/>
              </a:rPr>
              <a:t>Network.</a:t>
            </a:r>
            <a:endParaRPr lang="vi-VN" sz="2040" kern="1200">
              <a:solidFill>
                <a:schemeClr val="tx1"/>
              </a:solidFill>
              <a:latin typeface="Times New Roman"/>
              <a:ea typeface="+mn-ea"/>
              <a:cs typeface="Times New Roman"/>
            </a:endParaRPr>
          </a:p>
          <a:p>
            <a:pPr marL="301720" indent="-290925" defTabSz="777240">
              <a:spcBef>
                <a:spcPts val="735"/>
              </a:spcBef>
              <a:buClr>
                <a:srgbClr val="3333CC"/>
              </a:buClr>
              <a:buSzPct val="60416"/>
              <a:buFont typeface="Wingdings"/>
              <a:buChar char=""/>
              <a:tabLst>
                <a:tab pos="301720" algn="l"/>
                <a:tab pos="302260" algn="l"/>
              </a:tabLst>
            </a:pPr>
            <a:r>
              <a:rPr lang="vi-VN" sz="2040" kern="1200">
                <a:solidFill>
                  <a:schemeClr val="tx1"/>
                </a:solidFill>
                <a:latin typeface="Times New Roman"/>
                <a:ea typeface="+mn-ea"/>
                <a:cs typeface="Times New Roman"/>
              </a:rPr>
              <a:t>Có</a:t>
            </a:r>
            <a:r>
              <a:rPr lang="vi-VN" sz="2040" kern="1200" spc="-9">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2 phương</a:t>
            </a:r>
            <a:r>
              <a:rPr lang="vi-VN" sz="2040" kern="1200" spc="9">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thức</a:t>
            </a:r>
            <a:r>
              <a:rPr lang="vi-VN" sz="2040" kern="1200" spc="-9">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định</a:t>
            </a:r>
            <a:r>
              <a:rPr lang="vi-VN" sz="2040" kern="1200" spc="-4">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tuyến</a:t>
            </a:r>
            <a:r>
              <a:rPr lang="vi-VN" sz="2040" kern="1200" spc="-9">
                <a:solidFill>
                  <a:schemeClr val="tx1"/>
                </a:solidFill>
                <a:latin typeface="Times New Roman"/>
                <a:ea typeface="+mn-ea"/>
                <a:cs typeface="Times New Roman"/>
              </a:rPr>
              <a:t> chính:</a:t>
            </a:r>
            <a:endParaRPr lang="vi-VN" sz="2040" kern="1200">
              <a:solidFill>
                <a:schemeClr val="tx1"/>
              </a:solidFill>
              <a:latin typeface="Times New Roman"/>
              <a:ea typeface="+mn-ea"/>
              <a:cs typeface="Times New Roman"/>
            </a:endParaRPr>
          </a:p>
          <a:p>
            <a:pPr marL="642842" lvl="1" indent="-244507" defTabSz="777240">
              <a:spcBef>
                <a:spcPts val="735"/>
              </a:spcBef>
              <a:buClr>
                <a:srgbClr val="FF0000"/>
              </a:buClr>
              <a:buSzPct val="54166"/>
              <a:buFont typeface="Wingdings"/>
              <a:buChar char=""/>
              <a:tabLst>
                <a:tab pos="642842" algn="l"/>
                <a:tab pos="643382" algn="l"/>
              </a:tabLst>
            </a:pPr>
            <a:r>
              <a:rPr lang="vi-VN" sz="2040" kern="1200">
                <a:solidFill>
                  <a:schemeClr val="tx1"/>
                </a:solidFill>
                <a:latin typeface="Times New Roman"/>
                <a:ea typeface="+mn-ea"/>
                <a:cs typeface="Times New Roman"/>
              </a:rPr>
              <a:t>Định</a:t>
            </a:r>
            <a:r>
              <a:rPr lang="vi-VN" sz="2040" kern="1200" spc="47">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tuyến</a:t>
            </a:r>
            <a:r>
              <a:rPr lang="vi-VN" sz="2040" kern="1200" spc="43">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tĩnh:</a:t>
            </a:r>
            <a:r>
              <a:rPr lang="vi-VN" sz="2040" kern="1200" spc="55">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cấu</a:t>
            </a:r>
            <a:r>
              <a:rPr lang="vi-VN" sz="2040" kern="1200" spc="51">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hình</a:t>
            </a:r>
            <a:r>
              <a:rPr lang="vi-VN" sz="2040" kern="1200" spc="51">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các</a:t>
            </a:r>
            <a:r>
              <a:rPr lang="vi-VN" sz="2040" kern="1200" spc="55">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đường</a:t>
            </a:r>
            <a:r>
              <a:rPr lang="vi-VN" sz="2040" kern="1200" spc="43">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cố</a:t>
            </a:r>
            <a:r>
              <a:rPr lang="vi-VN" sz="2040" kern="1200" spc="51">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định</a:t>
            </a:r>
            <a:r>
              <a:rPr lang="vi-VN" sz="2040" kern="1200" spc="51">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và</a:t>
            </a:r>
            <a:r>
              <a:rPr lang="vi-VN" sz="2040" kern="1200" spc="43">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cài</a:t>
            </a:r>
            <a:r>
              <a:rPr lang="vi-VN" sz="2040" kern="1200" spc="55">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đặt</a:t>
            </a:r>
            <a:r>
              <a:rPr lang="vi-VN" sz="2040" kern="1200" spc="60">
                <a:solidFill>
                  <a:schemeClr val="tx1"/>
                </a:solidFill>
                <a:latin typeface="Times New Roman"/>
                <a:ea typeface="+mn-ea"/>
                <a:cs typeface="Times New Roman"/>
              </a:rPr>
              <a:t> </a:t>
            </a:r>
            <a:r>
              <a:rPr lang="vi-VN" sz="2040" kern="1200" spc="-21">
                <a:solidFill>
                  <a:schemeClr val="tx1"/>
                </a:solidFill>
                <a:latin typeface="Times New Roman"/>
                <a:ea typeface="+mn-ea"/>
                <a:cs typeface="Times New Roman"/>
              </a:rPr>
              <a:t>các</a:t>
            </a:r>
            <a:endParaRPr lang="vi-VN" sz="2040" kern="1200">
              <a:solidFill>
                <a:schemeClr val="tx1"/>
              </a:solidFill>
              <a:latin typeface="Times New Roman"/>
              <a:ea typeface="+mn-ea"/>
              <a:cs typeface="Times New Roman"/>
            </a:endParaRPr>
          </a:p>
          <a:p>
            <a:pPr marL="642842" defTabSz="777240">
              <a:spcBef>
                <a:spcPts val="247"/>
              </a:spcBef>
            </a:pPr>
            <a:r>
              <a:rPr lang="vi-VN" sz="2040" kern="1200">
                <a:solidFill>
                  <a:schemeClr val="tx1"/>
                </a:solidFill>
                <a:latin typeface="Times New Roman"/>
                <a:ea typeface="+mn-ea"/>
                <a:cs typeface="Times New Roman"/>
              </a:rPr>
              <a:t>đường</a:t>
            </a:r>
            <a:r>
              <a:rPr lang="vi-VN" sz="2040" kern="1200" spc="9">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đi</a:t>
            </a:r>
            <a:r>
              <a:rPr lang="vi-VN" sz="2040" kern="1200" spc="-9">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này</a:t>
            </a:r>
            <a:r>
              <a:rPr lang="vi-VN" sz="2040" kern="1200" spc="-9">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vào bảng</a:t>
            </a:r>
            <a:r>
              <a:rPr lang="vi-VN" sz="2040" kern="1200" spc="-9">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định</a:t>
            </a:r>
            <a:r>
              <a:rPr lang="vi-VN" sz="2040" kern="1200" spc="4">
                <a:solidFill>
                  <a:schemeClr val="tx1"/>
                </a:solidFill>
                <a:latin typeface="Times New Roman"/>
                <a:ea typeface="+mn-ea"/>
                <a:cs typeface="Times New Roman"/>
              </a:rPr>
              <a:t> </a:t>
            </a:r>
            <a:r>
              <a:rPr lang="vi-VN" sz="2040" kern="1200" spc="-9">
                <a:solidFill>
                  <a:schemeClr val="tx1"/>
                </a:solidFill>
                <a:latin typeface="Times New Roman"/>
                <a:ea typeface="+mn-ea"/>
                <a:cs typeface="Times New Roman"/>
              </a:rPr>
              <a:t>tuyến.</a:t>
            </a:r>
            <a:endParaRPr lang="vi-VN" sz="2040" kern="1200">
              <a:solidFill>
                <a:schemeClr val="tx1"/>
              </a:solidFill>
              <a:latin typeface="Times New Roman"/>
              <a:ea typeface="+mn-ea"/>
              <a:cs typeface="Times New Roman"/>
            </a:endParaRPr>
          </a:p>
          <a:p>
            <a:pPr marL="642842" lvl="1" indent="-244507" defTabSz="777240">
              <a:spcBef>
                <a:spcPts val="731"/>
              </a:spcBef>
              <a:buClr>
                <a:srgbClr val="FF0000"/>
              </a:buClr>
              <a:buSzPct val="54166"/>
              <a:buFont typeface="Wingdings"/>
              <a:buChar char=""/>
              <a:tabLst>
                <a:tab pos="642842" algn="l"/>
                <a:tab pos="643382" algn="l"/>
              </a:tabLst>
            </a:pPr>
            <a:r>
              <a:rPr lang="vi-VN" sz="2040" kern="1200">
                <a:solidFill>
                  <a:schemeClr val="tx1"/>
                </a:solidFill>
                <a:latin typeface="Times New Roman"/>
                <a:ea typeface="+mn-ea"/>
                <a:cs typeface="Times New Roman"/>
              </a:rPr>
              <a:t>Định</a:t>
            </a:r>
            <a:r>
              <a:rPr lang="vi-VN" sz="2040" kern="1200" spc="-9">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tuyến</a:t>
            </a:r>
            <a:r>
              <a:rPr lang="vi-VN" sz="2040" kern="1200" spc="-9">
                <a:solidFill>
                  <a:schemeClr val="tx1"/>
                </a:solidFill>
                <a:latin typeface="Times New Roman"/>
                <a:ea typeface="+mn-ea"/>
                <a:cs typeface="Times New Roman"/>
              </a:rPr>
              <a:t> động:</a:t>
            </a:r>
            <a:endParaRPr lang="vi-VN" sz="2040" kern="1200">
              <a:solidFill>
                <a:schemeClr val="tx1"/>
              </a:solidFill>
              <a:latin typeface="Times New Roman"/>
              <a:ea typeface="+mn-ea"/>
              <a:cs typeface="Times New Roman"/>
            </a:endParaRPr>
          </a:p>
          <a:p>
            <a:pPr marL="981805" lvl="2" indent="-194850" defTabSz="777240">
              <a:spcBef>
                <a:spcPts val="735"/>
              </a:spcBef>
              <a:buClr>
                <a:srgbClr val="3333CC"/>
              </a:buClr>
              <a:buSzPct val="50000"/>
              <a:buFont typeface="Wingdings"/>
              <a:buChar char=""/>
              <a:tabLst>
                <a:tab pos="982345" algn="l"/>
              </a:tabLst>
            </a:pPr>
            <a:r>
              <a:rPr lang="vi-VN" sz="2040" kern="1200">
                <a:solidFill>
                  <a:schemeClr val="tx1"/>
                </a:solidFill>
                <a:latin typeface="Times New Roman"/>
                <a:ea typeface="+mn-ea"/>
                <a:cs typeface="Times New Roman"/>
              </a:rPr>
              <a:t>Vectơ</a:t>
            </a:r>
            <a:r>
              <a:rPr lang="vi-VN" sz="2040" kern="1200" spc="-17">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khoảng</a:t>
            </a:r>
            <a:r>
              <a:rPr lang="vi-VN" sz="2040" kern="1200" spc="-17">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cách:</a:t>
            </a:r>
            <a:r>
              <a:rPr lang="vi-VN" sz="2040" kern="1200" spc="-34">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RIP,</a:t>
            </a:r>
            <a:r>
              <a:rPr lang="vi-VN" sz="2040" kern="1200" spc="-17">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IGRP,</a:t>
            </a:r>
            <a:r>
              <a:rPr lang="vi-VN" sz="2040" kern="1200" spc="-4">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EIGRP, </a:t>
            </a:r>
            <a:r>
              <a:rPr lang="vi-VN" sz="2040" kern="1200" spc="-21">
                <a:solidFill>
                  <a:schemeClr val="tx1"/>
                </a:solidFill>
                <a:latin typeface="Times New Roman"/>
                <a:ea typeface="+mn-ea"/>
                <a:cs typeface="Times New Roman"/>
              </a:rPr>
              <a:t>BGP</a:t>
            </a:r>
            <a:endParaRPr lang="vi-VN" sz="2400">
              <a:latin typeface="Times New Roman"/>
              <a:cs typeface="Times New Roman"/>
            </a:endParaRPr>
          </a:p>
        </p:txBody>
      </p:sp>
      <p:sp>
        <p:nvSpPr>
          <p:cNvPr id="5" name="object 5"/>
          <p:cNvSpPr txBox="1"/>
          <p:nvPr/>
        </p:nvSpPr>
        <p:spPr>
          <a:xfrm>
            <a:off x="5439821" y="5225725"/>
            <a:ext cx="3644706" cy="336048"/>
          </a:xfrm>
          <a:prstGeom prst="rect">
            <a:avLst/>
          </a:prstGeom>
        </p:spPr>
        <p:txBody>
          <a:bodyPr vert="horz" wrap="square" lIns="0" tIns="12700" rIns="0" bIns="0" rtlCol="0">
            <a:spAutoFit/>
          </a:bodyPr>
          <a:lstStyle/>
          <a:p>
            <a:pPr marL="205105" indent="-194310" defTabSz="777240">
              <a:spcBef>
                <a:spcPts val="85"/>
              </a:spcBef>
              <a:buClr>
                <a:srgbClr val="3333CC"/>
              </a:buClr>
              <a:buSzPct val="50000"/>
              <a:buFont typeface="Wingdings"/>
              <a:buChar char=""/>
              <a:tabLst>
                <a:tab pos="205105" algn="l"/>
              </a:tabLst>
            </a:pPr>
            <a:r>
              <a:rPr lang="vi-VN" sz="2040" kern="1200">
                <a:solidFill>
                  <a:schemeClr val="tx1"/>
                </a:solidFill>
                <a:latin typeface="Times New Roman"/>
                <a:ea typeface="+mn-ea"/>
                <a:cs typeface="Times New Roman"/>
              </a:rPr>
              <a:t>Trạng</a:t>
            </a:r>
            <a:r>
              <a:rPr lang="vi-VN" sz="2040" kern="1200" spc="-4">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thái</a:t>
            </a:r>
            <a:r>
              <a:rPr lang="vi-VN" sz="2040" kern="1200" spc="-13">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đường</a:t>
            </a:r>
            <a:r>
              <a:rPr lang="vi-VN" sz="2040" kern="1200" spc="13">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liên</a:t>
            </a:r>
            <a:r>
              <a:rPr lang="vi-VN" sz="2040" kern="1200" spc="-17">
                <a:solidFill>
                  <a:schemeClr val="tx1"/>
                </a:solidFill>
                <a:latin typeface="Times New Roman"/>
                <a:ea typeface="+mn-ea"/>
                <a:cs typeface="Times New Roman"/>
              </a:rPr>
              <a:t> </a:t>
            </a:r>
            <a:r>
              <a:rPr lang="vi-VN" sz="2040" kern="1200">
                <a:solidFill>
                  <a:schemeClr val="tx1"/>
                </a:solidFill>
                <a:latin typeface="Times New Roman"/>
                <a:ea typeface="+mn-ea"/>
                <a:cs typeface="Times New Roman"/>
              </a:rPr>
              <a:t>kết:</a:t>
            </a:r>
            <a:r>
              <a:rPr lang="vi-VN" sz="2040" kern="1200" spc="-13">
                <a:solidFill>
                  <a:schemeClr val="tx1"/>
                </a:solidFill>
                <a:latin typeface="Times New Roman"/>
                <a:ea typeface="+mn-ea"/>
                <a:cs typeface="Times New Roman"/>
              </a:rPr>
              <a:t> </a:t>
            </a:r>
            <a:r>
              <a:rPr lang="vi-VN" sz="2040" kern="1200" spc="-17">
                <a:solidFill>
                  <a:schemeClr val="tx1"/>
                </a:solidFill>
                <a:latin typeface="Times New Roman"/>
                <a:ea typeface="+mn-ea"/>
                <a:cs typeface="Times New Roman"/>
              </a:rPr>
              <a:t>OSPF</a:t>
            </a:r>
            <a:endParaRPr lang="vi-VN" sz="2400">
              <a:latin typeface="Times New Roman"/>
              <a:cs typeface="Times New Roman"/>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a:spLocks noGrp="1"/>
          </p:cNvSpPr>
          <p:nvPr>
            <p:ph type="title"/>
          </p:nvPr>
        </p:nvSpPr>
        <p:spPr>
          <a:xfrm>
            <a:off x="477981" y="1122363"/>
            <a:ext cx="4023360" cy="3204134"/>
          </a:xfrm>
          <a:prstGeom prst="rect">
            <a:avLst/>
          </a:prstGeom>
        </p:spPr>
        <p:txBody>
          <a:bodyPr vert="horz" lIns="91440" tIns="45720" rIns="91440" bIns="45720" rtlCol="0" anchor="b">
            <a:normAutofit/>
          </a:bodyPr>
          <a:lstStyle/>
          <a:p>
            <a:pPr marL="401320"/>
            <a:r>
              <a:rPr lang="en-US" sz="4800" kern="1200">
                <a:solidFill>
                  <a:schemeClr val="tx1"/>
                </a:solidFill>
                <a:latin typeface="+mj-lt"/>
                <a:ea typeface="+mj-ea"/>
                <a:cs typeface="+mj-cs"/>
              </a:rPr>
              <a:t>Router</a:t>
            </a:r>
            <a:r>
              <a:rPr lang="en-US" sz="4800" kern="1200" spc="-85">
                <a:solidFill>
                  <a:schemeClr val="tx1"/>
                </a:solidFill>
                <a:latin typeface="+mj-lt"/>
                <a:ea typeface="+mj-ea"/>
                <a:cs typeface="+mj-cs"/>
              </a:rPr>
              <a:t> </a:t>
            </a:r>
            <a:r>
              <a:rPr lang="en-US" sz="4800" kern="1200">
                <a:solidFill>
                  <a:schemeClr val="tx1"/>
                </a:solidFill>
                <a:latin typeface="+mj-lt"/>
                <a:ea typeface="+mj-ea"/>
                <a:cs typeface="+mj-cs"/>
              </a:rPr>
              <a:t>(Bộ</a:t>
            </a:r>
            <a:r>
              <a:rPr lang="en-US" sz="4800" kern="1200" spc="-114">
                <a:solidFill>
                  <a:schemeClr val="tx1"/>
                </a:solidFill>
                <a:latin typeface="+mj-lt"/>
                <a:ea typeface="+mj-ea"/>
                <a:cs typeface="+mj-cs"/>
              </a:rPr>
              <a:t> </a:t>
            </a:r>
            <a:r>
              <a:rPr lang="en-US" sz="4800" kern="1200">
                <a:solidFill>
                  <a:schemeClr val="tx1"/>
                </a:solidFill>
                <a:latin typeface="+mj-lt"/>
                <a:ea typeface="+mj-ea"/>
                <a:cs typeface="+mj-cs"/>
              </a:rPr>
              <a:t>định</a:t>
            </a:r>
            <a:r>
              <a:rPr lang="en-US" sz="4800" kern="1200" spc="-105">
                <a:solidFill>
                  <a:schemeClr val="tx1"/>
                </a:solidFill>
                <a:latin typeface="+mj-lt"/>
                <a:ea typeface="+mj-ea"/>
                <a:cs typeface="+mj-cs"/>
              </a:rPr>
              <a:t> </a:t>
            </a:r>
            <a:r>
              <a:rPr lang="en-US" sz="4800" kern="1200" spc="-10">
                <a:solidFill>
                  <a:schemeClr val="tx1"/>
                </a:solidFill>
                <a:latin typeface="+mj-lt"/>
                <a:ea typeface="+mj-ea"/>
                <a:cs typeface="+mj-cs"/>
              </a:rPr>
              <a:t>tuyến)</a:t>
            </a:r>
            <a:endParaRPr lang="en-US" sz="4800" kern="1200">
              <a:solidFill>
                <a:schemeClr val="tx1"/>
              </a:solidFill>
              <a:latin typeface="+mj-lt"/>
              <a:ea typeface="+mj-ea"/>
              <a:cs typeface="+mj-cs"/>
            </a:endParaRPr>
          </a:p>
        </p:txBody>
      </p:sp>
      <p:sp>
        <p:nvSpPr>
          <p:cNvPr id="15"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 name="object 2"/>
          <p:cNvPicPr/>
          <p:nvPr/>
        </p:nvPicPr>
        <p:blipFill>
          <a:blip r:embed="rId2" cstate="print"/>
          <a:stretch>
            <a:fillRect/>
          </a:stretch>
        </p:blipFill>
        <p:spPr>
          <a:xfrm>
            <a:off x="4864608" y="808593"/>
            <a:ext cx="6846363" cy="5089560"/>
          </a:xfrm>
          <a:prstGeom prst="rect">
            <a:avLst/>
          </a:prstGeom>
        </p:spPr>
      </p:pic>
      <p:sp>
        <p:nvSpPr>
          <p:cNvPr id="4" name="object 4"/>
          <p:cNvSpPr txBox="1">
            <a:spLocks noGrp="1"/>
          </p:cNvSpPr>
          <p:nvPr>
            <p:ph type="sldNum" sz="quarter" idx="7"/>
          </p:nvPr>
        </p:nvSpPr>
        <p:spPr>
          <a:xfrm>
            <a:off x="9926319" y="6356350"/>
            <a:ext cx="1787699" cy="365125"/>
          </a:xfrm>
          <a:prstGeom prst="rect">
            <a:avLst/>
          </a:prstGeom>
        </p:spPr>
        <p:txBody>
          <a:bodyPr vert="horz" lIns="91440" tIns="45720" rIns="91440" bIns="45720" rtlCol="0" anchor="ctr">
            <a:normAutofit/>
          </a:bodyPr>
          <a:lstStyle>
            <a:defPPr>
              <a:defRPr kern="0"/>
            </a:defPPr>
            <a:lvl1pPr>
              <a:defRPr sz="1400" b="0" i="0">
                <a:solidFill>
                  <a:schemeClr val="tx1"/>
                </a:solidFill>
                <a:latin typeface="Tahoma"/>
                <a:cs typeface="Tahoma"/>
              </a:defRPr>
            </a:lvl1pPr>
          </a:lstStyle>
          <a:p>
            <a:pPr algn="r">
              <a:spcBef>
                <a:spcPts val="105"/>
              </a:spcBef>
            </a:pPr>
            <a:fld id="{81D60167-4931-47E6-BA6A-407CBD079E47}" type="slidenum">
              <a:rPr lang="en-US" sz="1200">
                <a:solidFill>
                  <a:schemeClr val="tx1">
                    <a:lumMod val="50000"/>
                    <a:lumOff val="50000"/>
                  </a:schemeClr>
                </a:solidFill>
                <a:latin typeface="+mn-lt"/>
                <a:cs typeface="+mn-cs"/>
              </a:rPr>
              <a:pPr algn="r">
                <a:spcBef>
                  <a:spcPts val="105"/>
                </a:spcBef>
              </a:pPr>
              <a:t>119</a:t>
            </a:fld>
            <a:endParaRPr lang="en-US" sz="1200" spc="-25">
              <a:solidFill>
                <a:schemeClr val="tx1">
                  <a:lumMod val="50000"/>
                  <a:lumOff val="50000"/>
                </a:schemeClr>
              </a:solidFill>
              <a:latin typeface="+mn-lt"/>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0920F-1BED-4EF0-BDEA-AF7E4294F04B}"/>
              </a:ext>
            </a:extLst>
          </p:cNvPr>
          <p:cNvSpPr>
            <a:spLocks noGrp="1"/>
          </p:cNvSpPr>
          <p:nvPr>
            <p:ph type="title"/>
          </p:nvPr>
        </p:nvSpPr>
        <p:spPr/>
        <p:txBody>
          <a:bodyPr/>
          <a:lstStyle/>
          <a:p>
            <a:r>
              <a:rPr lang="en-US" sz="2800">
                <a:latin typeface="Bahnschrift" panose="020B0502040204020203" pitchFamily="34" charset="0"/>
                <a:ea typeface="Segoe UI Emoji" panose="020B0502040204020203" pitchFamily="34" charset="0"/>
                <a:cs typeface="Times New Roman" panose="02020603050405020304" pitchFamily="18" charset="0"/>
              </a:rPr>
              <a:t>GIỚI THIỆU VỀ LIÊN MẠNG (INTERNETWORKING)</a:t>
            </a:r>
            <a:endParaRPr lang="en-US"/>
          </a:p>
        </p:txBody>
      </p:sp>
      <p:sp>
        <p:nvSpPr>
          <p:cNvPr id="3" name="Content Placeholder 2">
            <a:extLst>
              <a:ext uri="{FF2B5EF4-FFF2-40B4-BE49-F238E27FC236}">
                <a16:creationId xmlns:a16="http://schemas.microsoft.com/office/drawing/2014/main" id="{08A6A800-71B6-484E-8679-E7F921FA93E7}"/>
              </a:ext>
            </a:extLst>
          </p:cNvPr>
          <p:cNvSpPr>
            <a:spLocks noGrp="1"/>
          </p:cNvSpPr>
          <p:nvPr>
            <p:ph sz="quarter" idx="10"/>
          </p:nvPr>
        </p:nvSpPr>
        <p:spPr/>
        <p:txBody>
          <a:bodyPr/>
          <a:lstStyle/>
          <a:p>
            <a:pPr marL="342900" indent="-342900">
              <a:buFont typeface="Wingdings" panose="05000000000000000000" pitchFamily="2" charset="2"/>
              <a:buChar char="q"/>
            </a:pPr>
            <a:r>
              <a:rPr lang="vi-VN">
                <a:solidFill>
                  <a:srgbClr val="D24726"/>
                </a:solidFill>
                <a:latin typeface="Times New Roman" panose="02020603050405020304" pitchFamily="18" charset="0"/>
                <a:cs typeface="Times New Roman" panose="02020603050405020304" pitchFamily="18" charset="0"/>
              </a:rPr>
              <a:t>TỔNG QUAN IPV4</a:t>
            </a:r>
            <a:endParaRPr lang="en-US">
              <a:solidFill>
                <a:srgbClr val="D24726"/>
              </a:solidFill>
              <a:latin typeface="Times New Roman" panose="02020603050405020304" pitchFamily="18" charset="0"/>
              <a:cs typeface="Times New Roman" panose="02020603050405020304" pitchFamily="18" charset="0"/>
            </a:endParaRPr>
          </a:p>
          <a:p>
            <a:endParaRPr lang="en-US"/>
          </a:p>
        </p:txBody>
      </p:sp>
      <p:sp>
        <p:nvSpPr>
          <p:cNvPr id="5" name="Slide Number Placeholder 4">
            <a:extLst>
              <a:ext uri="{FF2B5EF4-FFF2-40B4-BE49-F238E27FC236}">
                <a16:creationId xmlns:a16="http://schemas.microsoft.com/office/drawing/2014/main" id="{484B5AB9-E67C-4064-839D-8FA320618333}"/>
              </a:ext>
            </a:extLst>
          </p:cNvPr>
          <p:cNvSpPr>
            <a:spLocks noGrp="1"/>
          </p:cNvSpPr>
          <p:nvPr>
            <p:ph type="sldNum" sz="quarter" idx="4"/>
          </p:nvPr>
        </p:nvSpPr>
        <p:spPr/>
        <p:txBody>
          <a:bodyPr/>
          <a:lstStyle/>
          <a:p>
            <a:fld id="{9860EDB8-5305-433F-BE41-D7A86D811DB3}" type="slidenum">
              <a:rPr lang="en-US" smtClean="0"/>
              <a:pPr/>
              <a:t>12</a:t>
            </a:fld>
            <a:endParaRPr lang="en-US"/>
          </a:p>
        </p:txBody>
      </p:sp>
      <p:pic>
        <p:nvPicPr>
          <p:cNvPr id="2050" name="Picture 2" descr="Tìm hiểu về địa chỉ IPv4">
            <a:extLst>
              <a:ext uri="{FF2B5EF4-FFF2-40B4-BE49-F238E27FC236}">
                <a16:creationId xmlns:a16="http://schemas.microsoft.com/office/drawing/2014/main" id="{731918B9-F335-4993-B49A-1A6256403564}"/>
              </a:ext>
            </a:extLst>
          </p:cNvPr>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74982" y="1660815"/>
            <a:ext cx="5195995" cy="2500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ài Tập Chia IP Trong Bộ Đề Thi Tốt Nghiệp Quản Trị Mạng Máy Tính">
            <a:extLst>
              <a:ext uri="{FF2B5EF4-FFF2-40B4-BE49-F238E27FC236}">
                <a16:creationId xmlns:a16="http://schemas.microsoft.com/office/drawing/2014/main" id="{9C4997AC-6C05-4F24-8E22-D4A6DFF88DAF}"/>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824631" y="2265935"/>
            <a:ext cx="4316536" cy="32154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5EBCF21-067D-46B6-8BF0-6ABB7B829DF3}"/>
              </a:ext>
            </a:extLst>
          </p:cNvPr>
          <p:cNvPicPr>
            <a:picLocks noChangeAspect="1"/>
          </p:cNvPicPr>
          <p:nvPr/>
        </p:nvPicPr>
        <p:blipFill>
          <a:blip r:embed="rId4">
            <a:duotone>
              <a:schemeClr val="accent5">
                <a:shade val="45000"/>
                <a:satMod val="135000"/>
              </a:schemeClr>
              <a:prstClr val="white"/>
            </a:duotone>
          </a:blip>
          <a:stretch>
            <a:fillRect/>
          </a:stretch>
        </p:blipFill>
        <p:spPr>
          <a:xfrm>
            <a:off x="5574983" y="4564680"/>
            <a:ext cx="5377132" cy="1571131"/>
          </a:xfrm>
          <a:prstGeom prst="rect">
            <a:avLst/>
          </a:prstGeom>
        </p:spPr>
      </p:pic>
    </p:spTree>
    <p:extLst>
      <p:ext uri="{BB962C8B-B14F-4D97-AF65-F5344CB8AC3E}">
        <p14:creationId xmlns:p14="http://schemas.microsoft.com/office/powerpoint/2010/main" val="13179180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477981" y="1122363"/>
            <a:ext cx="4023360" cy="3204134"/>
          </a:xfrm>
          <a:prstGeom prst="rect">
            <a:avLst/>
          </a:prstGeom>
        </p:spPr>
        <p:txBody>
          <a:bodyPr vert="horz" lIns="91440" tIns="45720" rIns="91440" bIns="45720" rtlCol="0" anchor="b">
            <a:normAutofit/>
          </a:bodyPr>
          <a:lstStyle/>
          <a:p>
            <a:pPr marL="401320"/>
            <a:r>
              <a:rPr lang="en-US" sz="4800" kern="1200">
                <a:solidFill>
                  <a:schemeClr val="tx1"/>
                </a:solidFill>
                <a:latin typeface="+mj-lt"/>
                <a:ea typeface="+mj-ea"/>
                <a:cs typeface="+mj-cs"/>
              </a:rPr>
              <a:t>Router</a:t>
            </a:r>
            <a:r>
              <a:rPr lang="en-US" sz="4800" kern="1200" spc="-85">
                <a:solidFill>
                  <a:schemeClr val="tx1"/>
                </a:solidFill>
                <a:latin typeface="+mj-lt"/>
                <a:ea typeface="+mj-ea"/>
                <a:cs typeface="+mj-cs"/>
              </a:rPr>
              <a:t> </a:t>
            </a:r>
            <a:r>
              <a:rPr lang="en-US" sz="4800" kern="1200">
                <a:solidFill>
                  <a:schemeClr val="tx1"/>
                </a:solidFill>
                <a:latin typeface="+mj-lt"/>
                <a:ea typeface="+mj-ea"/>
                <a:cs typeface="+mj-cs"/>
              </a:rPr>
              <a:t>(Bộ</a:t>
            </a:r>
            <a:r>
              <a:rPr lang="en-US" sz="4800" kern="1200" spc="-114">
                <a:solidFill>
                  <a:schemeClr val="tx1"/>
                </a:solidFill>
                <a:latin typeface="+mj-lt"/>
                <a:ea typeface="+mj-ea"/>
                <a:cs typeface="+mj-cs"/>
              </a:rPr>
              <a:t> </a:t>
            </a:r>
            <a:r>
              <a:rPr lang="en-US" sz="4800" kern="1200">
                <a:solidFill>
                  <a:schemeClr val="tx1"/>
                </a:solidFill>
                <a:latin typeface="+mj-lt"/>
                <a:ea typeface="+mj-ea"/>
                <a:cs typeface="+mj-cs"/>
              </a:rPr>
              <a:t>định</a:t>
            </a:r>
            <a:r>
              <a:rPr lang="en-US" sz="4800" kern="1200" spc="-105">
                <a:solidFill>
                  <a:schemeClr val="tx1"/>
                </a:solidFill>
                <a:latin typeface="+mj-lt"/>
                <a:ea typeface="+mj-ea"/>
                <a:cs typeface="+mj-cs"/>
              </a:rPr>
              <a:t> </a:t>
            </a:r>
            <a:r>
              <a:rPr lang="en-US" sz="4800" kern="1200" spc="-10">
                <a:solidFill>
                  <a:schemeClr val="tx1"/>
                </a:solidFill>
                <a:latin typeface="+mj-lt"/>
                <a:ea typeface="+mj-ea"/>
                <a:cs typeface="+mj-cs"/>
              </a:rPr>
              <a:t>tuyến)</a:t>
            </a:r>
            <a:endParaRPr lang="en-US" sz="4800" kern="120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object 3"/>
          <p:cNvPicPr/>
          <p:nvPr/>
        </p:nvPicPr>
        <p:blipFill>
          <a:blip r:embed="rId2" cstate="print"/>
          <a:stretch>
            <a:fillRect/>
          </a:stretch>
        </p:blipFill>
        <p:spPr>
          <a:xfrm>
            <a:off x="4864608" y="2111577"/>
            <a:ext cx="6846363" cy="2483592"/>
          </a:xfrm>
          <a:prstGeom prst="rect">
            <a:avLst/>
          </a:prstGeom>
        </p:spPr>
      </p:pic>
      <p:sp>
        <p:nvSpPr>
          <p:cNvPr id="4" name="object 4"/>
          <p:cNvSpPr txBox="1">
            <a:spLocks noGrp="1"/>
          </p:cNvSpPr>
          <p:nvPr>
            <p:ph type="sldNum" sz="quarter" idx="7"/>
          </p:nvPr>
        </p:nvSpPr>
        <p:spPr>
          <a:xfrm>
            <a:off x="9926319" y="6356350"/>
            <a:ext cx="1787699" cy="365125"/>
          </a:xfrm>
          <a:prstGeom prst="rect">
            <a:avLst/>
          </a:prstGeom>
        </p:spPr>
        <p:txBody>
          <a:bodyPr vert="horz" lIns="91440" tIns="45720" rIns="91440" bIns="45720" rtlCol="0" anchor="ctr">
            <a:normAutofit/>
          </a:bodyPr>
          <a:lstStyle>
            <a:defPPr>
              <a:defRPr kern="0"/>
            </a:defPPr>
            <a:lvl1pPr>
              <a:defRPr sz="1400" b="0" i="0">
                <a:solidFill>
                  <a:schemeClr val="tx1"/>
                </a:solidFill>
                <a:latin typeface="Tahoma"/>
                <a:cs typeface="Tahoma"/>
              </a:defRPr>
            </a:lvl1pPr>
          </a:lstStyle>
          <a:p>
            <a:pPr algn="r">
              <a:spcBef>
                <a:spcPts val="105"/>
              </a:spcBef>
            </a:pPr>
            <a:fld id="{81D60167-4931-47E6-BA6A-407CBD079E47}" type="slidenum">
              <a:rPr lang="en-US" sz="1200">
                <a:solidFill>
                  <a:schemeClr val="tx1">
                    <a:lumMod val="50000"/>
                    <a:lumOff val="50000"/>
                  </a:schemeClr>
                </a:solidFill>
                <a:latin typeface="+mn-lt"/>
                <a:cs typeface="+mn-cs"/>
              </a:rPr>
              <a:pPr algn="r">
                <a:spcBef>
                  <a:spcPts val="105"/>
                </a:spcBef>
              </a:pPr>
              <a:t>120</a:t>
            </a:fld>
            <a:endParaRPr lang="en-US" sz="1200" spc="-25">
              <a:solidFill>
                <a:schemeClr val="tx1">
                  <a:lumMod val="50000"/>
                  <a:lumOff val="50000"/>
                </a:schemeClr>
              </a:solidFill>
              <a:latin typeface="+mn-lt"/>
              <a:cs typeface="+mn-c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12648" y="1078992"/>
            <a:ext cx="6268770" cy="1536192"/>
          </a:xfrm>
          <a:prstGeom prst="rect">
            <a:avLst/>
          </a:prstGeom>
        </p:spPr>
        <p:txBody>
          <a:bodyPr vert="horz" lIns="91440" tIns="45720" rIns="91440" bIns="45720" rtlCol="0" anchor="b">
            <a:normAutofit/>
          </a:bodyPr>
          <a:lstStyle/>
          <a:p>
            <a:pPr marL="401320"/>
            <a:r>
              <a:rPr lang="en-US" sz="5200" kern="1200">
                <a:solidFill>
                  <a:schemeClr val="tx1"/>
                </a:solidFill>
                <a:latin typeface="+mj-lt"/>
                <a:ea typeface="+mj-ea"/>
                <a:cs typeface="+mj-cs"/>
              </a:rPr>
              <a:t>Gateway</a:t>
            </a:r>
            <a:r>
              <a:rPr lang="en-US" sz="5200" kern="1200" spc="-80">
                <a:solidFill>
                  <a:schemeClr val="tx1"/>
                </a:solidFill>
                <a:latin typeface="+mj-lt"/>
                <a:ea typeface="+mj-ea"/>
                <a:cs typeface="+mj-cs"/>
              </a:rPr>
              <a:t> </a:t>
            </a:r>
            <a:r>
              <a:rPr lang="en-US" sz="5200" kern="1200">
                <a:solidFill>
                  <a:schemeClr val="tx1"/>
                </a:solidFill>
                <a:latin typeface="+mj-lt"/>
                <a:ea typeface="+mj-ea"/>
                <a:cs typeface="+mj-cs"/>
              </a:rPr>
              <a:t>(Proxy</a:t>
            </a:r>
            <a:r>
              <a:rPr lang="en-US" sz="5200" kern="1200" spc="-85">
                <a:solidFill>
                  <a:schemeClr val="tx1"/>
                </a:solidFill>
                <a:latin typeface="+mj-lt"/>
                <a:ea typeface="+mj-ea"/>
                <a:cs typeface="+mj-cs"/>
              </a:rPr>
              <a:t> </a:t>
            </a:r>
            <a:r>
              <a:rPr lang="en-US" sz="5200" kern="1200">
                <a:solidFill>
                  <a:schemeClr val="tx1"/>
                </a:solidFill>
                <a:latin typeface="+mj-lt"/>
                <a:ea typeface="+mj-ea"/>
                <a:cs typeface="+mj-cs"/>
              </a:rPr>
              <a:t>-</a:t>
            </a:r>
            <a:r>
              <a:rPr lang="en-US" sz="5200" kern="1200" spc="-100">
                <a:solidFill>
                  <a:schemeClr val="tx1"/>
                </a:solidFill>
                <a:latin typeface="+mj-lt"/>
                <a:ea typeface="+mj-ea"/>
                <a:cs typeface="+mj-cs"/>
              </a:rPr>
              <a:t> </a:t>
            </a:r>
            <a:r>
              <a:rPr lang="en-US" sz="5200" kern="1200">
                <a:solidFill>
                  <a:schemeClr val="tx1"/>
                </a:solidFill>
                <a:latin typeface="+mj-lt"/>
                <a:ea typeface="+mj-ea"/>
                <a:cs typeface="+mj-cs"/>
              </a:rPr>
              <a:t>cổng</a:t>
            </a:r>
            <a:r>
              <a:rPr lang="en-US" sz="5200" kern="1200" spc="-105">
                <a:solidFill>
                  <a:schemeClr val="tx1"/>
                </a:solidFill>
                <a:latin typeface="+mj-lt"/>
                <a:ea typeface="+mj-ea"/>
                <a:cs typeface="+mj-cs"/>
              </a:rPr>
              <a:t> </a:t>
            </a:r>
            <a:r>
              <a:rPr lang="en-US" sz="5200" kern="1200" spc="-20">
                <a:solidFill>
                  <a:schemeClr val="tx1"/>
                </a:solidFill>
                <a:latin typeface="+mj-lt"/>
                <a:ea typeface="+mj-ea"/>
                <a:cs typeface="+mj-cs"/>
              </a:rPr>
              <a:t>nối)</a:t>
            </a:r>
            <a:endParaRPr lang="en-US" sz="5200" kern="120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object 3"/>
          <p:cNvSpPr txBox="1"/>
          <p:nvPr/>
        </p:nvSpPr>
        <p:spPr>
          <a:xfrm>
            <a:off x="612648" y="3355848"/>
            <a:ext cx="6268770" cy="2825496"/>
          </a:xfrm>
          <a:prstGeom prst="rect">
            <a:avLst/>
          </a:prstGeom>
        </p:spPr>
        <p:txBody>
          <a:bodyPr vert="horz" lIns="91440" tIns="45720" rIns="91440" bIns="45720" rtlCol="0">
            <a:normAutofit/>
          </a:bodyPr>
          <a:lstStyle/>
          <a:p>
            <a:pPr marL="354965" marR="5080" indent="-228600">
              <a:lnSpc>
                <a:spcPct val="90000"/>
              </a:lnSpc>
              <a:spcBef>
                <a:spcPts val="95"/>
              </a:spcBef>
              <a:buClr>
                <a:srgbClr val="3333CC"/>
              </a:buClr>
              <a:buSzPct val="60416"/>
              <a:buFont typeface="Arial" panose="020B0604020202020204" pitchFamily="34" charset="0"/>
              <a:buChar char="•"/>
              <a:tabLst>
                <a:tab pos="355600" algn="l"/>
              </a:tabLst>
            </a:pPr>
            <a:r>
              <a:rPr lang="en-US" sz="2200"/>
              <a:t>Thường</a:t>
            </a:r>
            <a:r>
              <a:rPr lang="en-US" sz="2200" spc="285"/>
              <a:t> </a:t>
            </a:r>
            <a:r>
              <a:rPr lang="en-US" sz="2200"/>
              <a:t>dùng</a:t>
            </a:r>
            <a:r>
              <a:rPr lang="en-US" sz="2200" spc="285"/>
              <a:t> </a:t>
            </a:r>
            <a:r>
              <a:rPr lang="en-US" sz="2200"/>
              <a:t>để</a:t>
            </a:r>
            <a:r>
              <a:rPr lang="en-US" sz="2200" spc="285"/>
              <a:t> </a:t>
            </a:r>
            <a:r>
              <a:rPr lang="en-US" sz="2200"/>
              <a:t>kết</a:t>
            </a:r>
            <a:r>
              <a:rPr lang="en-US" sz="2200" spc="295"/>
              <a:t> </a:t>
            </a:r>
            <a:r>
              <a:rPr lang="en-US" sz="2200"/>
              <a:t>nối</a:t>
            </a:r>
            <a:r>
              <a:rPr lang="en-US" sz="2200" spc="270"/>
              <a:t> </a:t>
            </a:r>
            <a:r>
              <a:rPr lang="en-US" sz="2200"/>
              <a:t>các</a:t>
            </a:r>
            <a:r>
              <a:rPr lang="en-US" sz="2200" spc="285"/>
              <a:t> </a:t>
            </a:r>
            <a:r>
              <a:rPr lang="en-US" sz="2200"/>
              <a:t>mạng</a:t>
            </a:r>
            <a:r>
              <a:rPr lang="en-US" sz="2200" spc="305"/>
              <a:t> </a:t>
            </a:r>
            <a:r>
              <a:rPr lang="en-US" sz="2200" spc="-10"/>
              <a:t>không </a:t>
            </a:r>
            <a:r>
              <a:rPr lang="en-US" sz="2200"/>
              <a:t>thuần</a:t>
            </a:r>
            <a:r>
              <a:rPr lang="en-US" sz="2200" spc="60"/>
              <a:t>  </a:t>
            </a:r>
            <a:r>
              <a:rPr lang="en-US" sz="2200"/>
              <a:t>nhất,</a:t>
            </a:r>
            <a:r>
              <a:rPr lang="en-US" sz="2200" spc="60"/>
              <a:t>  </a:t>
            </a:r>
            <a:r>
              <a:rPr lang="en-US" sz="2200"/>
              <a:t>chủ</a:t>
            </a:r>
            <a:r>
              <a:rPr lang="en-US" sz="2200" spc="60"/>
              <a:t>  </a:t>
            </a:r>
            <a:r>
              <a:rPr lang="en-US" sz="2200"/>
              <a:t>yếu</a:t>
            </a:r>
            <a:r>
              <a:rPr lang="en-US" sz="2200" spc="60"/>
              <a:t>  </a:t>
            </a:r>
            <a:r>
              <a:rPr lang="en-US" sz="2200"/>
              <a:t>là</a:t>
            </a:r>
            <a:r>
              <a:rPr lang="en-US" sz="2200" spc="65"/>
              <a:t>  </a:t>
            </a:r>
            <a:r>
              <a:rPr lang="en-US" sz="2200"/>
              <a:t>mạng</a:t>
            </a:r>
            <a:r>
              <a:rPr lang="en-US" sz="2200" spc="60"/>
              <a:t>  </a:t>
            </a:r>
            <a:r>
              <a:rPr lang="en-US" sz="2200"/>
              <a:t>LAN</a:t>
            </a:r>
            <a:r>
              <a:rPr lang="en-US" sz="2200" spc="65"/>
              <a:t>  </a:t>
            </a:r>
            <a:r>
              <a:rPr lang="en-US" sz="2200" spc="-25"/>
              <a:t>với </a:t>
            </a:r>
            <a:r>
              <a:rPr lang="en-US" sz="2200"/>
              <a:t>mạng lớn</a:t>
            </a:r>
            <a:r>
              <a:rPr lang="en-US" sz="2200" spc="-10"/>
              <a:t> </a:t>
            </a:r>
            <a:r>
              <a:rPr lang="en-US" sz="2200"/>
              <a:t>bên</a:t>
            </a:r>
            <a:r>
              <a:rPr lang="en-US" sz="2200" spc="-5"/>
              <a:t> </a:t>
            </a:r>
            <a:r>
              <a:rPr lang="en-US" sz="2200" spc="-10"/>
              <a:t>ngoài.</a:t>
            </a:r>
            <a:endParaRPr lang="en-US" sz="2200"/>
          </a:p>
          <a:p>
            <a:pPr marL="354965" indent="-228600">
              <a:lnSpc>
                <a:spcPct val="90000"/>
              </a:lnSpc>
              <a:spcBef>
                <a:spcPts val="2014"/>
              </a:spcBef>
              <a:buClr>
                <a:srgbClr val="3333CC"/>
              </a:buClr>
              <a:buSzPct val="60416"/>
              <a:buFont typeface="Arial" panose="020B0604020202020204" pitchFamily="34" charset="0"/>
              <a:buChar char="•"/>
              <a:tabLst>
                <a:tab pos="355600" algn="l"/>
              </a:tabLst>
            </a:pPr>
            <a:r>
              <a:rPr lang="en-US" sz="2200"/>
              <a:t>Kiểm</a:t>
            </a:r>
            <a:r>
              <a:rPr lang="en-US" sz="2200" spc="-20"/>
              <a:t> </a:t>
            </a:r>
            <a:r>
              <a:rPr lang="en-US" sz="2200"/>
              <a:t>soát luồng</a:t>
            </a:r>
            <a:r>
              <a:rPr lang="en-US" sz="2200" spc="-10"/>
              <a:t> </a:t>
            </a:r>
            <a:r>
              <a:rPr lang="en-US" sz="2200"/>
              <a:t>dữ</a:t>
            </a:r>
            <a:r>
              <a:rPr lang="en-US" sz="2200" spc="-10"/>
              <a:t> </a:t>
            </a:r>
            <a:r>
              <a:rPr lang="en-US" sz="2200"/>
              <a:t>liệu</a:t>
            </a:r>
            <a:r>
              <a:rPr lang="en-US" sz="2200" spc="-20"/>
              <a:t> </a:t>
            </a:r>
            <a:r>
              <a:rPr lang="en-US" sz="2200"/>
              <a:t>ra</a:t>
            </a:r>
            <a:r>
              <a:rPr lang="en-US" sz="2200" spc="-10"/>
              <a:t> </a:t>
            </a:r>
            <a:r>
              <a:rPr lang="en-US" sz="2200"/>
              <a:t>vào </a:t>
            </a:r>
            <a:r>
              <a:rPr lang="en-US" sz="2200" spc="-10"/>
              <a:t>mạng.</a:t>
            </a:r>
            <a:endParaRPr lang="en-US" sz="2200"/>
          </a:p>
          <a:p>
            <a:pPr marL="354965" indent="-228600">
              <a:lnSpc>
                <a:spcPct val="90000"/>
              </a:lnSpc>
              <a:spcBef>
                <a:spcPts val="2020"/>
              </a:spcBef>
              <a:buClr>
                <a:srgbClr val="3333CC"/>
              </a:buClr>
              <a:buSzPct val="60416"/>
              <a:buFont typeface="Arial" panose="020B0604020202020204" pitchFamily="34" charset="0"/>
              <a:buChar char="•"/>
              <a:tabLst>
                <a:tab pos="355600" algn="l"/>
              </a:tabLst>
            </a:pPr>
            <a:r>
              <a:rPr lang="en-US" sz="2200"/>
              <a:t>Hoạt</a:t>
            </a:r>
            <a:r>
              <a:rPr lang="en-US" sz="2200" spc="-15"/>
              <a:t> </a:t>
            </a:r>
            <a:r>
              <a:rPr lang="en-US" sz="2200"/>
              <a:t>động phức</a:t>
            </a:r>
            <a:r>
              <a:rPr lang="en-US" sz="2200" spc="-20"/>
              <a:t> </a:t>
            </a:r>
            <a:r>
              <a:rPr lang="en-US" sz="2200"/>
              <a:t>tạp</a:t>
            </a:r>
            <a:r>
              <a:rPr lang="en-US" sz="2200" spc="-5"/>
              <a:t> </a:t>
            </a:r>
            <a:r>
              <a:rPr lang="en-US" sz="2200"/>
              <a:t>và</a:t>
            </a:r>
            <a:r>
              <a:rPr lang="en-US" sz="2200" spc="-5"/>
              <a:t> </a:t>
            </a:r>
            <a:r>
              <a:rPr lang="en-US" sz="2200"/>
              <a:t>chậm</a:t>
            </a:r>
            <a:r>
              <a:rPr lang="en-US" sz="2200" spc="-15"/>
              <a:t> </a:t>
            </a:r>
            <a:r>
              <a:rPr lang="en-US" sz="2200"/>
              <a:t>hơn </a:t>
            </a:r>
            <a:r>
              <a:rPr lang="en-US" sz="2200" spc="-10"/>
              <a:t>Router.</a:t>
            </a:r>
            <a:endParaRPr lang="en-US" sz="2200"/>
          </a:p>
        </p:txBody>
      </p:sp>
      <p:pic>
        <p:nvPicPr>
          <p:cNvPr id="4" name="object 4"/>
          <p:cNvPicPr/>
          <p:nvPr/>
        </p:nvPicPr>
        <p:blipFill>
          <a:blip r:embed="rId2" cstate="print"/>
          <a:stretch>
            <a:fillRect/>
          </a:stretch>
        </p:blipFill>
        <p:spPr>
          <a:xfrm>
            <a:off x="7500237" y="601133"/>
            <a:ext cx="4225344" cy="5580211"/>
          </a:xfrm>
          <a:prstGeom prst="rect">
            <a:avLst/>
          </a:prstGeom>
        </p:spPr>
      </p:pic>
      <p:sp>
        <p:nvSpPr>
          <p:cNvPr id="5" name="object 5"/>
          <p:cNvSpPr txBox="1">
            <a:spLocks noGrp="1"/>
          </p:cNvSpPr>
          <p:nvPr>
            <p:ph type="sldNum" sz="quarter" idx="7"/>
          </p:nvPr>
        </p:nvSpPr>
        <p:spPr>
          <a:xfrm>
            <a:off x="8726424" y="6356350"/>
            <a:ext cx="2852928" cy="365125"/>
          </a:xfrm>
          <a:prstGeom prst="rect">
            <a:avLst/>
          </a:prstGeom>
        </p:spPr>
        <p:txBody>
          <a:bodyPr vert="horz" lIns="91440" tIns="45720" rIns="91440" bIns="45720" rtlCol="0" anchor="ctr">
            <a:normAutofit/>
          </a:bodyPr>
          <a:lstStyle>
            <a:defPPr>
              <a:defRPr kern="0"/>
            </a:defPPr>
            <a:lvl1pPr>
              <a:defRPr sz="1400" b="0" i="0">
                <a:solidFill>
                  <a:schemeClr val="tx1"/>
                </a:solidFill>
                <a:latin typeface="Tahoma"/>
                <a:cs typeface="Tahoma"/>
              </a:defRPr>
            </a:lvl1pPr>
          </a:lstStyle>
          <a:p>
            <a:pPr algn="r">
              <a:spcBef>
                <a:spcPts val="105"/>
              </a:spcBef>
            </a:pPr>
            <a:fld id="{81D60167-4931-47E6-BA6A-407CBD079E47}" type="slidenum">
              <a:rPr lang="en-US" sz="1200">
                <a:solidFill>
                  <a:schemeClr val="tx1">
                    <a:lumMod val="50000"/>
                    <a:lumOff val="50000"/>
                  </a:schemeClr>
                </a:solidFill>
                <a:latin typeface="+mn-lt"/>
                <a:cs typeface="+mn-cs"/>
              </a:rPr>
              <a:pPr algn="r">
                <a:spcBef>
                  <a:spcPts val="105"/>
                </a:spcBef>
              </a:pPr>
              <a:t>121</a:t>
            </a:fld>
            <a:endParaRPr lang="en-US" sz="1200" spc="-25">
              <a:solidFill>
                <a:schemeClr val="tx1">
                  <a:lumMod val="50000"/>
                  <a:lumOff val="50000"/>
                </a:schemeClr>
              </a:solidFill>
              <a:latin typeface="+mn-lt"/>
              <a:cs typeface="+mn-c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35000" y="640823"/>
            <a:ext cx="3418659" cy="5583148"/>
          </a:xfrm>
          <a:prstGeom prst="rect">
            <a:avLst/>
          </a:prstGeom>
        </p:spPr>
        <p:txBody>
          <a:bodyPr vert="horz" lIns="91440" tIns="45720" rIns="91440" bIns="45720" rtlCol="0" anchor="ctr">
            <a:normAutofit/>
          </a:bodyPr>
          <a:lstStyle/>
          <a:p>
            <a:pPr marL="401320"/>
            <a:r>
              <a:rPr lang="en-US" sz="5400" kern="1200">
                <a:latin typeface="+mj-lt"/>
                <a:ea typeface="+mj-ea"/>
                <a:cs typeface="+mj-cs"/>
              </a:rPr>
              <a:t>Thiết</a:t>
            </a:r>
            <a:r>
              <a:rPr lang="en-US" sz="5400" kern="1200" spc="-20">
                <a:latin typeface="+mj-lt"/>
                <a:ea typeface="+mj-ea"/>
                <a:cs typeface="+mj-cs"/>
              </a:rPr>
              <a:t> </a:t>
            </a:r>
            <a:r>
              <a:rPr lang="en-US" sz="5400" kern="1200">
                <a:latin typeface="+mj-lt"/>
                <a:ea typeface="+mj-ea"/>
                <a:cs typeface="+mj-cs"/>
              </a:rPr>
              <a:t>bị</a:t>
            </a:r>
            <a:r>
              <a:rPr lang="en-US" sz="5400" kern="1200" spc="-15">
                <a:latin typeface="+mj-lt"/>
                <a:ea typeface="+mj-ea"/>
                <a:cs typeface="+mj-cs"/>
              </a:rPr>
              <a:t> </a:t>
            </a:r>
            <a:r>
              <a:rPr lang="en-US" sz="5400" kern="1200">
                <a:latin typeface="+mj-lt"/>
                <a:ea typeface="+mj-ea"/>
                <a:cs typeface="+mj-cs"/>
              </a:rPr>
              <a:t>mạng</a:t>
            </a:r>
            <a:r>
              <a:rPr lang="en-US" sz="5400" kern="1200" spc="-15">
                <a:latin typeface="+mj-lt"/>
                <a:ea typeface="+mj-ea"/>
                <a:cs typeface="+mj-cs"/>
              </a:rPr>
              <a:t> </a:t>
            </a:r>
            <a:r>
              <a:rPr lang="en-US" sz="5400" kern="1200">
                <a:latin typeface="+mj-lt"/>
                <a:ea typeface="+mj-ea"/>
                <a:cs typeface="+mj-cs"/>
              </a:rPr>
              <a:t>không</a:t>
            </a:r>
            <a:r>
              <a:rPr lang="en-US" sz="5400" kern="1200" spc="-15">
                <a:latin typeface="+mj-lt"/>
                <a:ea typeface="+mj-ea"/>
                <a:cs typeface="+mj-cs"/>
              </a:rPr>
              <a:t> </a:t>
            </a:r>
            <a:r>
              <a:rPr lang="en-US" sz="5400" kern="1200" spc="-25">
                <a:latin typeface="+mj-lt"/>
                <a:ea typeface="+mj-ea"/>
                <a:cs typeface="+mj-cs"/>
              </a:rPr>
              <a:t>dây</a:t>
            </a:r>
          </a:p>
        </p:txBody>
      </p:sp>
      <p:sp>
        <p:nvSpPr>
          <p:cNvPr id="2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bject 4"/>
          <p:cNvSpPr txBox="1">
            <a:spLocks noGrp="1"/>
          </p:cNvSpPr>
          <p:nvPr>
            <p:ph type="sldNum" sz="quarter" idx="7"/>
          </p:nvPr>
        </p:nvSpPr>
        <p:spPr>
          <a:xfrm>
            <a:off x="8610600" y="6356350"/>
            <a:ext cx="2743200" cy="365125"/>
          </a:xfrm>
          <a:prstGeom prst="rect">
            <a:avLst/>
          </a:prstGeom>
        </p:spPr>
        <p:txBody>
          <a:bodyPr vert="horz" lIns="91440" tIns="45720" rIns="91440" bIns="45720" rtlCol="0">
            <a:normAutofit/>
          </a:bodyPr>
          <a:lstStyle>
            <a:defPPr>
              <a:defRPr kern="0"/>
            </a:defPPr>
            <a:lvl1pPr>
              <a:defRPr sz="1400" b="0" i="0">
                <a:solidFill>
                  <a:schemeClr val="tx1"/>
                </a:solidFill>
                <a:latin typeface="Tahoma"/>
                <a:cs typeface="Tahoma"/>
              </a:defRPr>
            </a:lvl1pPr>
          </a:lstStyle>
          <a:p>
            <a:pPr>
              <a:spcBef>
                <a:spcPts val="105"/>
              </a:spcBef>
            </a:pPr>
            <a:fld id="{81D60167-4931-47E6-BA6A-407CBD079E47}" type="slidenum">
              <a:rPr lang="en-US">
                <a:latin typeface="+mn-lt"/>
                <a:cs typeface="+mn-cs"/>
              </a:rPr>
              <a:pPr>
                <a:spcBef>
                  <a:spcPts val="105"/>
                </a:spcBef>
              </a:pPr>
              <a:t>122</a:t>
            </a:fld>
            <a:endParaRPr lang="en-US" spc="-25">
              <a:latin typeface="+mn-lt"/>
              <a:cs typeface="+mn-cs"/>
            </a:endParaRPr>
          </a:p>
        </p:txBody>
      </p:sp>
      <p:graphicFrame>
        <p:nvGraphicFramePr>
          <p:cNvPr id="17" name="object 3">
            <a:extLst>
              <a:ext uri="{FF2B5EF4-FFF2-40B4-BE49-F238E27FC236}">
                <a16:creationId xmlns:a16="http://schemas.microsoft.com/office/drawing/2014/main" id="{E7EDBBE3-C04D-9002-E540-372A7539D0EC}"/>
              </a:ext>
            </a:extLst>
          </p:cNvPr>
          <p:cNvGraphicFramePr/>
          <p:nvPr>
            <p:extLst>
              <p:ext uri="{D42A27DB-BD31-4B8C-83A1-F6EECF244321}">
                <p14:modId xmlns:p14="http://schemas.microsoft.com/office/powerpoint/2010/main" val="7733465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a:spLocks noGrp="1"/>
          </p:cNvSpPr>
          <p:nvPr>
            <p:ph type="title"/>
          </p:nvPr>
        </p:nvSpPr>
        <p:spPr>
          <a:xfrm>
            <a:off x="838200" y="226061"/>
            <a:ext cx="10515600" cy="1092050"/>
          </a:xfrm>
          <a:prstGeom prst="rect">
            <a:avLst/>
          </a:prstGeom>
        </p:spPr>
        <p:txBody>
          <a:bodyPr vert="horz" lIns="91440" tIns="45720" rIns="91440" bIns="45720" rtlCol="0" anchor="b">
            <a:normAutofit/>
          </a:bodyPr>
          <a:lstStyle/>
          <a:p>
            <a:pPr marL="401320" algn="ctr"/>
            <a:r>
              <a:rPr lang="en-US" sz="5200"/>
              <a:t>Thiết</a:t>
            </a:r>
            <a:r>
              <a:rPr lang="en-US" sz="5200" spc="-100"/>
              <a:t> </a:t>
            </a:r>
            <a:r>
              <a:rPr lang="en-US" sz="5200"/>
              <a:t>bị</a:t>
            </a:r>
            <a:r>
              <a:rPr lang="en-US" sz="5200" spc="-100"/>
              <a:t> </a:t>
            </a:r>
            <a:r>
              <a:rPr lang="en-US" sz="5200"/>
              <a:t>mạng</a:t>
            </a:r>
            <a:r>
              <a:rPr lang="en-US" sz="5200" spc="-100"/>
              <a:t> </a:t>
            </a:r>
            <a:r>
              <a:rPr lang="en-US" sz="5200"/>
              <a:t>không</a:t>
            </a:r>
            <a:r>
              <a:rPr lang="en-US" sz="5200" spc="-105"/>
              <a:t> </a:t>
            </a:r>
            <a:r>
              <a:rPr lang="en-US" sz="5200" spc="-25"/>
              <a:t>dây</a:t>
            </a:r>
            <a:endParaRPr lang="en-US" sz="5200"/>
          </a:p>
        </p:txBody>
      </p:sp>
      <p:sp useBgFill="1">
        <p:nvSpPr>
          <p:cNvPr id="12" name="Rectangle 11">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 name="object 2"/>
          <p:cNvPicPr/>
          <p:nvPr/>
        </p:nvPicPr>
        <p:blipFill>
          <a:blip r:embed="rId2" cstate="print"/>
          <a:stretch>
            <a:fillRect/>
          </a:stretch>
        </p:blipFill>
        <p:spPr>
          <a:xfrm>
            <a:off x="1546188" y="2399493"/>
            <a:ext cx="3724683" cy="3879879"/>
          </a:xfrm>
          <a:prstGeom prst="rect">
            <a:avLst/>
          </a:prstGeom>
        </p:spPr>
      </p:pic>
      <p:pic>
        <p:nvPicPr>
          <p:cNvPr id="4" name="object 4"/>
          <p:cNvPicPr/>
          <p:nvPr/>
        </p:nvPicPr>
        <p:blipFill>
          <a:blip r:embed="rId3" cstate="print"/>
          <a:stretch>
            <a:fillRect/>
          </a:stretch>
        </p:blipFill>
        <p:spPr>
          <a:xfrm>
            <a:off x="7005193" y="2399494"/>
            <a:ext cx="3556554" cy="3879878"/>
          </a:xfrm>
          <a:prstGeom prst="rect">
            <a:avLst/>
          </a:prstGeom>
        </p:spPr>
      </p:pic>
      <p:sp>
        <p:nvSpPr>
          <p:cNvPr id="5" name="object 5"/>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defPPr>
              <a:defRPr kern="0"/>
            </a:defPPr>
            <a:lvl1pPr>
              <a:defRPr sz="1400" b="0" i="0">
                <a:solidFill>
                  <a:schemeClr val="tx1"/>
                </a:solidFill>
                <a:latin typeface="Tahoma"/>
                <a:cs typeface="Tahoma"/>
              </a:defRPr>
            </a:lvl1pPr>
          </a:lstStyle>
          <a:p>
            <a:pPr algn="r">
              <a:spcBef>
                <a:spcPts val="105"/>
              </a:spcBef>
            </a:pPr>
            <a:fld id="{81D60167-4931-47E6-BA6A-407CBD079E47}" type="slidenum">
              <a:rPr lang="en-US" sz="1200">
                <a:solidFill>
                  <a:schemeClr val="tx1">
                    <a:lumMod val="50000"/>
                    <a:lumOff val="50000"/>
                  </a:schemeClr>
                </a:solidFill>
                <a:latin typeface="+mn-lt"/>
                <a:cs typeface="+mn-cs"/>
              </a:rPr>
              <a:pPr algn="r">
                <a:spcBef>
                  <a:spcPts val="105"/>
                </a:spcBef>
              </a:pPr>
              <a:t>123</a:t>
            </a:fld>
            <a:endParaRPr lang="en-US" sz="1200" spc="-25">
              <a:solidFill>
                <a:schemeClr val="tx1">
                  <a:lumMod val="50000"/>
                  <a:lumOff val="50000"/>
                </a:schemeClr>
              </a:solidFill>
              <a:latin typeface="+mn-lt"/>
              <a:cs typeface="+mn-c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46910" y="1675246"/>
            <a:ext cx="8298180" cy="4753610"/>
            <a:chOff x="304800" y="1905000"/>
            <a:chExt cx="8298180" cy="4753610"/>
          </a:xfrm>
        </p:grpSpPr>
        <p:pic>
          <p:nvPicPr>
            <p:cNvPr id="3" name="object 3"/>
            <p:cNvPicPr/>
            <p:nvPr/>
          </p:nvPicPr>
          <p:blipFill>
            <a:blip r:embed="rId2" cstate="print"/>
            <a:stretch>
              <a:fillRect/>
            </a:stretch>
          </p:blipFill>
          <p:spPr>
            <a:xfrm>
              <a:off x="2819400" y="4061460"/>
              <a:ext cx="3314700" cy="2596896"/>
            </a:xfrm>
            <a:prstGeom prst="rect">
              <a:avLst/>
            </a:prstGeom>
          </p:spPr>
        </p:pic>
        <p:pic>
          <p:nvPicPr>
            <p:cNvPr id="4" name="object 4"/>
            <p:cNvPicPr/>
            <p:nvPr/>
          </p:nvPicPr>
          <p:blipFill>
            <a:blip r:embed="rId3" cstate="print"/>
            <a:stretch>
              <a:fillRect/>
            </a:stretch>
          </p:blipFill>
          <p:spPr>
            <a:xfrm>
              <a:off x="304800" y="1905000"/>
              <a:ext cx="3223260" cy="3276600"/>
            </a:xfrm>
            <a:prstGeom prst="rect">
              <a:avLst/>
            </a:prstGeom>
          </p:spPr>
        </p:pic>
        <p:pic>
          <p:nvPicPr>
            <p:cNvPr id="5" name="object 5"/>
            <p:cNvPicPr/>
            <p:nvPr/>
          </p:nvPicPr>
          <p:blipFill>
            <a:blip r:embed="rId4" cstate="print"/>
            <a:stretch>
              <a:fillRect/>
            </a:stretch>
          </p:blipFill>
          <p:spPr>
            <a:xfrm>
              <a:off x="5710428" y="1981200"/>
              <a:ext cx="2892552" cy="3048000"/>
            </a:xfrm>
            <a:prstGeom prst="rect">
              <a:avLst/>
            </a:prstGeom>
          </p:spPr>
        </p:pic>
      </p:grpSp>
      <p:sp>
        <p:nvSpPr>
          <p:cNvPr id="6" name="object 6"/>
          <p:cNvSpPr txBox="1">
            <a:spLocks noGrp="1"/>
          </p:cNvSpPr>
          <p:nvPr>
            <p:ph type="title"/>
          </p:nvPr>
        </p:nvSpPr>
        <p:spPr>
          <a:xfrm>
            <a:off x="2362200" y="463816"/>
            <a:ext cx="10515600" cy="1128180"/>
          </a:xfrm>
          <a:prstGeom prst="rect">
            <a:avLst/>
          </a:prstGeom>
        </p:spPr>
        <p:txBody>
          <a:bodyPr vert="horz" wrap="square" lIns="0" tIns="507669" rIns="0" bIns="0" rtlCol="0" anchor="ctr">
            <a:spAutoFit/>
          </a:bodyPr>
          <a:lstStyle/>
          <a:p>
            <a:pPr marL="401320">
              <a:lnSpc>
                <a:spcPct val="100000"/>
              </a:lnSpc>
              <a:spcBef>
                <a:spcPts val="95"/>
              </a:spcBef>
            </a:pPr>
            <a:r>
              <a:rPr sz="4000" dirty="0"/>
              <a:t>Thiết</a:t>
            </a:r>
            <a:r>
              <a:rPr sz="4000" spc="-100" dirty="0"/>
              <a:t> </a:t>
            </a:r>
            <a:r>
              <a:rPr sz="4000" dirty="0"/>
              <a:t>bị</a:t>
            </a:r>
            <a:r>
              <a:rPr sz="4000" spc="-100" dirty="0"/>
              <a:t> </a:t>
            </a:r>
            <a:r>
              <a:rPr sz="4000" dirty="0"/>
              <a:t>mạng</a:t>
            </a:r>
            <a:r>
              <a:rPr sz="4000" spc="-100" dirty="0"/>
              <a:t> </a:t>
            </a:r>
            <a:r>
              <a:rPr sz="4000" dirty="0"/>
              <a:t>không</a:t>
            </a:r>
            <a:r>
              <a:rPr sz="4000" spc="-105" dirty="0"/>
              <a:t> </a:t>
            </a:r>
            <a:r>
              <a:rPr sz="4000" spc="-25" dirty="0"/>
              <a:t>dây</a:t>
            </a:r>
            <a:endParaRPr sz="4000"/>
          </a:p>
        </p:txBody>
      </p:sp>
      <p:sp>
        <p:nvSpPr>
          <p:cNvPr id="7" name="object 7"/>
          <p:cNvSpPr txBox="1">
            <a:spLocks noGrp="1"/>
          </p:cNvSpPr>
          <p:nvPr>
            <p:ph type="sldNum" sz="quarter" idx="7"/>
          </p:nvPr>
        </p:nvSpPr>
        <p:spPr>
          <a:xfrm>
            <a:off x="8525002" y="6428856"/>
            <a:ext cx="382016" cy="240665"/>
          </a:xfrm>
          <a:prstGeom prst="rect">
            <a:avLst/>
          </a:prstGeom>
        </p:spPr>
        <p:txBody>
          <a:bodyPr vert="horz" wrap="square" lIns="0" tIns="0" rIns="0" bIns="0" rtlCol="0">
            <a:spAutoFit/>
          </a:bodyPr>
          <a:lstStyle>
            <a:defPPr>
              <a:defRPr kern="0"/>
            </a:defPPr>
            <a:lvl1pPr>
              <a:defRPr sz="1400" b="0" i="0">
                <a:solidFill>
                  <a:schemeClr val="tx1"/>
                </a:solidFill>
                <a:latin typeface="Tahoma"/>
                <a:cs typeface="Tahoma"/>
              </a:defRPr>
            </a:lvl1pPr>
          </a:lstStyle>
          <a:p>
            <a:pPr marL="38100">
              <a:spcBef>
                <a:spcPts val="105"/>
              </a:spcBef>
            </a:pPr>
            <a:fld id="{81D60167-4931-47E6-BA6A-407CBD079E47}" type="slidenum">
              <a:rPr lang="en-VN" smtClean="0"/>
              <a:pPr marL="233045">
                <a:spcBef>
                  <a:spcPts val="105"/>
                </a:spcBef>
              </a:pPr>
              <a:t>124</a:t>
            </a:fld>
            <a:endParaRPr spc="-25"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object 3"/>
          <p:cNvSpPr txBox="1">
            <a:spLocks noGrp="1"/>
          </p:cNvSpPr>
          <p:nvPr>
            <p:ph type="title"/>
          </p:nvPr>
        </p:nvSpPr>
        <p:spPr>
          <a:xfrm>
            <a:off x="660041" y="2767106"/>
            <a:ext cx="2880828" cy="3071906"/>
          </a:xfrm>
          <a:prstGeom prst="rect">
            <a:avLst/>
          </a:prstGeom>
        </p:spPr>
        <p:txBody>
          <a:bodyPr vert="horz" lIns="91440" tIns="45720" rIns="91440" bIns="45720" rtlCol="0" anchor="t">
            <a:normAutofit/>
          </a:bodyPr>
          <a:lstStyle/>
          <a:p>
            <a:pPr marL="401320"/>
            <a:r>
              <a:rPr lang="en-US" sz="4000" kern="1200">
                <a:solidFill>
                  <a:srgbClr val="FFFFFF"/>
                </a:solidFill>
                <a:latin typeface="+mj-lt"/>
                <a:ea typeface="+mj-ea"/>
                <a:cs typeface="+mj-cs"/>
              </a:rPr>
              <a:t>Thiết</a:t>
            </a:r>
            <a:r>
              <a:rPr lang="en-US" sz="4000" kern="1200" spc="-100">
                <a:solidFill>
                  <a:srgbClr val="FFFFFF"/>
                </a:solidFill>
                <a:latin typeface="+mj-lt"/>
                <a:ea typeface="+mj-ea"/>
                <a:cs typeface="+mj-cs"/>
              </a:rPr>
              <a:t> </a:t>
            </a:r>
            <a:r>
              <a:rPr lang="en-US" sz="4000" kern="1200">
                <a:solidFill>
                  <a:srgbClr val="FFFFFF"/>
                </a:solidFill>
                <a:latin typeface="+mj-lt"/>
                <a:ea typeface="+mj-ea"/>
                <a:cs typeface="+mj-cs"/>
              </a:rPr>
              <a:t>bị</a:t>
            </a:r>
            <a:r>
              <a:rPr lang="en-US" sz="4000" kern="1200" spc="-100">
                <a:solidFill>
                  <a:srgbClr val="FFFFFF"/>
                </a:solidFill>
                <a:latin typeface="+mj-lt"/>
                <a:ea typeface="+mj-ea"/>
                <a:cs typeface="+mj-cs"/>
              </a:rPr>
              <a:t> </a:t>
            </a:r>
            <a:r>
              <a:rPr lang="en-US" sz="4000" kern="1200">
                <a:solidFill>
                  <a:srgbClr val="FFFFFF"/>
                </a:solidFill>
                <a:latin typeface="+mj-lt"/>
                <a:ea typeface="+mj-ea"/>
                <a:cs typeface="+mj-cs"/>
              </a:rPr>
              <a:t>mạng</a:t>
            </a:r>
            <a:r>
              <a:rPr lang="en-US" sz="4000" kern="1200" spc="-100">
                <a:solidFill>
                  <a:srgbClr val="FFFFFF"/>
                </a:solidFill>
                <a:latin typeface="+mj-lt"/>
                <a:ea typeface="+mj-ea"/>
                <a:cs typeface="+mj-cs"/>
              </a:rPr>
              <a:t> </a:t>
            </a:r>
            <a:r>
              <a:rPr lang="en-US" sz="4000" kern="1200">
                <a:solidFill>
                  <a:srgbClr val="FFFFFF"/>
                </a:solidFill>
                <a:latin typeface="+mj-lt"/>
                <a:ea typeface="+mj-ea"/>
                <a:cs typeface="+mj-cs"/>
              </a:rPr>
              <a:t>không</a:t>
            </a:r>
            <a:r>
              <a:rPr lang="en-US" sz="4000" kern="1200" spc="-105">
                <a:solidFill>
                  <a:srgbClr val="FFFFFF"/>
                </a:solidFill>
                <a:latin typeface="+mj-lt"/>
                <a:ea typeface="+mj-ea"/>
                <a:cs typeface="+mj-cs"/>
              </a:rPr>
              <a:t> </a:t>
            </a:r>
            <a:r>
              <a:rPr lang="en-US" sz="4000" kern="1200" spc="-25">
                <a:solidFill>
                  <a:srgbClr val="FFFFFF"/>
                </a:solidFill>
                <a:latin typeface="+mj-lt"/>
                <a:ea typeface="+mj-ea"/>
                <a:cs typeface="+mj-cs"/>
              </a:rPr>
              <a:t>dây</a:t>
            </a:r>
            <a:endParaRPr lang="en-US" sz="4000" kern="1200">
              <a:solidFill>
                <a:srgbClr val="FFFFFF"/>
              </a:solidFill>
              <a:latin typeface="+mj-lt"/>
              <a:ea typeface="+mj-ea"/>
              <a:cs typeface="+mj-cs"/>
            </a:endParaRPr>
          </a:p>
        </p:txBody>
      </p:sp>
      <p:pic>
        <p:nvPicPr>
          <p:cNvPr id="2" name="object 2"/>
          <p:cNvPicPr/>
          <p:nvPr/>
        </p:nvPicPr>
        <p:blipFill>
          <a:blip r:embed="rId2" cstate="print"/>
          <a:stretch>
            <a:fillRect/>
          </a:stretch>
        </p:blipFill>
        <p:spPr>
          <a:xfrm>
            <a:off x="5029672" y="467208"/>
            <a:ext cx="6171259" cy="5923584"/>
          </a:xfrm>
          <a:prstGeom prst="rect">
            <a:avLst/>
          </a:prstGeom>
        </p:spPr>
      </p:pic>
      <p:sp>
        <p:nvSpPr>
          <p:cNvPr id="4" name="object 4"/>
          <p:cNvSpPr txBox="1">
            <a:spLocks noGrp="1"/>
          </p:cNvSpPr>
          <p:nvPr>
            <p:ph type="sldNum" sz="quarter" idx="7"/>
          </p:nvPr>
        </p:nvSpPr>
        <p:spPr>
          <a:xfrm>
            <a:off x="11704319" y="6455664"/>
            <a:ext cx="448056" cy="365125"/>
          </a:xfrm>
          <a:prstGeom prst="rect">
            <a:avLst/>
          </a:prstGeom>
        </p:spPr>
        <p:txBody>
          <a:bodyPr vert="horz" lIns="91440" tIns="45720" rIns="91440" bIns="45720" rtlCol="0" anchor="ctr">
            <a:normAutofit/>
          </a:bodyPr>
          <a:lstStyle>
            <a:defPPr>
              <a:defRPr kern="0"/>
            </a:defPPr>
            <a:lvl1pPr>
              <a:defRPr sz="1400" b="0" i="0">
                <a:solidFill>
                  <a:schemeClr val="tx1"/>
                </a:solidFill>
                <a:latin typeface="Tahoma"/>
                <a:cs typeface="Tahoma"/>
              </a:defRPr>
            </a:lvl1pPr>
          </a:lstStyle>
          <a:p>
            <a:pPr algn="r">
              <a:spcBef>
                <a:spcPts val="105"/>
              </a:spcBef>
            </a:pPr>
            <a:fld id="{81D60167-4931-47E6-BA6A-407CBD079E47}" type="slidenum">
              <a:rPr lang="en-US" sz="1100">
                <a:solidFill>
                  <a:schemeClr val="tx1">
                    <a:lumMod val="50000"/>
                    <a:lumOff val="50000"/>
                  </a:schemeClr>
                </a:solidFill>
                <a:latin typeface="+mn-lt"/>
                <a:cs typeface="+mn-cs"/>
              </a:rPr>
              <a:pPr algn="r">
                <a:spcBef>
                  <a:spcPts val="105"/>
                </a:spcBef>
              </a:pPr>
              <a:t>125</a:t>
            </a:fld>
            <a:endParaRPr lang="en-US" sz="1100" spc="-25">
              <a:solidFill>
                <a:schemeClr val="tx1">
                  <a:lumMod val="50000"/>
                  <a:lumOff val="50000"/>
                </a:schemeClr>
              </a:solidFill>
              <a:latin typeface="+mn-lt"/>
              <a:cs typeface="+mn-c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bject 3"/>
          <p:cNvSpPr txBox="1">
            <a:spLocks noGrp="1"/>
          </p:cNvSpPr>
          <p:nvPr>
            <p:ph type="title"/>
          </p:nvPr>
        </p:nvSpPr>
        <p:spPr>
          <a:xfrm>
            <a:off x="477981" y="1122363"/>
            <a:ext cx="4023360" cy="3204134"/>
          </a:xfrm>
          <a:prstGeom prst="rect">
            <a:avLst/>
          </a:prstGeom>
        </p:spPr>
        <p:txBody>
          <a:bodyPr vert="horz" lIns="91440" tIns="45720" rIns="91440" bIns="45720" rtlCol="0" anchor="b">
            <a:normAutofit/>
          </a:bodyPr>
          <a:lstStyle/>
          <a:p>
            <a:pPr marL="401320"/>
            <a:r>
              <a:rPr lang="en-US" sz="4800" kern="1200">
                <a:solidFill>
                  <a:schemeClr val="tx1"/>
                </a:solidFill>
                <a:latin typeface="+mj-lt"/>
                <a:ea typeface="+mj-ea"/>
                <a:cs typeface="+mj-cs"/>
              </a:rPr>
              <a:t>Thiết</a:t>
            </a:r>
            <a:r>
              <a:rPr lang="en-US" sz="4800" kern="1200" spc="-20">
                <a:solidFill>
                  <a:schemeClr val="tx1"/>
                </a:solidFill>
                <a:latin typeface="+mj-lt"/>
                <a:ea typeface="+mj-ea"/>
                <a:cs typeface="+mj-cs"/>
              </a:rPr>
              <a:t> </a:t>
            </a:r>
            <a:r>
              <a:rPr lang="en-US" sz="4800" kern="1200">
                <a:solidFill>
                  <a:schemeClr val="tx1"/>
                </a:solidFill>
                <a:latin typeface="+mj-lt"/>
                <a:ea typeface="+mj-ea"/>
                <a:cs typeface="+mj-cs"/>
              </a:rPr>
              <a:t>bị</a:t>
            </a:r>
            <a:r>
              <a:rPr lang="en-US" sz="4800" kern="1200" spc="-15">
                <a:solidFill>
                  <a:schemeClr val="tx1"/>
                </a:solidFill>
                <a:latin typeface="+mj-lt"/>
                <a:ea typeface="+mj-ea"/>
                <a:cs typeface="+mj-cs"/>
              </a:rPr>
              <a:t> </a:t>
            </a:r>
            <a:r>
              <a:rPr lang="en-US" sz="4800" kern="1200">
                <a:solidFill>
                  <a:schemeClr val="tx1"/>
                </a:solidFill>
                <a:latin typeface="+mj-lt"/>
                <a:ea typeface="+mj-ea"/>
                <a:cs typeface="+mj-cs"/>
              </a:rPr>
              <a:t>mạng</a:t>
            </a:r>
            <a:r>
              <a:rPr lang="en-US" sz="4800" kern="1200" spc="-15">
                <a:solidFill>
                  <a:schemeClr val="tx1"/>
                </a:solidFill>
                <a:latin typeface="+mj-lt"/>
                <a:ea typeface="+mj-ea"/>
                <a:cs typeface="+mj-cs"/>
              </a:rPr>
              <a:t> </a:t>
            </a:r>
            <a:r>
              <a:rPr lang="en-US" sz="4800" kern="1200">
                <a:solidFill>
                  <a:schemeClr val="tx1"/>
                </a:solidFill>
                <a:latin typeface="+mj-lt"/>
                <a:ea typeface="+mj-ea"/>
                <a:cs typeface="+mj-cs"/>
              </a:rPr>
              <a:t>không</a:t>
            </a:r>
            <a:r>
              <a:rPr lang="en-US" sz="4800" kern="1200" spc="-15">
                <a:solidFill>
                  <a:schemeClr val="tx1"/>
                </a:solidFill>
                <a:latin typeface="+mj-lt"/>
                <a:ea typeface="+mj-ea"/>
                <a:cs typeface="+mj-cs"/>
              </a:rPr>
              <a:t> </a:t>
            </a:r>
            <a:r>
              <a:rPr lang="en-US" sz="4800" kern="1200" spc="-25">
                <a:solidFill>
                  <a:schemeClr val="tx1"/>
                </a:solidFill>
                <a:latin typeface="+mj-lt"/>
                <a:ea typeface="+mj-ea"/>
                <a:cs typeface="+mj-cs"/>
              </a:rPr>
              <a:t>dây</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object 2"/>
          <p:cNvPicPr/>
          <p:nvPr/>
        </p:nvPicPr>
        <p:blipFill>
          <a:blip r:embed="rId2" cstate="print"/>
          <a:stretch>
            <a:fillRect/>
          </a:stretch>
        </p:blipFill>
        <p:spPr>
          <a:xfrm>
            <a:off x="6546369" y="625684"/>
            <a:ext cx="4144810" cy="5455380"/>
          </a:xfrm>
          <a:prstGeom prst="rect">
            <a:avLst/>
          </a:prstGeom>
        </p:spPr>
      </p:pic>
      <p:sp>
        <p:nvSpPr>
          <p:cNvPr id="4" name="object 4"/>
          <p:cNvSpPr txBox="1">
            <a:spLocks noGrp="1"/>
          </p:cNvSpPr>
          <p:nvPr>
            <p:ph type="sldNum" sz="quarter" idx="7"/>
          </p:nvPr>
        </p:nvSpPr>
        <p:spPr>
          <a:xfrm>
            <a:off x="9847810" y="6356350"/>
            <a:ext cx="1505989" cy="365125"/>
          </a:xfrm>
          <a:prstGeom prst="rect">
            <a:avLst/>
          </a:prstGeom>
        </p:spPr>
        <p:txBody>
          <a:bodyPr vert="horz" lIns="91440" tIns="45720" rIns="91440" bIns="45720" rtlCol="0" anchor="ctr">
            <a:normAutofit/>
          </a:bodyPr>
          <a:lstStyle>
            <a:defPPr>
              <a:defRPr kern="0"/>
            </a:defPPr>
            <a:lvl1pPr>
              <a:defRPr sz="1400" b="0" i="0">
                <a:solidFill>
                  <a:schemeClr val="tx1"/>
                </a:solidFill>
                <a:latin typeface="Tahoma"/>
                <a:cs typeface="Tahoma"/>
              </a:defRPr>
            </a:lvl1pPr>
          </a:lstStyle>
          <a:p>
            <a:pPr algn="r">
              <a:spcBef>
                <a:spcPts val="105"/>
              </a:spcBef>
            </a:pPr>
            <a:fld id="{81D60167-4931-47E6-BA6A-407CBD079E47}" type="slidenum">
              <a:rPr lang="en-US" sz="1200">
                <a:solidFill>
                  <a:schemeClr val="tx1">
                    <a:lumMod val="50000"/>
                    <a:lumOff val="50000"/>
                  </a:schemeClr>
                </a:solidFill>
                <a:latin typeface="+mn-lt"/>
                <a:cs typeface="+mn-cs"/>
              </a:rPr>
              <a:pPr algn="r">
                <a:spcBef>
                  <a:spcPts val="105"/>
                </a:spcBef>
              </a:pPr>
              <a:t>126</a:t>
            </a:fld>
            <a:endParaRPr lang="en-US" sz="1200" spc="-25">
              <a:solidFill>
                <a:schemeClr val="tx1">
                  <a:lumMod val="50000"/>
                  <a:lumOff val="50000"/>
                </a:schemeClr>
              </a:solidFill>
              <a:latin typeface="+mn-lt"/>
              <a:cs typeface="+mn-cs"/>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512423" y="1552056"/>
            <a:ext cx="7832090" cy="4876800"/>
            <a:chOff x="792480" y="1828800"/>
            <a:chExt cx="7832090" cy="4876800"/>
          </a:xfrm>
        </p:grpSpPr>
        <p:pic>
          <p:nvPicPr>
            <p:cNvPr id="4" name="object 4"/>
            <p:cNvPicPr/>
            <p:nvPr/>
          </p:nvPicPr>
          <p:blipFill>
            <a:blip r:embed="rId2" cstate="print"/>
            <a:stretch>
              <a:fillRect/>
            </a:stretch>
          </p:blipFill>
          <p:spPr>
            <a:xfrm>
              <a:off x="792480" y="1905000"/>
              <a:ext cx="4312920" cy="4572000"/>
            </a:xfrm>
            <a:prstGeom prst="rect">
              <a:avLst/>
            </a:prstGeom>
          </p:spPr>
        </p:pic>
        <p:pic>
          <p:nvPicPr>
            <p:cNvPr id="5" name="object 5"/>
            <p:cNvPicPr/>
            <p:nvPr/>
          </p:nvPicPr>
          <p:blipFill>
            <a:blip r:embed="rId3" cstate="print"/>
            <a:stretch>
              <a:fillRect/>
            </a:stretch>
          </p:blipFill>
          <p:spPr>
            <a:xfrm>
              <a:off x="5410200" y="1828800"/>
              <a:ext cx="3214116" cy="4876800"/>
            </a:xfrm>
            <a:prstGeom prst="rect">
              <a:avLst/>
            </a:prstGeom>
          </p:spPr>
        </p:pic>
      </p:grpSp>
      <p:sp>
        <p:nvSpPr>
          <p:cNvPr id="6" name="object 6"/>
          <p:cNvSpPr txBox="1">
            <a:spLocks noGrp="1"/>
          </p:cNvSpPr>
          <p:nvPr>
            <p:ph type="sldNum" sz="quarter" idx="7"/>
          </p:nvPr>
        </p:nvSpPr>
        <p:spPr>
          <a:xfrm>
            <a:off x="8525002" y="6428856"/>
            <a:ext cx="382016" cy="240665"/>
          </a:xfrm>
          <a:prstGeom prst="rect">
            <a:avLst/>
          </a:prstGeom>
        </p:spPr>
        <p:txBody>
          <a:bodyPr vert="horz" wrap="square" lIns="0" tIns="0" rIns="0" bIns="0" rtlCol="0">
            <a:spAutoFit/>
          </a:bodyPr>
          <a:lstStyle>
            <a:defPPr>
              <a:defRPr kern="0"/>
            </a:defPPr>
            <a:lvl1pPr>
              <a:defRPr sz="1400" b="0" i="0">
                <a:solidFill>
                  <a:schemeClr val="tx1"/>
                </a:solidFill>
                <a:latin typeface="Tahoma"/>
                <a:cs typeface="Tahoma"/>
              </a:defRPr>
            </a:lvl1pPr>
          </a:lstStyle>
          <a:p>
            <a:pPr marL="38100">
              <a:spcBef>
                <a:spcPts val="105"/>
              </a:spcBef>
            </a:pPr>
            <a:fld id="{81D60167-4931-47E6-BA6A-407CBD079E47}" type="slidenum">
              <a:rPr lang="en-VN" smtClean="0"/>
              <a:pPr marL="233045">
                <a:spcBef>
                  <a:spcPts val="105"/>
                </a:spcBef>
              </a:pPr>
              <a:t>127</a:t>
            </a:fld>
            <a:endParaRPr spc="-25" dirty="0"/>
          </a:p>
        </p:txBody>
      </p:sp>
      <p:sp>
        <p:nvSpPr>
          <p:cNvPr id="8" name="Title 7">
            <a:extLst>
              <a:ext uri="{FF2B5EF4-FFF2-40B4-BE49-F238E27FC236}">
                <a16:creationId xmlns:a16="http://schemas.microsoft.com/office/drawing/2014/main" id="{45B878AE-85AB-570B-F564-1F344D688BD4}"/>
              </a:ext>
            </a:extLst>
          </p:cNvPr>
          <p:cNvSpPr>
            <a:spLocks noGrp="1"/>
          </p:cNvSpPr>
          <p:nvPr>
            <p:ph type="title"/>
          </p:nvPr>
        </p:nvSpPr>
        <p:spPr/>
        <p:txBody>
          <a:bodyPr/>
          <a:lstStyle/>
          <a:p>
            <a:r>
              <a:rPr lang="en-VN" dirty="0"/>
              <a:t>Thiết bị kiểm tra cáp</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ject 3"/>
          <p:cNvPicPr/>
          <p:nvPr/>
        </p:nvPicPr>
        <p:blipFill rotWithShape="1">
          <a:blip r:embed="rId2" cstate="print"/>
          <a:srcRect b="6034"/>
          <a:stretch/>
        </p:blipFill>
        <p:spPr>
          <a:xfrm>
            <a:off x="20" y="10"/>
            <a:ext cx="8668492" cy="6857990"/>
          </a:xfrm>
          <a:prstGeom prst="rect">
            <a:avLst/>
          </a:prstGeom>
        </p:spPr>
      </p:pic>
      <p:sp>
        <p:nvSpPr>
          <p:cNvPr id="11"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7848600" y="1122363"/>
            <a:ext cx="4023360" cy="3204134"/>
          </a:xfrm>
          <a:prstGeom prst="rect">
            <a:avLst/>
          </a:prstGeom>
        </p:spPr>
        <p:txBody>
          <a:bodyPr vert="horz" lIns="91440" tIns="45720" rIns="91440" bIns="45720" rtlCol="0" anchor="b">
            <a:normAutofit/>
          </a:bodyPr>
          <a:lstStyle/>
          <a:p>
            <a:pPr marL="401320"/>
            <a:r>
              <a:rPr lang="en-US" dirty="0" err="1"/>
              <a:t>Thiết</a:t>
            </a:r>
            <a:r>
              <a:rPr lang="en-US" spc="-70" dirty="0"/>
              <a:t> </a:t>
            </a:r>
            <a:r>
              <a:rPr lang="en-US" dirty="0" err="1"/>
              <a:t>bị</a:t>
            </a:r>
            <a:r>
              <a:rPr lang="en-US" spc="-70" dirty="0"/>
              <a:t> </a:t>
            </a:r>
            <a:r>
              <a:rPr lang="en-US" dirty="0" err="1"/>
              <a:t>hỗ</a:t>
            </a:r>
            <a:r>
              <a:rPr lang="en-US" spc="-70" dirty="0"/>
              <a:t> </a:t>
            </a:r>
            <a:r>
              <a:rPr lang="en-US" dirty="0" err="1"/>
              <a:t>trợ</a:t>
            </a:r>
            <a:r>
              <a:rPr lang="en-US" spc="-55" dirty="0"/>
              <a:t> </a:t>
            </a:r>
            <a:r>
              <a:rPr lang="en-US" dirty="0" err="1"/>
              <a:t>thi</a:t>
            </a:r>
            <a:r>
              <a:rPr lang="en-US" spc="-75" dirty="0"/>
              <a:t> </a:t>
            </a:r>
            <a:r>
              <a:rPr lang="en-US" dirty="0" err="1"/>
              <a:t>công</a:t>
            </a:r>
            <a:r>
              <a:rPr lang="en-US" spc="-85" dirty="0"/>
              <a:t> </a:t>
            </a:r>
            <a:r>
              <a:rPr lang="en-US" spc="-20" dirty="0" err="1"/>
              <a:t>mạng</a:t>
            </a:r>
            <a:endParaRPr lang="en-US" dirty="0"/>
          </a:p>
          <a:p>
            <a:pPr marL="401320"/>
            <a:r>
              <a:rPr lang="en-US" dirty="0" err="1"/>
              <a:t>Thiết</a:t>
            </a:r>
            <a:r>
              <a:rPr lang="en-US" spc="-45" dirty="0"/>
              <a:t> </a:t>
            </a:r>
            <a:r>
              <a:rPr lang="en-US" dirty="0" err="1"/>
              <a:t>bị</a:t>
            </a:r>
            <a:r>
              <a:rPr lang="en-US" spc="-45" dirty="0"/>
              <a:t> </a:t>
            </a:r>
            <a:r>
              <a:rPr lang="en-US" dirty="0" err="1"/>
              <a:t>bấm</a:t>
            </a:r>
            <a:r>
              <a:rPr lang="en-US" spc="-30" dirty="0"/>
              <a:t> </a:t>
            </a:r>
            <a:r>
              <a:rPr lang="en-US" spc="-25" dirty="0" err="1"/>
              <a:t>dây</a:t>
            </a:r>
            <a:endParaRPr lang="en-US"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object 4"/>
          <p:cNvSpPr txBox="1">
            <a:spLocks noGrp="1"/>
          </p:cNvSpPr>
          <p:nvPr>
            <p:ph type="sldNum" sz="quarter" idx="7"/>
          </p:nvPr>
        </p:nvSpPr>
        <p:spPr>
          <a:xfrm>
            <a:off x="11150138" y="6356350"/>
            <a:ext cx="721822" cy="365125"/>
          </a:xfrm>
          <a:prstGeom prst="rect">
            <a:avLst/>
          </a:prstGeom>
        </p:spPr>
        <p:txBody>
          <a:bodyPr vert="horz" lIns="91440" tIns="45720" rIns="91440" bIns="45720" rtlCol="0" anchor="ctr">
            <a:normAutofit/>
          </a:bodyPr>
          <a:lstStyle>
            <a:defPPr>
              <a:defRPr kern="0"/>
            </a:defPPr>
            <a:lvl1pPr>
              <a:defRPr sz="1400" b="0" i="0">
                <a:solidFill>
                  <a:schemeClr val="tx1"/>
                </a:solidFill>
                <a:latin typeface="Tahoma"/>
                <a:cs typeface="Tahoma"/>
              </a:defRPr>
            </a:lvl1pPr>
          </a:lstStyle>
          <a:p>
            <a:pPr algn="r">
              <a:spcAft>
                <a:spcPts val="600"/>
              </a:spcAft>
              <a:defRPr/>
            </a:pPr>
            <a:fld id="{81D60167-4931-47E6-BA6A-407CBD079E47}" type="slidenum">
              <a:rPr lang="en-US" sz="1200">
                <a:solidFill>
                  <a:schemeClr val="tx1">
                    <a:lumMod val="50000"/>
                    <a:lumOff val="50000"/>
                  </a:schemeClr>
                </a:solidFill>
                <a:latin typeface="Calibri" panose="020F0502020204030204"/>
                <a:cs typeface="+mn-cs"/>
              </a:rPr>
              <a:pPr algn="r">
                <a:spcAft>
                  <a:spcPts val="600"/>
                </a:spcAft>
                <a:defRPr/>
              </a:pPr>
              <a:t>128</a:t>
            </a:fld>
            <a:endParaRPr lang="en-US" sz="1200">
              <a:solidFill>
                <a:schemeClr val="tx1">
                  <a:lumMod val="50000"/>
                  <a:lumOff val="50000"/>
                </a:schemeClr>
              </a:solidFill>
              <a:latin typeface="Calibri" panose="020F0502020204030204"/>
              <a:cs typeface="+mn-c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6685" y="148358"/>
            <a:ext cx="10515600" cy="1589846"/>
          </a:xfrm>
          <a:prstGeom prst="rect">
            <a:avLst/>
          </a:prstGeom>
        </p:spPr>
        <p:txBody>
          <a:bodyPr vert="horz" wrap="square" lIns="0" tIns="538150" rIns="0" bIns="0" rtlCol="0" anchor="ctr">
            <a:spAutoFit/>
          </a:bodyPr>
          <a:lstStyle/>
          <a:p>
            <a:pPr marL="401320">
              <a:lnSpc>
                <a:spcPct val="100000"/>
              </a:lnSpc>
              <a:spcBef>
                <a:spcPts val="95"/>
              </a:spcBef>
            </a:pPr>
            <a:r>
              <a:rPr sz="4000" dirty="0"/>
              <a:t>Thiết</a:t>
            </a:r>
            <a:r>
              <a:rPr sz="4000" spc="-70" dirty="0"/>
              <a:t> </a:t>
            </a:r>
            <a:r>
              <a:rPr sz="4000" dirty="0"/>
              <a:t>bị</a:t>
            </a:r>
            <a:r>
              <a:rPr sz="4000" spc="-70" dirty="0"/>
              <a:t> </a:t>
            </a:r>
            <a:r>
              <a:rPr sz="4000" dirty="0"/>
              <a:t>hỗ</a:t>
            </a:r>
            <a:r>
              <a:rPr sz="4000" spc="-70" dirty="0"/>
              <a:t> </a:t>
            </a:r>
            <a:r>
              <a:rPr sz="4000" dirty="0"/>
              <a:t>trợ</a:t>
            </a:r>
            <a:r>
              <a:rPr sz="4000" spc="-55" dirty="0"/>
              <a:t> </a:t>
            </a:r>
            <a:r>
              <a:rPr sz="4000" dirty="0"/>
              <a:t>thi</a:t>
            </a:r>
            <a:r>
              <a:rPr sz="4000" spc="-75" dirty="0"/>
              <a:t> </a:t>
            </a:r>
            <a:r>
              <a:rPr sz="4000" dirty="0"/>
              <a:t>công</a:t>
            </a:r>
            <a:r>
              <a:rPr sz="4000" spc="-85" dirty="0"/>
              <a:t> </a:t>
            </a:r>
            <a:r>
              <a:rPr sz="4000" spc="-20" dirty="0"/>
              <a:t>mạng</a:t>
            </a:r>
            <a:endParaRPr sz="4000" dirty="0"/>
          </a:p>
          <a:p>
            <a:pPr marL="401320">
              <a:lnSpc>
                <a:spcPct val="100000"/>
              </a:lnSpc>
              <a:spcBef>
                <a:spcPts val="35"/>
              </a:spcBef>
            </a:pPr>
            <a:r>
              <a:rPr sz="2800" dirty="0">
                <a:latin typeface="Arial"/>
                <a:cs typeface="Arial"/>
              </a:rPr>
              <a:t>Patch</a:t>
            </a:r>
            <a:r>
              <a:rPr sz="2800" spc="-75" dirty="0">
                <a:latin typeface="Arial"/>
                <a:cs typeface="Arial"/>
              </a:rPr>
              <a:t> </a:t>
            </a:r>
            <a:r>
              <a:rPr sz="2800" spc="-10" dirty="0">
                <a:latin typeface="Arial"/>
                <a:cs typeface="Arial"/>
              </a:rPr>
              <a:t>Panel</a:t>
            </a:r>
            <a:endParaRPr sz="2800" dirty="0">
              <a:latin typeface="Arial"/>
              <a:cs typeface="Arial"/>
            </a:endParaRPr>
          </a:p>
        </p:txBody>
      </p:sp>
      <p:grpSp>
        <p:nvGrpSpPr>
          <p:cNvPr id="3" name="object 3"/>
          <p:cNvGrpSpPr/>
          <p:nvPr/>
        </p:nvGrpSpPr>
        <p:grpSpPr>
          <a:xfrm>
            <a:off x="3804557" y="1738204"/>
            <a:ext cx="6553200" cy="4495800"/>
            <a:chOff x="1143000" y="2057400"/>
            <a:chExt cx="6553200" cy="4495800"/>
          </a:xfrm>
        </p:grpSpPr>
        <p:pic>
          <p:nvPicPr>
            <p:cNvPr id="4" name="object 4"/>
            <p:cNvPicPr/>
            <p:nvPr/>
          </p:nvPicPr>
          <p:blipFill>
            <a:blip r:embed="rId2" cstate="print"/>
            <a:stretch>
              <a:fillRect/>
            </a:stretch>
          </p:blipFill>
          <p:spPr>
            <a:xfrm>
              <a:off x="1143000" y="2057400"/>
              <a:ext cx="6553200" cy="2057400"/>
            </a:xfrm>
            <a:prstGeom prst="rect">
              <a:avLst/>
            </a:prstGeom>
          </p:spPr>
        </p:pic>
        <p:pic>
          <p:nvPicPr>
            <p:cNvPr id="5" name="object 5"/>
            <p:cNvPicPr/>
            <p:nvPr/>
          </p:nvPicPr>
          <p:blipFill>
            <a:blip r:embed="rId3" cstate="print"/>
            <a:stretch>
              <a:fillRect/>
            </a:stretch>
          </p:blipFill>
          <p:spPr>
            <a:xfrm>
              <a:off x="1600200" y="4126992"/>
              <a:ext cx="5105400" cy="2426208"/>
            </a:xfrm>
            <a:prstGeom prst="rect">
              <a:avLst/>
            </a:prstGeom>
          </p:spPr>
        </p:pic>
      </p:grpSp>
      <p:sp>
        <p:nvSpPr>
          <p:cNvPr id="6" name="object 6"/>
          <p:cNvSpPr txBox="1">
            <a:spLocks noGrp="1"/>
          </p:cNvSpPr>
          <p:nvPr>
            <p:ph type="sldNum" sz="quarter" idx="7"/>
          </p:nvPr>
        </p:nvSpPr>
        <p:spPr>
          <a:xfrm>
            <a:off x="8525002" y="6428856"/>
            <a:ext cx="382016" cy="240665"/>
          </a:xfrm>
          <a:prstGeom prst="rect">
            <a:avLst/>
          </a:prstGeom>
        </p:spPr>
        <p:txBody>
          <a:bodyPr vert="horz" wrap="square" lIns="0" tIns="0" rIns="0" bIns="0" rtlCol="0">
            <a:spAutoFit/>
          </a:bodyPr>
          <a:lstStyle>
            <a:defPPr>
              <a:defRPr kern="0"/>
            </a:defPPr>
            <a:lvl1pPr>
              <a:defRPr sz="1400" b="0" i="0">
                <a:solidFill>
                  <a:schemeClr val="tx1"/>
                </a:solidFill>
                <a:latin typeface="Tahoma"/>
                <a:cs typeface="Tahoma"/>
              </a:defRPr>
            </a:lvl1pPr>
          </a:lstStyle>
          <a:p>
            <a:pPr marL="38100">
              <a:spcBef>
                <a:spcPts val="105"/>
              </a:spcBef>
            </a:pPr>
            <a:fld id="{81D60167-4931-47E6-BA6A-407CBD079E47}" type="slidenum">
              <a:rPr lang="en-VN" smtClean="0"/>
              <a:pPr marL="233045">
                <a:spcBef>
                  <a:spcPts val="105"/>
                </a:spcBef>
              </a:pPr>
              <a:t>129</a:t>
            </a:fld>
            <a:endParaRPr spc="-2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58696-8B54-48C0-834D-62B09914AD97}"/>
              </a:ext>
            </a:extLst>
          </p:cNvPr>
          <p:cNvSpPr>
            <a:spLocks noGrp="1"/>
          </p:cNvSpPr>
          <p:nvPr>
            <p:ph type="title"/>
          </p:nvPr>
        </p:nvSpPr>
        <p:spPr>
          <a:xfrm>
            <a:off x="521207" y="448056"/>
            <a:ext cx="11310009" cy="640080"/>
          </a:xfrm>
        </p:spPr>
        <p:txBody>
          <a:bodyPr>
            <a:normAutofit/>
          </a:bodyPr>
          <a:lstStyle/>
          <a:p>
            <a:r>
              <a:rPr lang="en-US" sz="2800">
                <a:latin typeface="Bahnschrift" panose="020B0502040204020203" pitchFamily="34" charset="0"/>
                <a:ea typeface="Segoe UI Emoji" panose="020B0502040204020203" pitchFamily="34" charset="0"/>
                <a:cs typeface="Times New Roman" panose="02020603050405020304" pitchFamily="18" charset="0"/>
              </a:rPr>
              <a:t>GIỚI THIỆU VỀ LIÊN MẠNG (INTERNETWORKING)</a:t>
            </a:r>
            <a:endParaRPr lang="en-US">
              <a:latin typeface="Bahnschrift" panose="020B0502040204020203" pitchFamily="34" charset="0"/>
            </a:endParaRPr>
          </a:p>
        </p:txBody>
      </p:sp>
      <p:sp>
        <p:nvSpPr>
          <p:cNvPr id="3" name="Content Placeholder 2">
            <a:extLst>
              <a:ext uri="{FF2B5EF4-FFF2-40B4-BE49-F238E27FC236}">
                <a16:creationId xmlns:a16="http://schemas.microsoft.com/office/drawing/2014/main" id="{B58C2C20-6A27-4DF3-9945-77D5B4ED25C4}"/>
              </a:ext>
            </a:extLst>
          </p:cNvPr>
          <p:cNvSpPr>
            <a:spLocks noGrp="1"/>
          </p:cNvSpPr>
          <p:nvPr>
            <p:ph sz="quarter" idx="10"/>
          </p:nvPr>
        </p:nvSpPr>
        <p:spPr>
          <a:xfrm>
            <a:off x="450139" y="1299190"/>
            <a:ext cx="11291721" cy="4768344"/>
          </a:xfrm>
        </p:spPr>
        <p:txBody>
          <a:bodyPr>
            <a:normAutofit/>
          </a:bodyPr>
          <a:lstStyle/>
          <a:p>
            <a:pPr marL="342900" indent="-342900">
              <a:buFont typeface="Wingdings" panose="05000000000000000000" pitchFamily="2" charset="2"/>
              <a:buChar char="q"/>
            </a:pPr>
            <a:r>
              <a:rPr lang="vi-VN" sz="2000" b="1">
                <a:solidFill>
                  <a:srgbClr val="D24726"/>
                </a:solidFill>
                <a:latin typeface="Times New Roman" panose="02020603050405020304" pitchFamily="18" charset="0"/>
                <a:cs typeface="Times New Roman" panose="02020603050405020304" pitchFamily="18" charset="0"/>
              </a:rPr>
              <a:t>CHO IP NHƯ SAU: </a:t>
            </a:r>
            <a:r>
              <a:rPr lang="vi-VN" sz="2000" b="1">
                <a:solidFill>
                  <a:schemeClr val="accent5">
                    <a:lumMod val="50000"/>
                  </a:schemeClr>
                </a:solidFill>
                <a:latin typeface="Times New Roman" panose="02020603050405020304" pitchFamily="18" charset="0"/>
                <a:cs typeface="Times New Roman" panose="02020603050405020304" pitchFamily="18" charset="0"/>
              </a:rPr>
              <a:t>192.168.10.210/24</a:t>
            </a:r>
            <a:r>
              <a:rPr lang="vi-VN" sz="2000" b="1">
                <a:solidFill>
                  <a:srgbClr val="D24726"/>
                </a:solidFill>
                <a:latin typeface="Times New Roman" panose="02020603050405020304" pitchFamily="18" charset="0"/>
                <a:cs typeface="Times New Roman" panose="02020603050405020304" pitchFamily="18" charset="0"/>
              </a:rPr>
              <a:t>. IP NÀY NẰM TRÊN ĐƯỜNG MẠNG NÀO ?</a:t>
            </a:r>
          </a:p>
          <a:p>
            <a:endParaRPr lang="en-US"/>
          </a:p>
        </p:txBody>
      </p:sp>
      <p:sp>
        <p:nvSpPr>
          <p:cNvPr id="5" name="Slide Number Placeholder 4">
            <a:extLst>
              <a:ext uri="{FF2B5EF4-FFF2-40B4-BE49-F238E27FC236}">
                <a16:creationId xmlns:a16="http://schemas.microsoft.com/office/drawing/2014/main" id="{4AA65D0F-085F-43CB-B00C-14B089010471}"/>
              </a:ext>
            </a:extLst>
          </p:cNvPr>
          <p:cNvSpPr>
            <a:spLocks noGrp="1"/>
          </p:cNvSpPr>
          <p:nvPr>
            <p:ph type="sldNum" sz="quarter" idx="4"/>
          </p:nvPr>
        </p:nvSpPr>
        <p:spPr/>
        <p:txBody>
          <a:bodyPr/>
          <a:lstStyle/>
          <a:p>
            <a:fld id="{9860EDB8-5305-433F-BE41-D7A86D811DB3}" type="slidenum">
              <a:rPr lang="en-US" smtClean="0"/>
              <a:pPr/>
              <a:t>13</a:t>
            </a:fld>
            <a:endParaRPr lang="en-US"/>
          </a:p>
        </p:txBody>
      </p:sp>
      <p:pic>
        <p:nvPicPr>
          <p:cNvPr id="46" name="Picture 45">
            <a:extLst>
              <a:ext uri="{FF2B5EF4-FFF2-40B4-BE49-F238E27FC236}">
                <a16:creationId xmlns:a16="http://schemas.microsoft.com/office/drawing/2014/main" id="{C8657478-59D4-4516-868A-F09E98A23D7C}"/>
              </a:ext>
            </a:extLst>
          </p:cNvPr>
          <p:cNvPicPr>
            <a:picLocks noChangeAspect="1"/>
          </p:cNvPicPr>
          <p:nvPr/>
        </p:nvPicPr>
        <p:blipFill>
          <a:blip r:embed="rId2"/>
          <a:stretch>
            <a:fillRect/>
          </a:stretch>
        </p:blipFill>
        <p:spPr>
          <a:xfrm>
            <a:off x="1736337" y="1907009"/>
            <a:ext cx="7811685" cy="4000574"/>
          </a:xfrm>
          <a:prstGeom prst="rect">
            <a:avLst/>
          </a:prstGeom>
        </p:spPr>
      </p:pic>
    </p:spTree>
    <p:extLst>
      <p:ext uri="{BB962C8B-B14F-4D97-AF65-F5344CB8AC3E}">
        <p14:creationId xmlns:p14="http://schemas.microsoft.com/office/powerpoint/2010/main" val="94323376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838200" y="184805"/>
            <a:ext cx="10515600" cy="1505883"/>
          </a:xfrm>
          <a:prstGeom prst="rect">
            <a:avLst/>
          </a:prstGeom>
        </p:spPr>
        <p:txBody>
          <a:bodyPr vert="horz" lIns="0" tIns="538150" rIns="0" bIns="0" rtlCol="0" anchor="ctr">
            <a:normAutofit/>
          </a:bodyPr>
          <a:lstStyle/>
          <a:p>
            <a:pPr marL="401320">
              <a:spcBef>
                <a:spcPts val="95"/>
              </a:spcBef>
            </a:pPr>
            <a:r>
              <a:rPr lang="en-US" sz="3300"/>
              <a:t>Thiết</a:t>
            </a:r>
            <a:r>
              <a:rPr lang="en-US" sz="3300" spc="-70"/>
              <a:t> </a:t>
            </a:r>
            <a:r>
              <a:rPr lang="en-US" sz="3300"/>
              <a:t>bị</a:t>
            </a:r>
            <a:r>
              <a:rPr lang="en-US" sz="3300" spc="-70"/>
              <a:t> </a:t>
            </a:r>
            <a:r>
              <a:rPr lang="en-US" sz="3300"/>
              <a:t>hỗ</a:t>
            </a:r>
            <a:r>
              <a:rPr lang="en-US" sz="3300" spc="-70"/>
              <a:t> </a:t>
            </a:r>
            <a:r>
              <a:rPr lang="en-US" sz="3300"/>
              <a:t>trợ</a:t>
            </a:r>
            <a:r>
              <a:rPr lang="en-US" sz="3300" spc="-55"/>
              <a:t> </a:t>
            </a:r>
            <a:r>
              <a:rPr lang="en-US" sz="3300"/>
              <a:t>thi</a:t>
            </a:r>
            <a:r>
              <a:rPr lang="en-US" sz="3300" spc="-75"/>
              <a:t> </a:t>
            </a:r>
            <a:r>
              <a:rPr lang="en-US" sz="3300"/>
              <a:t>công</a:t>
            </a:r>
            <a:r>
              <a:rPr lang="en-US" sz="3300" spc="-85"/>
              <a:t> </a:t>
            </a:r>
            <a:r>
              <a:rPr lang="en-US" sz="3300" spc="-20"/>
              <a:t>mạng</a:t>
            </a:r>
            <a:endParaRPr lang="en-US" sz="3300"/>
          </a:p>
          <a:p>
            <a:pPr marL="401320">
              <a:spcBef>
                <a:spcPts val="35"/>
              </a:spcBef>
            </a:pPr>
            <a:r>
              <a:rPr lang="en-US" sz="3300">
                <a:latin typeface="Arial"/>
                <a:cs typeface="Arial"/>
              </a:rPr>
              <a:t>Wiring</a:t>
            </a:r>
            <a:r>
              <a:rPr lang="en-US" sz="3300" spc="-80">
                <a:latin typeface="Arial"/>
                <a:cs typeface="Arial"/>
              </a:rPr>
              <a:t> </a:t>
            </a:r>
            <a:r>
              <a:rPr lang="en-US" sz="3300" spc="-10">
                <a:latin typeface="Arial"/>
                <a:cs typeface="Arial"/>
              </a:rPr>
              <a:t>block</a:t>
            </a:r>
            <a:endParaRPr lang="en-US" sz="3300">
              <a:latin typeface="Arial"/>
              <a:cs typeface="Arial"/>
            </a:endParaRPr>
          </a:p>
        </p:txBody>
      </p:sp>
      <p:pic>
        <p:nvPicPr>
          <p:cNvPr id="3" name="object 3"/>
          <p:cNvPicPr/>
          <p:nvPr/>
        </p:nvPicPr>
        <p:blipFill>
          <a:blip r:embed="rId2" cstate="print"/>
          <a:stretch>
            <a:fillRect/>
          </a:stretch>
        </p:blipFill>
        <p:spPr>
          <a:xfrm>
            <a:off x="3022379" y="1845426"/>
            <a:ext cx="6144189" cy="4450303"/>
          </a:xfrm>
          <a:prstGeom prst="rect">
            <a:avLst/>
          </a:prstGeom>
        </p:spPr>
      </p:pic>
      <p:sp>
        <p:nvSpPr>
          <p:cNvPr id="4" name="object 4"/>
          <p:cNvSpPr txBox="1">
            <a:spLocks noGrp="1"/>
          </p:cNvSpPr>
          <p:nvPr>
            <p:ph type="sldNum" sz="quarter" idx="7"/>
          </p:nvPr>
        </p:nvSpPr>
        <p:spPr>
          <a:xfrm>
            <a:off x="8610600" y="6356350"/>
            <a:ext cx="2743200" cy="365125"/>
          </a:xfrm>
          <a:prstGeom prst="rect">
            <a:avLst/>
          </a:prstGeom>
        </p:spPr>
        <p:txBody>
          <a:bodyPr vert="horz" lIns="0" tIns="0" rIns="0" bIns="0" rtlCol="0">
            <a:normAutofit/>
          </a:bodyPr>
          <a:lstStyle>
            <a:defPPr>
              <a:defRPr kern="0"/>
            </a:defPPr>
            <a:lvl1pPr>
              <a:defRPr sz="1400" b="0" i="0">
                <a:solidFill>
                  <a:schemeClr val="tx1"/>
                </a:solidFill>
                <a:latin typeface="Tahoma"/>
                <a:cs typeface="Tahoma"/>
              </a:defRPr>
            </a:lvl1pPr>
          </a:lstStyle>
          <a:p>
            <a:pPr marL="233045">
              <a:spcBef>
                <a:spcPts val="105"/>
              </a:spcBef>
            </a:pPr>
            <a:fld id="{81D60167-4931-47E6-BA6A-407CBD079E47}" type="slidenum">
              <a:rPr lang="en-VN" smtClean="0"/>
              <a:pPr marL="233045">
                <a:spcBef>
                  <a:spcPts val="105"/>
                </a:spcBef>
              </a:pPr>
              <a:t>130</a:t>
            </a:fld>
            <a:endParaRPr lang="en-VN" spc="-25"/>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6" name="Picture 5" descr="Colourful network cables">
            <a:extLst>
              <a:ext uri="{FF2B5EF4-FFF2-40B4-BE49-F238E27FC236}">
                <a16:creationId xmlns:a16="http://schemas.microsoft.com/office/drawing/2014/main" id="{D3CDF952-26E6-8223-F272-04A8B752E9FC}"/>
              </a:ext>
            </a:extLst>
          </p:cNvPr>
          <p:cNvPicPr>
            <a:picLocks noChangeAspect="1"/>
          </p:cNvPicPr>
          <p:nvPr/>
        </p:nvPicPr>
        <p:blipFill rotWithShape="1">
          <a:blip r:embed="rId2">
            <a:alphaModFix amt="60000"/>
          </a:blip>
          <a:srcRect b="15730"/>
          <a:stretch/>
        </p:blipFill>
        <p:spPr>
          <a:xfrm>
            <a:off x="-1" y="10"/>
            <a:ext cx="12192001" cy="6857990"/>
          </a:xfrm>
          <a:prstGeom prst="rect">
            <a:avLst/>
          </a:prstGeom>
        </p:spPr>
      </p:pic>
      <p:sp>
        <p:nvSpPr>
          <p:cNvPr id="2" name="Title 1">
            <a:extLst>
              <a:ext uri="{FF2B5EF4-FFF2-40B4-BE49-F238E27FC236}">
                <a16:creationId xmlns:a16="http://schemas.microsoft.com/office/drawing/2014/main" id="{6928BD54-F1B7-86F1-7C4D-02FBA732C40B}"/>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rPr>
              <a:t>Network Multimedia</a:t>
            </a:r>
          </a:p>
        </p:txBody>
      </p:sp>
      <p:sp>
        <p:nvSpPr>
          <p:cNvPr id="3" name="Footer Placeholder 2">
            <a:extLst>
              <a:ext uri="{FF2B5EF4-FFF2-40B4-BE49-F238E27FC236}">
                <a16:creationId xmlns:a16="http://schemas.microsoft.com/office/drawing/2014/main" id="{9BDD1547-8044-D18D-87E4-E343BC6FB46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Calibri" panose="020F0502020204030204"/>
                <a:ea typeface="+mn-ea"/>
                <a:cs typeface="+mn-cs"/>
              </a:rPr>
              <a:t>Network Basics - MCS.Nguyen Quoc Su</a:t>
            </a:r>
          </a:p>
        </p:txBody>
      </p:sp>
      <p:sp>
        <p:nvSpPr>
          <p:cNvPr id="4" name="Slide Number Placeholder 3">
            <a:extLst>
              <a:ext uri="{FF2B5EF4-FFF2-40B4-BE49-F238E27FC236}">
                <a16:creationId xmlns:a16="http://schemas.microsoft.com/office/drawing/2014/main" id="{B81F4C6A-AE7D-462F-4820-16F29D7ECEF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BF9324B-C4A9-504C-B3D0-12050651E20C}" type="slidenum">
              <a:rPr lang="en-US">
                <a:solidFill>
                  <a:srgbClr val="FFFFFF"/>
                </a:solidFill>
                <a:latin typeface="Calibri" panose="020F0502020204030204"/>
              </a:rPr>
              <a:pPr>
                <a:spcAft>
                  <a:spcPts val="600"/>
                </a:spcAft>
                <a:defRPr/>
              </a:pPr>
              <a:t>131</a:t>
            </a:fld>
            <a:endParaRPr lang="en-US">
              <a:solidFill>
                <a:srgbClr val="FFFFFF"/>
              </a:solidFill>
              <a:latin typeface="Calibri" panose="020F0502020204030204"/>
            </a:endParaRPr>
          </a:p>
        </p:txBody>
      </p:sp>
    </p:spTree>
    <p:extLst>
      <p:ext uri="{BB962C8B-B14F-4D97-AF65-F5344CB8AC3E}">
        <p14:creationId xmlns:p14="http://schemas.microsoft.com/office/powerpoint/2010/main" val="111196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FB656-1BDD-090A-AEBB-17FB5B4460DC}"/>
              </a:ext>
            </a:extLst>
          </p:cNvPr>
          <p:cNvSpPr>
            <a:spLocks noGrp="1"/>
          </p:cNvSpPr>
          <p:nvPr>
            <p:ph type="title"/>
          </p:nvPr>
        </p:nvSpPr>
        <p:spPr/>
        <p:txBody>
          <a:bodyPr/>
          <a:lstStyle/>
          <a:p>
            <a:endParaRPr lang="en-VN"/>
          </a:p>
        </p:txBody>
      </p:sp>
      <p:sp>
        <p:nvSpPr>
          <p:cNvPr id="3" name="Footer Placeholder 2">
            <a:extLst>
              <a:ext uri="{FF2B5EF4-FFF2-40B4-BE49-F238E27FC236}">
                <a16:creationId xmlns:a16="http://schemas.microsoft.com/office/drawing/2014/main" id="{735C79F2-17D6-B4D8-1E65-28ABEDD80E2C}"/>
              </a:ext>
            </a:extLst>
          </p:cNvPr>
          <p:cNvSpPr>
            <a:spLocks noGrp="1"/>
          </p:cNvSpPr>
          <p:nvPr>
            <p:ph type="ftr" sz="quarter" idx="11"/>
          </p:nvPr>
        </p:nvSpPr>
        <p:spPr/>
        <p:txBody>
          <a:bodyPr/>
          <a:lstStyle/>
          <a:p>
            <a:r>
              <a:rPr lang="en-US"/>
              <a:t>Network Basics - MCS.Nguyen Quoc Su</a:t>
            </a:r>
            <a:endParaRPr lang="en-VN"/>
          </a:p>
        </p:txBody>
      </p:sp>
      <p:sp>
        <p:nvSpPr>
          <p:cNvPr id="4" name="Slide Number Placeholder 3">
            <a:extLst>
              <a:ext uri="{FF2B5EF4-FFF2-40B4-BE49-F238E27FC236}">
                <a16:creationId xmlns:a16="http://schemas.microsoft.com/office/drawing/2014/main" id="{30468DAF-AA01-AC39-10E4-BEB8E446E323}"/>
              </a:ext>
            </a:extLst>
          </p:cNvPr>
          <p:cNvSpPr>
            <a:spLocks noGrp="1"/>
          </p:cNvSpPr>
          <p:nvPr>
            <p:ph type="sldNum" sz="quarter" idx="12"/>
          </p:nvPr>
        </p:nvSpPr>
        <p:spPr/>
        <p:txBody>
          <a:bodyPr/>
          <a:lstStyle/>
          <a:p>
            <a:fld id="{6BF9324B-C4A9-504C-B3D0-12050651E20C}" type="slidenum">
              <a:rPr lang="en-VN" smtClean="0"/>
              <a:t>132</a:t>
            </a:fld>
            <a:endParaRPr lang="en-VN"/>
          </a:p>
        </p:txBody>
      </p:sp>
    </p:spTree>
    <p:extLst>
      <p:ext uri="{BB962C8B-B14F-4D97-AF65-F5344CB8AC3E}">
        <p14:creationId xmlns:p14="http://schemas.microsoft.com/office/powerpoint/2010/main" val="7493654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6FEB3A6-06B7-5B4F-C1DB-AD5B8380C81F}"/>
              </a:ext>
            </a:extLst>
          </p:cNvPr>
          <p:cNvPicPr>
            <a:picLocks noChangeAspect="1"/>
          </p:cNvPicPr>
          <p:nvPr/>
        </p:nvPicPr>
        <p:blipFill rotWithShape="1">
          <a:blip r:embed="rId3">
            <a:duotone>
              <a:schemeClr val="bg2">
                <a:shade val="45000"/>
                <a:satMod val="135000"/>
              </a:schemeClr>
              <a:prstClr val="white"/>
            </a:duotone>
          </a:blip>
          <a:srcRect t="10049" b="5681"/>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marL="12700">
              <a:tabLst>
                <a:tab pos="1062355" algn="l"/>
              </a:tabLst>
            </a:pPr>
            <a:r>
              <a:rPr lang="en-US" spc="-20" dirty="0" err="1"/>
              <a:t>Định</a:t>
            </a:r>
            <a:r>
              <a:rPr lang="en-US" b="0" dirty="0"/>
              <a:t>	 </a:t>
            </a:r>
            <a:r>
              <a:rPr lang="en-US" spc="-10" dirty="0" err="1"/>
              <a:t>nghĩa</a:t>
            </a:r>
            <a:endParaRPr lang="en-US" spc="-10" dirty="0"/>
          </a:p>
        </p:txBody>
      </p:sp>
      <p:graphicFrame>
        <p:nvGraphicFramePr>
          <p:cNvPr id="22" name="object 3">
            <a:extLst>
              <a:ext uri="{FF2B5EF4-FFF2-40B4-BE49-F238E27FC236}">
                <a16:creationId xmlns:a16="http://schemas.microsoft.com/office/drawing/2014/main" id="{009CBBAF-90E9-6F3C-6CB0-C9F506149CC3}"/>
              </a:ext>
            </a:extLst>
          </p:cNvPr>
          <p:cNvGraphicFramePr/>
          <p:nvPr>
            <p:extLst>
              <p:ext uri="{D42A27DB-BD31-4B8C-83A1-F6EECF244321}">
                <p14:modId xmlns:p14="http://schemas.microsoft.com/office/powerpoint/2010/main" val="28134250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2D5230-3BBF-27E0-2E59-7C78CA8E2734}"/>
              </a:ext>
            </a:extLst>
          </p:cNvPr>
          <p:cNvPicPr>
            <a:picLocks noChangeAspect="1"/>
          </p:cNvPicPr>
          <p:nvPr/>
        </p:nvPicPr>
        <p:blipFill rotWithShape="1">
          <a:blip r:embed="rId2">
            <a:duotone>
              <a:schemeClr val="bg2">
                <a:shade val="45000"/>
                <a:satMod val="135000"/>
              </a:schemeClr>
              <a:prstClr val="white"/>
            </a:duotone>
          </a:blip>
          <a:srcRect t="7930" b="15278"/>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838200" y="365125"/>
            <a:ext cx="10515600" cy="1325563"/>
          </a:xfrm>
          <a:prstGeom prst="rect">
            <a:avLst/>
          </a:prstGeom>
        </p:spPr>
        <p:txBody>
          <a:bodyPr vert="horz" lIns="0" tIns="12700" rIns="0" bIns="0" rtlCol="0">
            <a:normAutofit/>
          </a:bodyPr>
          <a:lstStyle/>
          <a:p>
            <a:pPr marL="12700">
              <a:spcBef>
                <a:spcPts val="100"/>
              </a:spcBef>
              <a:tabLst>
                <a:tab pos="1646555" algn="l"/>
              </a:tabLst>
            </a:pPr>
            <a:r>
              <a:rPr b="0" dirty="0" err="1">
                <a:latin typeface="Trebuchet MS"/>
                <a:cs typeface="Trebuchet MS"/>
              </a:rPr>
              <a:t>D</a:t>
            </a:r>
            <a:r>
              <a:rPr b="0" dirty="0" err="1">
                <a:latin typeface="Verdana"/>
                <a:cs typeface="Verdana"/>
              </a:rPr>
              <a:t>ữ</a:t>
            </a:r>
            <a:r>
              <a:rPr spc="-140" dirty="0">
                <a:latin typeface="Verdana"/>
                <a:cs typeface="Verdana"/>
              </a:rPr>
              <a:t> </a:t>
            </a:r>
            <a:r>
              <a:rPr spc="-20" dirty="0" err="1">
                <a:latin typeface="Trebuchet MS"/>
                <a:cs typeface="Trebuchet MS"/>
              </a:rPr>
              <a:t>li</a:t>
            </a:r>
            <a:r>
              <a:rPr spc="-20" dirty="0" err="1">
                <a:latin typeface="Verdana"/>
                <a:cs typeface="Verdana"/>
              </a:rPr>
              <a:t>ệ</a:t>
            </a:r>
            <a:r>
              <a:rPr spc="-20" dirty="0" err="1">
                <a:latin typeface="Trebuchet MS"/>
                <a:cs typeface="Trebuchet MS"/>
              </a:rPr>
              <a:t>u</a:t>
            </a:r>
            <a:r>
              <a:rPr lang="vi-VN" spc="-20" dirty="0">
                <a:latin typeface="Trebuchet MS"/>
                <a:cs typeface="Trebuchet MS"/>
              </a:rPr>
              <a:t> </a:t>
            </a:r>
            <a:r>
              <a:rPr b="0" dirty="0" err="1">
                <a:latin typeface="Trebuchet MS"/>
                <a:cs typeface="Trebuchet MS"/>
              </a:rPr>
              <a:t>và</a:t>
            </a:r>
            <a:r>
              <a:rPr spc="-80" dirty="0">
                <a:latin typeface="Trebuchet MS"/>
                <a:cs typeface="Trebuchet MS"/>
              </a:rPr>
              <a:t> </a:t>
            </a:r>
            <a:r>
              <a:rPr b="0" dirty="0">
                <a:latin typeface="Trebuchet MS"/>
                <a:cs typeface="Trebuchet MS"/>
              </a:rPr>
              <a:t>Tín</a:t>
            </a:r>
            <a:r>
              <a:rPr spc="-5" dirty="0">
                <a:latin typeface="Trebuchet MS"/>
                <a:cs typeface="Trebuchet MS"/>
              </a:rPr>
              <a:t> </a:t>
            </a:r>
            <a:r>
              <a:rPr spc="-25" dirty="0">
                <a:latin typeface="Trebuchet MS"/>
                <a:cs typeface="Trebuchet MS"/>
              </a:rPr>
              <a:t>hi</a:t>
            </a:r>
            <a:r>
              <a:rPr spc="-25" dirty="0">
                <a:latin typeface="Verdana"/>
                <a:cs typeface="Verdana"/>
              </a:rPr>
              <a:t>ệ</a:t>
            </a:r>
            <a:r>
              <a:rPr spc="-25" dirty="0">
                <a:latin typeface="Trebuchet MS"/>
                <a:cs typeface="Trebuchet MS"/>
              </a:rPr>
              <a:t>u</a:t>
            </a:r>
            <a:endParaRPr lang="en-VN" spc="-25" dirty="0">
              <a:latin typeface="Trebuchet MS"/>
              <a:cs typeface="Trebuchet MS"/>
            </a:endParaRPr>
          </a:p>
        </p:txBody>
      </p:sp>
      <p:graphicFrame>
        <p:nvGraphicFramePr>
          <p:cNvPr id="5" name="object 3">
            <a:extLst>
              <a:ext uri="{FF2B5EF4-FFF2-40B4-BE49-F238E27FC236}">
                <a16:creationId xmlns:a16="http://schemas.microsoft.com/office/drawing/2014/main" id="{AF242368-B198-8F4E-DFD9-5446E39BA1FA}"/>
              </a:ext>
            </a:extLst>
          </p:cNvPr>
          <p:cNvGraphicFramePr/>
          <p:nvPr>
            <p:extLst>
              <p:ext uri="{D42A27DB-BD31-4B8C-83A1-F6EECF244321}">
                <p14:modId xmlns:p14="http://schemas.microsoft.com/office/powerpoint/2010/main" val="1507943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marL="12700">
              <a:tabLst>
                <a:tab pos="1818005" algn="l"/>
                <a:tab pos="2889250" algn="l"/>
                <a:tab pos="7028180" algn="l"/>
              </a:tabLst>
            </a:pPr>
            <a:r>
              <a:rPr lang="en-US" sz="4200" b="0" kern="1200">
                <a:solidFill>
                  <a:schemeClr val="tx1"/>
                </a:solidFill>
                <a:latin typeface="+mj-lt"/>
                <a:ea typeface="+mj-ea"/>
                <a:cs typeface="+mj-cs"/>
              </a:rPr>
              <a:t>Tín</a:t>
            </a:r>
            <a:r>
              <a:rPr lang="en-US" sz="4200" kern="1200" spc="-15">
                <a:solidFill>
                  <a:schemeClr val="tx1"/>
                </a:solidFill>
                <a:latin typeface="+mj-lt"/>
                <a:ea typeface="+mj-ea"/>
                <a:cs typeface="+mj-cs"/>
              </a:rPr>
              <a:t> </a:t>
            </a:r>
            <a:r>
              <a:rPr lang="en-US" sz="4200" kern="1200" spc="-20">
                <a:solidFill>
                  <a:schemeClr val="tx1"/>
                </a:solidFill>
                <a:latin typeface="+mj-lt"/>
                <a:ea typeface="+mj-ea"/>
                <a:cs typeface="+mj-cs"/>
              </a:rPr>
              <a:t>hiệu</a:t>
            </a:r>
            <a:r>
              <a:rPr lang="en-US" sz="4200" b="0" kern="1200">
                <a:solidFill>
                  <a:schemeClr val="tx1"/>
                </a:solidFill>
                <a:latin typeface="+mj-lt"/>
                <a:ea typeface="+mj-ea"/>
                <a:cs typeface="+mj-cs"/>
              </a:rPr>
              <a:t>	</a:t>
            </a:r>
            <a:r>
              <a:rPr lang="en-US" sz="4200" kern="1200" spc="-20">
                <a:solidFill>
                  <a:schemeClr val="tx1"/>
                </a:solidFill>
                <a:latin typeface="+mj-lt"/>
                <a:ea typeface="+mj-ea"/>
                <a:cs typeface="+mj-cs"/>
              </a:rPr>
              <a:t>tuần</a:t>
            </a:r>
            <a:r>
              <a:rPr lang="en-US" sz="4200" b="0" kern="1200">
                <a:solidFill>
                  <a:schemeClr val="tx1"/>
                </a:solidFill>
                <a:latin typeface="+mj-lt"/>
                <a:ea typeface="+mj-ea"/>
                <a:cs typeface="+mj-cs"/>
              </a:rPr>
              <a:t>	hoàn</a:t>
            </a:r>
            <a:r>
              <a:rPr lang="en-US" sz="4200" kern="1200" spc="-15">
                <a:solidFill>
                  <a:schemeClr val="tx1"/>
                </a:solidFill>
                <a:latin typeface="+mj-lt"/>
                <a:ea typeface="+mj-ea"/>
                <a:cs typeface="+mj-cs"/>
              </a:rPr>
              <a:t> </a:t>
            </a:r>
            <a:r>
              <a:rPr lang="en-US" sz="4200" b="0" kern="1200">
                <a:solidFill>
                  <a:schemeClr val="tx1"/>
                </a:solidFill>
                <a:latin typeface="+mj-lt"/>
                <a:ea typeface="+mj-ea"/>
                <a:cs typeface="+mj-cs"/>
              </a:rPr>
              <a:t>và</a:t>
            </a:r>
            <a:r>
              <a:rPr lang="en-US" sz="4200" kern="1200" spc="-5">
                <a:solidFill>
                  <a:schemeClr val="tx1"/>
                </a:solidFill>
                <a:latin typeface="+mj-lt"/>
                <a:ea typeface="+mj-ea"/>
                <a:cs typeface="+mj-cs"/>
              </a:rPr>
              <a:t> </a:t>
            </a:r>
            <a:r>
              <a:rPr lang="en-US" sz="4200" b="0" kern="1200">
                <a:solidFill>
                  <a:schemeClr val="tx1"/>
                </a:solidFill>
                <a:latin typeface="+mj-lt"/>
                <a:ea typeface="+mj-ea"/>
                <a:cs typeface="+mj-cs"/>
              </a:rPr>
              <a:t>không</a:t>
            </a:r>
            <a:r>
              <a:rPr lang="en-US" sz="4200" kern="1200" spc="-5">
                <a:solidFill>
                  <a:schemeClr val="tx1"/>
                </a:solidFill>
                <a:latin typeface="+mj-lt"/>
                <a:ea typeface="+mj-ea"/>
                <a:cs typeface="+mj-cs"/>
              </a:rPr>
              <a:t> </a:t>
            </a:r>
            <a:r>
              <a:rPr lang="en-US" sz="4200" kern="1200" spc="-20">
                <a:solidFill>
                  <a:schemeClr val="tx1"/>
                </a:solidFill>
                <a:latin typeface="+mj-lt"/>
                <a:ea typeface="+mj-ea"/>
                <a:cs typeface="+mj-cs"/>
              </a:rPr>
              <a:t>tuần</a:t>
            </a:r>
            <a:r>
              <a:rPr lang="en-US" sz="4200" b="0" kern="1200">
                <a:solidFill>
                  <a:schemeClr val="tx1"/>
                </a:solidFill>
                <a:latin typeface="+mj-lt"/>
                <a:ea typeface="+mj-ea"/>
                <a:cs typeface="+mj-cs"/>
              </a:rPr>
              <a:t>	</a:t>
            </a:r>
            <a:r>
              <a:rPr lang="en-US" sz="4200" kern="1200" spc="-20">
                <a:solidFill>
                  <a:schemeClr val="tx1"/>
                </a:solidFill>
                <a:latin typeface="+mj-lt"/>
                <a:ea typeface="+mj-ea"/>
                <a:cs typeface="+mj-cs"/>
              </a:rPr>
              <a:t>hoàn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p:nvPr/>
        </p:nvSpPr>
        <p:spPr>
          <a:xfrm>
            <a:off x="838200" y="1929384"/>
            <a:ext cx="10515600" cy="4251960"/>
          </a:xfrm>
          <a:prstGeom prst="rect">
            <a:avLst/>
          </a:prstGeom>
        </p:spPr>
        <p:txBody>
          <a:bodyPr vert="horz" lIns="91440" tIns="45720" rIns="91440" bIns="45720" rtlCol="0">
            <a:normAutofit/>
          </a:bodyPr>
          <a:lstStyle/>
          <a:p>
            <a:pPr marL="304800" marR="43180" indent="-228600">
              <a:lnSpc>
                <a:spcPct val="90000"/>
              </a:lnSpc>
              <a:spcBef>
                <a:spcPts val="260"/>
              </a:spcBef>
              <a:buClr>
                <a:srgbClr val="A04DA3"/>
              </a:buClr>
              <a:buFont typeface="Arial" panose="020B0604020202020204" pitchFamily="34" charset="0"/>
              <a:buChar char="•"/>
              <a:tabLst>
                <a:tab pos="306705" algn="l"/>
                <a:tab pos="307340" algn="l"/>
              </a:tabLst>
            </a:pPr>
            <a:r>
              <a:rPr lang="en-US" sz="2200" spc="125"/>
              <a:t>Một</a:t>
            </a:r>
            <a:r>
              <a:rPr lang="en-US" sz="2200" spc="170"/>
              <a:t> </a:t>
            </a:r>
            <a:r>
              <a:rPr lang="en-US" sz="2200" spc="130"/>
              <a:t>tín</a:t>
            </a:r>
            <a:r>
              <a:rPr lang="en-US" sz="2200" spc="175"/>
              <a:t> </a:t>
            </a:r>
            <a:r>
              <a:rPr lang="en-US" sz="2200" spc="114"/>
              <a:t>hiệu</a:t>
            </a:r>
            <a:r>
              <a:rPr lang="en-US" sz="2200" spc="175"/>
              <a:t> </a:t>
            </a:r>
            <a:r>
              <a:rPr lang="en-US" sz="2200" spc="85"/>
              <a:t>x(t)</a:t>
            </a:r>
            <a:r>
              <a:rPr lang="en-US" sz="2200" spc="170"/>
              <a:t> </a:t>
            </a:r>
            <a:r>
              <a:rPr lang="en-US" sz="2200" spc="165"/>
              <a:t>được</a:t>
            </a:r>
            <a:r>
              <a:rPr lang="en-US" sz="2200" spc="180"/>
              <a:t> </a:t>
            </a:r>
            <a:r>
              <a:rPr lang="en-US" sz="2200" spc="60"/>
              <a:t>gọi</a:t>
            </a:r>
            <a:r>
              <a:rPr lang="en-US" sz="2200" spc="175"/>
              <a:t> </a:t>
            </a:r>
            <a:r>
              <a:rPr lang="en-US" sz="2200" spc="75"/>
              <a:t>là</a:t>
            </a:r>
            <a:r>
              <a:rPr lang="en-US" sz="2200" spc="170"/>
              <a:t> tuần</a:t>
            </a:r>
            <a:r>
              <a:rPr lang="en-US" sz="2200" spc="175"/>
              <a:t> </a:t>
            </a:r>
            <a:r>
              <a:rPr lang="en-US" sz="2200" spc="155"/>
              <a:t>hoàn</a:t>
            </a:r>
            <a:r>
              <a:rPr lang="en-US" sz="2200" spc="175"/>
              <a:t> </a:t>
            </a:r>
            <a:r>
              <a:rPr lang="en-US" sz="2200" spc="160"/>
              <a:t>nếu</a:t>
            </a:r>
            <a:r>
              <a:rPr lang="en-US" sz="2200" spc="170"/>
              <a:t> tốn</a:t>
            </a:r>
            <a:r>
              <a:rPr lang="en-US" sz="2200" spc="175"/>
              <a:t> </a:t>
            </a:r>
            <a:r>
              <a:rPr lang="en-US" sz="2200" spc="110"/>
              <a:t>tại</a:t>
            </a:r>
            <a:r>
              <a:rPr lang="en-US" sz="2200" spc="175"/>
              <a:t> </a:t>
            </a:r>
            <a:r>
              <a:rPr lang="en-US" sz="2200" spc="155"/>
              <a:t>một </a:t>
            </a:r>
            <a:r>
              <a:rPr lang="en-US" sz="2200" spc="135"/>
              <a:t>hằng</a:t>
            </a:r>
            <a:r>
              <a:rPr lang="en-US" sz="2200" spc="-20"/>
              <a:t> </a:t>
            </a:r>
            <a:r>
              <a:rPr lang="en-US" sz="2200" spc="120"/>
              <a:t>số</a:t>
            </a:r>
            <a:r>
              <a:rPr lang="en-US" sz="2200" spc="-20"/>
              <a:t> </a:t>
            </a:r>
            <a:r>
              <a:rPr lang="en-US" sz="2200" spc="95"/>
              <a:t>T</a:t>
            </a:r>
            <a:r>
              <a:rPr lang="en-US" sz="2200" spc="142" baseline="-20833"/>
              <a:t>0</a:t>
            </a:r>
            <a:r>
              <a:rPr lang="en-US" sz="2200" spc="270" baseline="-20833"/>
              <a:t> </a:t>
            </a:r>
            <a:r>
              <a:rPr lang="en-US" sz="2200" spc="100"/>
              <a:t>sao</a:t>
            </a:r>
            <a:r>
              <a:rPr lang="en-US" sz="2200" spc="-20"/>
              <a:t> </a:t>
            </a:r>
            <a:r>
              <a:rPr lang="en-US" sz="2200" spc="100"/>
              <a:t>cho</a:t>
            </a:r>
            <a:r>
              <a:rPr lang="en-US" sz="2200" spc="-15"/>
              <a:t> </a:t>
            </a:r>
            <a:r>
              <a:rPr lang="en-US" sz="2200" spc="85"/>
              <a:t>x(t)=x(t+T</a:t>
            </a:r>
            <a:r>
              <a:rPr lang="en-US" sz="2200" spc="127" baseline="-20833"/>
              <a:t>0</a:t>
            </a:r>
            <a:r>
              <a:rPr lang="en-US" sz="2200" spc="85"/>
              <a:t>).</a:t>
            </a:r>
            <a:endParaRPr lang="en-US" sz="2200"/>
          </a:p>
          <a:p>
            <a:pPr indent="-228600">
              <a:lnSpc>
                <a:spcPct val="90000"/>
              </a:lnSpc>
              <a:spcBef>
                <a:spcPts val="25"/>
              </a:spcBef>
              <a:buClr>
                <a:srgbClr val="A04DA3"/>
              </a:buClr>
              <a:buFont typeface="Arial" panose="020B0604020202020204" pitchFamily="34" charset="0"/>
              <a:buChar char="•"/>
            </a:pPr>
            <a:endParaRPr lang="en-US" sz="2200"/>
          </a:p>
          <a:p>
            <a:pPr marL="304800" marR="43180" indent="-228600">
              <a:lnSpc>
                <a:spcPct val="90000"/>
              </a:lnSpc>
              <a:buClr>
                <a:srgbClr val="A04DA3"/>
              </a:buClr>
              <a:buFont typeface="Arial" panose="020B0604020202020204" pitchFamily="34" charset="0"/>
              <a:buChar char="•"/>
              <a:tabLst>
                <a:tab pos="306705" algn="l"/>
                <a:tab pos="307340" algn="l"/>
              </a:tabLst>
            </a:pPr>
            <a:r>
              <a:rPr lang="en-US" sz="2200" spc="85"/>
              <a:t>Tín</a:t>
            </a:r>
            <a:r>
              <a:rPr lang="en-US" sz="2200" spc="55"/>
              <a:t> </a:t>
            </a:r>
            <a:r>
              <a:rPr lang="en-US" sz="2200" spc="114"/>
              <a:t>hiệu</a:t>
            </a:r>
            <a:r>
              <a:rPr lang="en-US" sz="2200" spc="55"/>
              <a:t> </a:t>
            </a:r>
            <a:r>
              <a:rPr lang="en-US" sz="2200" spc="114"/>
              <a:t>không</a:t>
            </a:r>
            <a:r>
              <a:rPr lang="en-US" sz="2200" spc="55"/>
              <a:t> </a:t>
            </a:r>
            <a:r>
              <a:rPr lang="en-US" sz="2200" spc="170"/>
              <a:t>tuần</a:t>
            </a:r>
            <a:r>
              <a:rPr lang="en-US" sz="2200" spc="55"/>
              <a:t> </a:t>
            </a:r>
            <a:r>
              <a:rPr lang="en-US" sz="2200" spc="155"/>
              <a:t>hoàn</a:t>
            </a:r>
            <a:r>
              <a:rPr lang="en-US" sz="2200" spc="55"/>
              <a:t> </a:t>
            </a:r>
            <a:r>
              <a:rPr lang="en-US" sz="2200" spc="120"/>
              <a:t>luôn</a:t>
            </a:r>
            <a:r>
              <a:rPr lang="en-US" sz="2200" spc="55"/>
              <a:t> </a:t>
            </a:r>
            <a:r>
              <a:rPr lang="en-US" sz="2200" spc="114"/>
              <a:t>thay</a:t>
            </a:r>
            <a:r>
              <a:rPr lang="en-US" sz="2200" spc="55"/>
              <a:t> </a:t>
            </a:r>
            <a:r>
              <a:rPr lang="en-US" sz="2200" spc="110"/>
              <a:t>đổi</a:t>
            </a:r>
            <a:r>
              <a:rPr lang="en-US" sz="2200" spc="60"/>
              <a:t> </a:t>
            </a:r>
            <a:r>
              <a:rPr lang="en-US" sz="2200" spc="114"/>
              <a:t>không</a:t>
            </a:r>
            <a:r>
              <a:rPr lang="en-US" sz="2200" spc="55"/>
              <a:t> có </a:t>
            </a:r>
            <a:r>
              <a:rPr lang="en-US" sz="2200" spc="155"/>
              <a:t>tập</a:t>
            </a:r>
            <a:r>
              <a:rPr lang="en-US" sz="2200" spc="55"/>
              <a:t> </a:t>
            </a:r>
            <a:r>
              <a:rPr lang="en-US" sz="2200" spc="35"/>
              <a:t>giá </a:t>
            </a:r>
            <a:r>
              <a:rPr lang="en-US" sz="2200" spc="120"/>
              <a:t>trị</a:t>
            </a:r>
            <a:r>
              <a:rPr lang="en-US" sz="2200" spc="-10"/>
              <a:t> </a:t>
            </a:r>
            <a:r>
              <a:rPr lang="en-US" sz="2200" spc="100"/>
              <a:t>hay</a:t>
            </a:r>
            <a:r>
              <a:rPr lang="en-US" sz="2200" spc="-15"/>
              <a:t> </a:t>
            </a:r>
            <a:r>
              <a:rPr lang="en-US" sz="2200" spc="125"/>
              <a:t>chu</a:t>
            </a:r>
            <a:r>
              <a:rPr lang="en-US" sz="2200" spc="-10"/>
              <a:t> </a:t>
            </a:r>
            <a:r>
              <a:rPr lang="en-US" sz="2200"/>
              <a:t>kỳ</a:t>
            </a:r>
            <a:r>
              <a:rPr lang="en-US" sz="2200" spc="-15"/>
              <a:t> </a:t>
            </a:r>
            <a:r>
              <a:rPr lang="en-US" sz="2200" spc="150"/>
              <a:t>nào</a:t>
            </a:r>
            <a:r>
              <a:rPr lang="en-US" sz="2200" spc="-10"/>
              <a:t> </a:t>
            </a:r>
            <a:r>
              <a:rPr lang="en-US" sz="2200" spc="165"/>
              <a:t>được</a:t>
            </a:r>
            <a:r>
              <a:rPr lang="en-US" sz="2200" spc="-10"/>
              <a:t> </a:t>
            </a:r>
            <a:r>
              <a:rPr lang="en-US" sz="2200" spc="165"/>
              <a:t>được</a:t>
            </a:r>
            <a:r>
              <a:rPr lang="en-US" sz="2200" spc="-5"/>
              <a:t> </a:t>
            </a:r>
            <a:r>
              <a:rPr lang="en-US" sz="2200" spc="100"/>
              <a:t>lập</a:t>
            </a:r>
            <a:r>
              <a:rPr lang="en-US" sz="2200" spc="-15"/>
              <a:t> </a:t>
            </a:r>
            <a:r>
              <a:rPr lang="en-US" sz="2200" spc="60"/>
              <a:t>lại</a:t>
            </a:r>
            <a:r>
              <a:rPr lang="en-US" sz="2200" spc="-10"/>
              <a:t> </a:t>
            </a:r>
            <a:r>
              <a:rPr lang="en-US" sz="2200" spc="125"/>
              <a:t>theo</a:t>
            </a:r>
            <a:r>
              <a:rPr lang="en-US" sz="2200" spc="-15"/>
              <a:t> </a:t>
            </a:r>
            <a:r>
              <a:rPr lang="en-US" sz="2200" spc="160"/>
              <a:t>thời</a:t>
            </a:r>
            <a:r>
              <a:rPr lang="en-US" sz="2200" spc="-10"/>
              <a:t> </a:t>
            </a:r>
            <a:r>
              <a:rPr lang="en-US" sz="2200" spc="75"/>
              <a:t>gian.</a:t>
            </a:r>
            <a:endParaRPr lang="en-US" sz="2200"/>
          </a:p>
          <a:p>
            <a:pPr indent="-228600">
              <a:lnSpc>
                <a:spcPct val="90000"/>
              </a:lnSpc>
              <a:spcBef>
                <a:spcPts val="10"/>
              </a:spcBef>
              <a:buClr>
                <a:srgbClr val="A04DA3"/>
              </a:buClr>
              <a:buFont typeface="Arial" panose="020B0604020202020204" pitchFamily="34" charset="0"/>
              <a:buChar char="•"/>
            </a:pPr>
            <a:endParaRPr lang="en-US" sz="2200"/>
          </a:p>
          <a:p>
            <a:pPr marL="304800" marR="43180" indent="-228600">
              <a:lnSpc>
                <a:spcPct val="90000"/>
              </a:lnSpc>
              <a:buClr>
                <a:srgbClr val="A04DA3"/>
              </a:buClr>
              <a:buFont typeface="Arial" panose="020B0604020202020204" pitchFamily="34" charset="0"/>
              <a:buChar char="•"/>
              <a:tabLst>
                <a:tab pos="306705" algn="l"/>
                <a:tab pos="307340" algn="l"/>
              </a:tabLst>
            </a:pPr>
            <a:r>
              <a:rPr lang="en-US" sz="2200" spc="105"/>
              <a:t>Trong</a:t>
            </a:r>
            <a:r>
              <a:rPr lang="en-US" sz="2200" spc="340"/>
              <a:t> </a:t>
            </a:r>
            <a:r>
              <a:rPr lang="en-US" sz="2200" spc="125"/>
              <a:t>truyền</a:t>
            </a:r>
            <a:r>
              <a:rPr lang="en-US" sz="2200" spc="345"/>
              <a:t> </a:t>
            </a:r>
            <a:r>
              <a:rPr lang="en-US" sz="2200" spc="114"/>
              <a:t>thông,</a:t>
            </a:r>
            <a:r>
              <a:rPr lang="en-US" sz="2200" spc="340"/>
              <a:t> </a:t>
            </a:r>
            <a:r>
              <a:rPr lang="en-US" sz="2200" spc="150"/>
              <a:t>người</a:t>
            </a:r>
            <a:r>
              <a:rPr lang="en-US" sz="2200" spc="340"/>
              <a:t> </a:t>
            </a:r>
            <a:r>
              <a:rPr lang="en-US" sz="2200" spc="145"/>
              <a:t>ta</a:t>
            </a:r>
            <a:r>
              <a:rPr lang="en-US" sz="2200" spc="340"/>
              <a:t> </a:t>
            </a:r>
            <a:r>
              <a:rPr lang="en-US" sz="2200" spc="175"/>
              <a:t>thường</a:t>
            </a:r>
            <a:r>
              <a:rPr lang="en-US" sz="2200" spc="345"/>
              <a:t> </a:t>
            </a:r>
            <a:r>
              <a:rPr lang="en-US" sz="2200" spc="165"/>
              <a:t>sử</a:t>
            </a:r>
            <a:r>
              <a:rPr lang="en-US" sz="2200" spc="345"/>
              <a:t> </a:t>
            </a:r>
            <a:r>
              <a:rPr lang="en-US" sz="2200" spc="145"/>
              <a:t>dụng</a:t>
            </a:r>
            <a:r>
              <a:rPr lang="en-US" sz="2200" spc="340"/>
              <a:t> </a:t>
            </a:r>
            <a:r>
              <a:rPr lang="en-US" sz="2200" spc="130"/>
              <a:t>tín</a:t>
            </a:r>
            <a:r>
              <a:rPr lang="en-US" sz="2200" spc="345"/>
              <a:t> </a:t>
            </a:r>
            <a:r>
              <a:rPr lang="en-US" sz="2200" spc="95"/>
              <a:t>hiệu </a:t>
            </a:r>
            <a:r>
              <a:rPr lang="en-US" sz="2200" spc="175"/>
              <a:t>tương</a:t>
            </a:r>
            <a:r>
              <a:rPr lang="en-US" sz="2200" spc="-10"/>
              <a:t> </a:t>
            </a:r>
            <a:r>
              <a:rPr lang="en-US" sz="2200" spc="195"/>
              <a:t>tự</a:t>
            </a:r>
            <a:r>
              <a:rPr lang="en-US" sz="2200" spc="-15"/>
              <a:t> </a:t>
            </a:r>
            <a:r>
              <a:rPr lang="en-US" sz="2200" spc="170"/>
              <a:t>tuần</a:t>
            </a:r>
            <a:r>
              <a:rPr lang="en-US" sz="2200" spc="-15"/>
              <a:t> </a:t>
            </a:r>
            <a:r>
              <a:rPr lang="en-US" sz="2200" spc="155"/>
              <a:t>hoàn</a:t>
            </a:r>
            <a:r>
              <a:rPr lang="en-US" sz="2200" spc="-15"/>
              <a:t> </a:t>
            </a:r>
            <a:r>
              <a:rPr lang="en-US" sz="2200" spc="65"/>
              <a:t>và</a:t>
            </a:r>
            <a:r>
              <a:rPr lang="en-US" sz="2200" spc="-15"/>
              <a:t> </a:t>
            </a:r>
            <a:r>
              <a:rPr lang="en-US" sz="2200" spc="130"/>
              <a:t>tín</a:t>
            </a:r>
            <a:r>
              <a:rPr lang="en-US" sz="2200" spc="-15"/>
              <a:t> </a:t>
            </a:r>
            <a:r>
              <a:rPr lang="en-US" sz="2200" spc="114"/>
              <a:t>hiệu</a:t>
            </a:r>
            <a:r>
              <a:rPr lang="en-US" sz="2200" spc="-10"/>
              <a:t> </a:t>
            </a:r>
            <a:r>
              <a:rPr lang="en-US" sz="2200" spc="120"/>
              <a:t>số</a:t>
            </a:r>
            <a:r>
              <a:rPr lang="en-US" sz="2200" spc="-15"/>
              <a:t> </a:t>
            </a:r>
            <a:r>
              <a:rPr lang="en-US" sz="2200" spc="114"/>
              <a:t>không</a:t>
            </a:r>
            <a:r>
              <a:rPr lang="en-US" sz="2200" spc="-15"/>
              <a:t> </a:t>
            </a:r>
            <a:r>
              <a:rPr lang="en-US" sz="2200" spc="170"/>
              <a:t>tuần</a:t>
            </a:r>
            <a:r>
              <a:rPr lang="en-US" sz="2200" spc="-15"/>
              <a:t> </a:t>
            </a:r>
            <a:r>
              <a:rPr lang="en-US" sz="2200" spc="110"/>
              <a:t>hoàn.</a:t>
            </a:r>
            <a:endParaRPr lang="en-US" sz="22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bject 2"/>
          <p:cNvSpPr txBox="1">
            <a:spLocks noGrp="1"/>
          </p:cNvSpPr>
          <p:nvPr>
            <p:ph type="title"/>
          </p:nvPr>
        </p:nvSpPr>
        <p:spPr>
          <a:xfrm>
            <a:off x="621792" y="1161288"/>
            <a:ext cx="3602736" cy="4526280"/>
          </a:xfrm>
          <a:prstGeom prst="rect">
            <a:avLst/>
          </a:prstGeom>
        </p:spPr>
        <p:txBody>
          <a:bodyPr vert="horz" lIns="0" tIns="12700" rIns="0" bIns="0" rtlCol="0">
            <a:normAutofit/>
          </a:bodyPr>
          <a:lstStyle/>
          <a:p>
            <a:pPr marL="12700">
              <a:spcBef>
                <a:spcPts val="100"/>
              </a:spcBef>
              <a:tabLst>
                <a:tab pos="1646555" algn="l"/>
                <a:tab pos="2305050" algn="l"/>
                <a:tab pos="4043679" algn="l"/>
              </a:tabLst>
            </a:pPr>
            <a:r>
              <a:rPr lang="vi-VN" sz="4000" b="0" dirty="0">
                <a:latin typeface="Trebuchet MS"/>
                <a:cs typeface="Trebuchet MS"/>
              </a:rPr>
              <a:t>D</a:t>
            </a:r>
            <a:r>
              <a:rPr lang="vi-VN" sz="4000" b="0" dirty="0">
                <a:latin typeface="Verdana"/>
                <a:cs typeface="Verdana"/>
              </a:rPr>
              <a:t>ữ</a:t>
            </a:r>
            <a:r>
              <a:rPr lang="vi-VN" sz="4000" spc="-140" dirty="0">
                <a:latin typeface="Verdana"/>
                <a:cs typeface="Verdana"/>
              </a:rPr>
              <a:t> </a:t>
            </a:r>
            <a:r>
              <a:rPr lang="vi-VN" sz="4000" spc="-20" dirty="0">
                <a:latin typeface="Trebuchet MS"/>
                <a:cs typeface="Trebuchet MS"/>
              </a:rPr>
              <a:t>li</a:t>
            </a:r>
            <a:r>
              <a:rPr lang="vi-VN" sz="4000" spc="-20" dirty="0">
                <a:latin typeface="Verdana"/>
                <a:cs typeface="Verdana"/>
              </a:rPr>
              <a:t>ệ</a:t>
            </a:r>
            <a:r>
              <a:rPr lang="vi-VN" sz="4000" spc="-20" dirty="0">
                <a:latin typeface="Trebuchet MS"/>
                <a:cs typeface="Trebuchet MS"/>
              </a:rPr>
              <a:t>u</a:t>
            </a:r>
            <a:r>
              <a:rPr lang="vi-VN" sz="4000" b="0" dirty="0">
                <a:latin typeface="Trebuchet MS"/>
                <a:cs typeface="Trebuchet MS"/>
              </a:rPr>
              <a:t>	</a:t>
            </a:r>
            <a:r>
              <a:rPr lang="vi-VN" sz="4000" spc="-25" dirty="0">
                <a:latin typeface="Trebuchet MS"/>
                <a:cs typeface="Trebuchet MS"/>
              </a:rPr>
              <a:t>Đa</a:t>
            </a:r>
            <a:r>
              <a:rPr lang="vi-VN" sz="4000" b="0" dirty="0">
                <a:latin typeface="Trebuchet MS"/>
                <a:cs typeface="Trebuchet MS"/>
              </a:rPr>
              <a:t>	</a:t>
            </a:r>
            <a:r>
              <a:rPr lang="vi-VN" sz="4000" spc="-10" dirty="0">
                <a:latin typeface="Trebuchet MS"/>
                <a:cs typeface="Trebuchet MS"/>
              </a:rPr>
              <a:t>ph</a:t>
            </a:r>
            <a:r>
              <a:rPr lang="vi-VN" sz="4000" spc="-10" dirty="0">
                <a:latin typeface="Verdana"/>
                <a:cs typeface="Verdana"/>
              </a:rPr>
              <a:t>ươ</a:t>
            </a:r>
            <a:r>
              <a:rPr lang="vi-VN" sz="4000" spc="-10" dirty="0">
                <a:latin typeface="Trebuchet MS"/>
                <a:cs typeface="Trebuchet MS"/>
              </a:rPr>
              <a:t>ng</a:t>
            </a:r>
            <a:r>
              <a:rPr lang="vi-VN" sz="4000" b="0" dirty="0">
                <a:latin typeface="Trebuchet MS"/>
                <a:cs typeface="Trebuchet MS"/>
              </a:rPr>
              <a:t>	</a:t>
            </a:r>
            <a:r>
              <a:rPr lang="vi-VN" sz="4000" spc="-30" dirty="0">
                <a:latin typeface="Trebuchet MS"/>
                <a:cs typeface="Trebuchet MS"/>
              </a:rPr>
              <a:t>ti</a:t>
            </a:r>
            <a:r>
              <a:rPr lang="vi-VN" sz="4000" spc="-30" dirty="0">
                <a:latin typeface="Verdana"/>
                <a:cs typeface="Verdana"/>
              </a:rPr>
              <a:t>ệ</a:t>
            </a:r>
            <a:r>
              <a:rPr lang="vi-VN" sz="4000" spc="-30" dirty="0">
                <a:latin typeface="Trebuchet MS"/>
                <a:cs typeface="Trebuchet MS"/>
              </a:rPr>
              <a:t>n</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object 3">
            <a:extLst>
              <a:ext uri="{FF2B5EF4-FFF2-40B4-BE49-F238E27FC236}">
                <a16:creationId xmlns:a16="http://schemas.microsoft.com/office/drawing/2014/main" id="{4F647E7F-4F23-D94E-7073-0B248EF223DA}"/>
              </a:ext>
            </a:extLst>
          </p:cNvPr>
          <p:cNvGraphicFramePr/>
          <p:nvPr>
            <p:extLst>
              <p:ext uri="{D42A27DB-BD31-4B8C-83A1-F6EECF244321}">
                <p14:modId xmlns:p14="http://schemas.microsoft.com/office/powerpoint/2010/main" val="1334604619"/>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42" name="Group 41">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50" name="Freeform: Shape 49">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43" name="Group 42">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44" name="Group 43">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48" name="Freeform: Shape 47">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5" name="Group 44">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46" name="Freeform: Shape 45">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46">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object 2"/>
          <p:cNvSpPr txBox="1">
            <a:spLocks noGrp="1"/>
          </p:cNvSpPr>
          <p:nvPr>
            <p:ph type="title"/>
          </p:nvPr>
        </p:nvSpPr>
        <p:spPr>
          <a:xfrm>
            <a:off x="827088" y="1641752"/>
            <a:ext cx="2655887" cy="3213277"/>
          </a:xfrm>
          <a:prstGeom prst="rect">
            <a:avLst/>
          </a:prstGeom>
        </p:spPr>
        <p:txBody>
          <a:bodyPr vert="horz" lIns="91440" tIns="45720" rIns="91440" bIns="45720" rtlCol="0" anchor="t">
            <a:normAutofit/>
          </a:bodyPr>
          <a:lstStyle/>
          <a:p>
            <a:pPr marL="12700">
              <a:tabLst>
                <a:tab pos="2024380" algn="l"/>
                <a:tab pos="3632835" algn="l"/>
                <a:tab pos="4290695" algn="l"/>
              </a:tabLst>
            </a:pPr>
            <a:r>
              <a:rPr lang="en-US" sz="4000" b="0" kern="1200">
                <a:solidFill>
                  <a:schemeClr val="tx1"/>
                </a:solidFill>
                <a:latin typeface="+mj-lt"/>
                <a:ea typeface="+mj-ea"/>
                <a:cs typeface="+mj-cs"/>
              </a:rPr>
              <a:t>Phâ</a:t>
            </a:r>
            <a:r>
              <a:rPr lang="en-US" sz="4000" kern="1200">
                <a:solidFill>
                  <a:schemeClr val="tx1"/>
                </a:solidFill>
                <a:latin typeface="+mj-lt"/>
                <a:ea typeface="+mj-ea"/>
                <a:cs typeface="+mj-cs"/>
              </a:rPr>
              <a:t>n loại dữ lieu đa phương tiện</a:t>
            </a:r>
            <a:endParaRPr lang="en-US" sz="4000" kern="1200" spc="-55">
              <a:solidFill>
                <a:schemeClr val="tx1"/>
              </a:solidFill>
              <a:latin typeface="+mj-lt"/>
              <a:ea typeface="+mj-ea"/>
              <a:cs typeface="+mj-cs"/>
            </a:endParaRPr>
          </a:p>
        </p:txBody>
      </p:sp>
      <p:sp>
        <p:nvSpPr>
          <p:cNvPr id="34" name="object 3"/>
          <p:cNvSpPr txBox="1"/>
          <p:nvPr/>
        </p:nvSpPr>
        <p:spPr>
          <a:xfrm>
            <a:off x="5232401" y="1721579"/>
            <a:ext cx="6140449" cy="3952648"/>
          </a:xfrm>
          <a:prstGeom prst="rect">
            <a:avLst/>
          </a:prstGeom>
        </p:spPr>
        <p:txBody>
          <a:bodyPr vert="horz" lIns="91440" tIns="45720" rIns="91440" bIns="45720" rtlCol="0">
            <a:normAutofit/>
          </a:bodyPr>
          <a:lstStyle/>
          <a:p>
            <a:pPr marL="268605" indent="-228600">
              <a:lnSpc>
                <a:spcPct val="90000"/>
              </a:lnSpc>
              <a:spcBef>
                <a:spcPts val="340"/>
              </a:spcBef>
              <a:buClr>
                <a:srgbClr val="A04DA3"/>
              </a:buClr>
              <a:buFont typeface="Arial" panose="020B0604020202020204" pitchFamily="34" charset="0"/>
              <a:buChar char="•"/>
              <a:tabLst>
                <a:tab pos="268605" algn="l"/>
                <a:tab pos="269240" algn="l"/>
              </a:tabLst>
            </a:pPr>
            <a:r>
              <a:rPr lang="en-US" sz="2200" spc="140">
                <a:solidFill>
                  <a:schemeClr val="tx1">
                    <a:alpha val="80000"/>
                  </a:schemeClr>
                </a:solidFill>
              </a:rPr>
              <a:t>Dữ</a:t>
            </a:r>
            <a:r>
              <a:rPr lang="en-US" sz="2200" spc="-20">
                <a:solidFill>
                  <a:schemeClr val="tx1">
                    <a:alpha val="80000"/>
                  </a:schemeClr>
                </a:solidFill>
              </a:rPr>
              <a:t> </a:t>
            </a:r>
            <a:r>
              <a:rPr lang="en-US" sz="2200" spc="75">
                <a:solidFill>
                  <a:schemeClr val="tx1">
                    <a:alpha val="80000"/>
                  </a:schemeClr>
                </a:solidFill>
              </a:rPr>
              <a:t>liệu</a:t>
            </a:r>
            <a:r>
              <a:rPr lang="en-US" sz="2200" spc="-20">
                <a:solidFill>
                  <a:schemeClr val="tx1">
                    <a:alpha val="80000"/>
                  </a:schemeClr>
                </a:solidFill>
              </a:rPr>
              <a:t> </a:t>
            </a:r>
            <a:r>
              <a:rPr lang="en-US" sz="2200" spc="195">
                <a:solidFill>
                  <a:schemeClr val="tx1">
                    <a:alpha val="80000"/>
                  </a:schemeClr>
                </a:solidFill>
              </a:rPr>
              <a:t>tự</a:t>
            </a:r>
            <a:r>
              <a:rPr lang="en-US" sz="2200" spc="-20">
                <a:solidFill>
                  <a:schemeClr val="tx1">
                    <a:alpha val="80000"/>
                  </a:schemeClr>
                </a:solidFill>
              </a:rPr>
              <a:t> </a:t>
            </a:r>
            <a:r>
              <a:rPr lang="en-US" sz="2200" spc="145">
                <a:solidFill>
                  <a:schemeClr val="tx1">
                    <a:alpha val="80000"/>
                  </a:schemeClr>
                </a:solidFill>
              </a:rPr>
              <a:t>nhiên</a:t>
            </a:r>
            <a:r>
              <a:rPr lang="en-US" sz="2200" spc="-20">
                <a:solidFill>
                  <a:schemeClr val="tx1">
                    <a:alpha val="80000"/>
                  </a:schemeClr>
                </a:solidFill>
              </a:rPr>
              <a:t> </a:t>
            </a:r>
            <a:r>
              <a:rPr lang="en-US" sz="2200" spc="65">
                <a:solidFill>
                  <a:schemeClr val="tx1">
                    <a:alpha val="80000"/>
                  </a:schemeClr>
                </a:solidFill>
              </a:rPr>
              <a:t>và</a:t>
            </a:r>
            <a:r>
              <a:rPr lang="en-US" sz="2200" spc="-20">
                <a:solidFill>
                  <a:schemeClr val="tx1">
                    <a:alpha val="80000"/>
                  </a:schemeClr>
                </a:solidFill>
              </a:rPr>
              <a:t> </a:t>
            </a:r>
            <a:r>
              <a:rPr lang="en-US" sz="2200" spc="190">
                <a:solidFill>
                  <a:schemeClr val="tx1">
                    <a:alpha val="80000"/>
                  </a:schemeClr>
                </a:solidFill>
              </a:rPr>
              <a:t>nhân</a:t>
            </a:r>
            <a:r>
              <a:rPr lang="en-US" sz="2200" spc="-20">
                <a:solidFill>
                  <a:schemeClr val="tx1">
                    <a:alpha val="80000"/>
                  </a:schemeClr>
                </a:solidFill>
              </a:rPr>
              <a:t> </a:t>
            </a:r>
            <a:r>
              <a:rPr lang="en-US" sz="2200" spc="100">
                <a:solidFill>
                  <a:schemeClr val="tx1">
                    <a:alpha val="80000"/>
                  </a:schemeClr>
                </a:solidFill>
              </a:rPr>
              <a:t>tạo</a:t>
            </a:r>
            <a:endParaRPr lang="en-US" sz="2200">
              <a:solidFill>
                <a:schemeClr val="tx1">
                  <a:alpha val="80000"/>
                </a:schemeClr>
              </a:solidFill>
            </a:endParaRPr>
          </a:p>
          <a:p>
            <a:pPr marL="725805" lvl="1" indent="-228600">
              <a:lnSpc>
                <a:spcPct val="90000"/>
              </a:lnSpc>
              <a:spcBef>
                <a:spcPts val="340"/>
              </a:spcBef>
              <a:buClr>
                <a:srgbClr val="A04DA3"/>
              </a:buClr>
              <a:buFont typeface="Arial" panose="020B0604020202020204" pitchFamily="34" charset="0"/>
              <a:buChar char="•"/>
              <a:tabLst>
                <a:tab pos="268605" algn="l"/>
                <a:tab pos="269240" algn="l"/>
              </a:tabLst>
            </a:pPr>
            <a:r>
              <a:rPr lang="en-US" sz="2200" spc="125">
                <a:solidFill>
                  <a:schemeClr val="tx1">
                    <a:alpha val="80000"/>
                  </a:schemeClr>
                </a:solidFill>
              </a:rPr>
              <a:t>Dữ</a:t>
            </a:r>
            <a:r>
              <a:rPr lang="en-US" sz="2200" spc="175">
                <a:solidFill>
                  <a:schemeClr val="tx1">
                    <a:alpha val="80000"/>
                  </a:schemeClr>
                </a:solidFill>
              </a:rPr>
              <a:t> </a:t>
            </a:r>
            <a:r>
              <a:rPr lang="en-US" sz="2200" spc="70">
                <a:solidFill>
                  <a:schemeClr val="tx1">
                    <a:alpha val="80000"/>
                  </a:schemeClr>
                </a:solidFill>
              </a:rPr>
              <a:t>liệu</a:t>
            </a:r>
            <a:r>
              <a:rPr lang="en-US" sz="2200" spc="180">
                <a:solidFill>
                  <a:schemeClr val="tx1">
                    <a:alpha val="80000"/>
                  </a:schemeClr>
                </a:solidFill>
              </a:rPr>
              <a:t> tự</a:t>
            </a:r>
            <a:r>
              <a:rPr lang="en-US" sz="2200" spc="175">
                <a:solidFill>
                  <a:schemeClr val="tx1">
                    <a:alpha val="80000"/>
                  </a:schemeClr>
                </a:solidFill>
              </a:rPr>
              <a:t> </a:t>
            </a:r>
            <a:r>
              <a:rPr lang="en-US" sz="2200" spc="135">
                <a:solidFill>
                  <a:schemeClr val="tx1">
                    <a:alpha val="80000"/>
                  </a:schemeClr>
                </a:solidFill>
              </a:rPr>
              <a:t>nhiên</a:t>
            </a:r>
            <a:r>
              <a:rPr lang="en-US" sz="2200" spc="180">
                <a:solidFill>
                  <a:schemeClr val="tx1">
                    <a:alpha val="80000"/>
                  </a:schemeClr>
                </a:solidFill>
              </a:rPr>
              <a:t> </a:t>
            </a:r>
            <a:r>
              <a:rPr lang="en-US" sz="2200" spc="114">
                <a:solidFill>
                  <a:schemeClr val="tx1">
                    <a:alpha val="80000"/>
                  </a:schemeClr>
                </a:solidFill>
              </a:rPr>
              <a:t>(natural):</a:t>
            </a:r>
            <a:r>
              <a:rPr lang="en-US" sz="2200" spc="175">
                <a:solidFill>
                  <a:schemeClr val="tx1">
                    <a:alpha val="80000"/>
                  </a:schemeClr>
                </a:solidFill>
              </a:rPr>
              <a:t> </a:t>
            </a:r>
            <a:r>
              <a:rPr lang="en-US" sz="2200" spc="155">
                <a:solidFill>
                  <a:schemeClr val="tx1">
                    <a:alpha val="80000"/>
                  </a:schemeClr>
                </a:solidFill>
              </a:rPr>
              <a:t>được</a:t>
            </a:r>
            <a:r>
              <a:rPr lang="en-US" sz="2200" spc="180">
                <a:solidFill>
                  <a:schemeClr val="tx1">
                    <a:alpha val="80000"/>
                  </a:schemeClr>
                </a:solidFill>
              </a:rPr>
              <a:t> </a:t>
            </a:r>
            <a:r>
              <a:rPr lang="en-US" sz="2200" spc="155">
                <a:solidFill>
                  <a:schemeClr val="tx1">
                    <a:alpha val="80000"/>
                  </a:schemeClr>
                </a:solidFill>
              </a:rPr>
              <a:t>thu</a:t>
            </a:r>
            <a:r>
              <a:rPr lang="en-US" sz="2200" spc="175">
                <a:solidFill>
                  <a:schemeClr val="tx1">
                    <a:alpha val="80000"/>
                  </a:schemeClr>
                </a:solidFill>
              </a:rPr>
              <a:t> </a:t>
            </a:r>
            <a:r>
              <a:rPr lang="en-US" sz="2200" spc="170">
                <a:solidFill>
                  <a:schemeClr val="tx1">
                    <a:alpha val="80000"/>
                  </a:schemeClr>
                </a:solidFill>
              </a:rPr>
              <a:t>nhận</a:t>
            </a:r>
            <a:r>
              <a:rPr lang="en-US" sz="2200" spc="180">
                <a:solidFill>
                  <a:schemeClr val="tx1">
                    <a:alpha val="80000"/>
                  </a:schemeClr>
                </a:solidFill>
              </a:rPr>
              <a:t> </a:t>
            </a:r>
            <a:r>
              <a:rPr lang="en-US" sz="2200" spc="130">
                <a:solidFill>
                  <a:schemeClr val="tx1">
                    <a:alpha val="80000"/>
                  </a:schemeClr>
                </a:solidFill>
              </a:rPr>
              <a:t>trực</a:t>
            </a:r>
            <a:r>
              <a:rPr lang="en-US" sz="2200" spc="175">
                <a:solidFill>
                  <a:schemeClr val="tx1">
                    <a:alpha val="80000"/>
                  </a:schemeClr>
                </a:solidFill>
              </a:rPr>
              <a:t> </a:t>
            </a:r>
            <a:r>
              <a:rPr lang="en-US" sz="2200" spc="100">
                <a:solidFill>
                  <a:schemeClr val="tx1">
                    <a:alpha val="80000"/>
                  </a:schemeClr>
                </a:solidFill>
              </a:rPr>
              <a:t>tiếp</a:t>
            </a:r>
            <a:r>
              <a:rPr lang="en-US" sz="2200" spc="180">
                <a:solidFill>
                  <a:schemeClr val="tx1">
                    <a:alpha val="80000"/>
                  </a:schemeClr>
                </a:solidFill>
              </a:rPr>
              <a:t> từ</a:t>
            </a:r>
            <a:r>
              <a:rPr lang="en-US" sz="2200" spc="175">
                <a:solidFill>
                  <a:schemeClr val="tx1">
                    <a:alpha val="80000"/>
                  </a:schemeClr>
                </a:solidFill>
              </a:rPr>
              <a:t> </a:t>
            </a:r>
            <a:r>
              <a:rPr lang="en-US" sz="2200" spc="105">
                <a:solidFill>
                  <a:schemeClr val="tx1">
                    <a:alpha val="80000"/>
                  </a:schemeClr>
                </a:solidFill>
              </a:rPr>
              <a:t>thế </a:t>
            </a:r>
            <a:r>
              <a:rPr lang="en-US" sz="2200" spc="75">
                <a:solidFill>
                  <a:schemeClr val="tx1">
                    <a:alpha val="80000"/>
                  </a:schemeClr>
                </a:solidFill>
              </a:rPr>
              <a:t>giới</a:t>
            </a:r>
            <a:r>
              <a:rPr lang="en-US" sz="2200" spc="20">
                <a:solidFill>
                  <a:schemeClr val="tx1">
                    <a:alpha val="80000"/>
                  </a:schemeClr>
                </a:solidFill>
              </a:rPr>
              <a:t> </a:t>
            </a:r>
            <a:r>
              <a:rPr lang="en-US" sz="2200" spc="135">
                <a:solidFill>
                  <a:schemeClr val="tx1">
                    <a:alpha val="80000"/>
                  </a:schemeClr>
                </a:solidFill>
              </a:rPr>
              <a:t>thực</a:t>
            </a:r>
            <a:r>
              <a:rPr lang="en-US" sz="2200" spc="25">
                <a:solidFill>
                  <a:schemeClr val="tx1">
                    <a:alpha val="80000"/>
                  </a:schemeClr>
                </a:solidFill>
              </a:rPr>
              <a:t> </a:t>
            </a:r>
            <a:r>
              <a:rPr lang="en-US" sz="2200">
                <a:solidFill>
                  <a:schemeClr val="tx1">
                    <a:alpha val="80000"/>
                  </a:schemeClr>
                </a:solidFill>
              </a:rPr>
              <a:t>(ví</a:t>
            </a:r>
            <a:r>
              <a:rPr lang="en-US" sz="2200" spc="25">
                <a:solidFill>
                  <a:schemeClr val="tx1">
                    <a:alpha val="80000"/>
                  </a:schemeClr>
                </a:solidFill>
              </a:rPr>
              <a:t> </a:t>
            </a:r>
            <a:r>
              <a:rPr lang="en-US" sz="2200" spc="80">
                <a:solidFill>
                  <a:schemeClr val="tx1">
                    <a:alpha val="80000"/>
                  </a:schemeClr>
                </a:solidFill>
              </a:rPr>
              <a:t>dụ?).</a:t>
            </a:r>
            <a:endParaRPr lang="en-US" sz="2200">
              <a:solidFill>
                <a:schemeClr val="tx1">
                  <a:alpha val="80000"/>
                </a:schemeClr>
              </a:solidFill>
            </a:endParaRPr>
          </a:p>
          <a:p>
            <a:pPr marL="725805" lvl="1" indent="-228600">
              <a:lnSpc>
                <a:spcPct val="90000"/>
              </a:lnSpc>
              <a:spcBef>
                <a:spcPts val="340"/>
              </a:spcBef>
              <a:buClr>
                <a:srgbClr val="A04DA3"/>
              </a:buClr>
              <a:buFont typeface="Arial" panose="020B0604020202020204" pitchFamily="34" charset="0"/>
              <a:buChar char="•"/>
              <a:tabLst>
                <a:tab pos="268605" algn="l"/>
                <a:tab pos="269240" algn="l"/>
              </a:tabLst>
            </a:pPr>
            <a:r>
              <a:rPr lang="en-US" sz="2200" spc="125">
                <a:solidFill>
                  <a:schemeClr val="tx1">
                    <a:alpha val="80000"/>
                  </a:schemeClr>
                </a:solidFill>
              </a:rPr>
              <a:t>Dữ</a:t>
            </a:r>
            <a:r>
              <a:rPr lang="en-US" sz="2200" spc="200">
                <a:solidFill>
                  <a:schemeClr val="tx1">
                    <a:alpha val="80000"/>
                  </a:schemeClr>
                </a:solidFill>
              </a:rPr>
              <a:t> </a:t>
            </a:r>
            <a:r>
              <a:rPr lang="en-US" sz="2200" spc="70">
                <a:solidFill>
                  <a:schemeClr val="tx1">
                    <a:alpha val="80000"/>
                  </a:schemeClr>
                </a:solidFill>
              </a:rPr>
              <a:t>liệu</a:t>
            </a:r>
            <a:r>
              <a:rPr lang="en-US" sz="2200" spc="200">
                <a:solidFill>
                  <a:schemeClr val="tx1">
                    <a:alpha val="80000"/>
                  </a:schemeClr>
                </a:solidFill>
              </a:rPr>
              <a:t> </a:t>
            </a:r>
            <a:r>
              <a:rPr lang="en-US" sz="2200" spc="170">
                <a:solidFill>
                  <a:schemeClr val="tx1">
                    <a:alpha val="80000"/>
                  </a:schemeClr>
                </a:solidFill>
              </a:rPr>
              <a:t>nhân</a:t>
            </a:r>
            <a:r>
              <a:rPr lang="en-US" sz="2200" spc="200">
                <a:solidFill>
                  <a:schemeClr val="tx1">
                    <a:alpha val="80000"/>
                  </a:schemeClr>
                </a:solidFill>
              </a:rPr>
              <a:t> </a:t>
            </a:r>
            <a:r>
              <a:rPr lang="en-US" sz="2200" spc="114">
                <a:solidFill>
                  <a:schemeClr val="tx1">
                    <a:alpha val="80000"/>
                  </a:schemeClr>
                </a:solidFill>
              </a:rPr>
              <a:t>tạo</a:t>
            </a:r>
            <a:r>
              <a:rPr lang="en-US" sz="2200" spc="204">
                <a:solidFill>
                  <a:schemeClr val="tx1">
                    <a:alpha val="80000"/>
                  </a:schemeClr>
                </a:solidFill>
              </a:rPr>
              <a:t> </a:t>
            </a:r>
            <a:r>
              <a:rPr lang="en-US" sz="2200" spc="70">
                <a:solidFill>
                  <a:schemeClr val="tx1">
                    <a:alpha val="80000"/>
                  </a:schemeClr>
                </a:solidFill>
              </a:rPr>
              <a:t>(artificial):</a:t>
            </a:r>
            <a:r>
              <a:rPr lang="en-US" sz="2200" spc="200">
                <a:solidFill>
                  <a:schemeClr val="tx1">
                    <a:alpha val="80000"/>
                  </a:schemeClr>
                </a:solidFill>
              </a:rPr>
              <a:t> </a:t>
            </a:r>
            <a:r>
              <a:rPr lang="en-US" sz="2200" spc="120">
                <a:solidFill>
                  <a:schemeClr val="tx1">
                    <a:alpha val="80000"/>
                  </a:schemeClr>
                </a:solidFill>
              </a:rPr>
              <a:t>thông</a:t>
            </a:r>
            <a:r>
              <a:rPr lang="en-US" sz="2200" spc="200">
                <a:solidFill>
                  <a:schemeClr val="tx1">
                    <a:alpha val="80000"/>
                  </a:schemeClr>
                </a:solidFill>
              </a:rPr>
              <a:t> </a:t>
            </a:r>
            <a:r>
              <a:rPr lang="en-US" sz="2200" spc="120">
                <a:solidFill>
                  <a:schemeClr val="tx1">
                    <a:alpha val="80000"/>
                  </a:schemeClr>
                </a:solidFill>
              </a:rPr>
              <a:t>tin</a:t>
            </a:r>
            <a:r>
              <a:rPr lang="en-US" sz="2200" spc="200">
                <a:solidFill>
                  <a:schemeClr val="tx1">
                    <a:alpha val="80000"/>
                  </a:schemeClr>
                </a:solidFill>
              </a:rPr>
              <a:t> </a:t>
            </a:r>
            <a:r>
              <a:rPr lang="en-US" sz="2200" spc="155">
                <a:solidFill>
                  <a:schemeClr val="tx1">
                    <a:alpha val="80000"/>
                  </a:schemeClr>
                </a:solidFill>
              </a:rPr>
              <a:t>được</a:t>
            </a:r>
            <a:r>
              <a:rPr lang="en-US" sz="2200" spc="210">
                <a:solidFill>
                  <a:schemeClr val="tx1">
                    <a:alpha val="80000"/>
                  </a:schemeClr>
                </a:solidFill>
              </a:rPr>
              <a:t> </a:t>
            </a:r>
            <a:r>
              <a:rPr lang="en-US" sz="2200" spc="114">
                <a:solidFill>
                  <a:schemeClr val="tx1">
                    <a:alpha val="80000"/>
                  </a:schemeClr>
                </a:solidFill>
              </a:rPr>
              <a:t>tạo</a:t>
            </a:r>
            <a:r>
              <a:rPr lang="en-US" sz="2200" spc="200">
                <a:solidFill>
                  <a:schemeClr val="tx1">
                    <a:alpha val="80000"/>
                  </a:schemeClr>
                </a:solidFill>
              </a:rPr>
              <a:t> </a:t>
            </a:r>
            <a:r>
              <a:rPr lang="en-US" sz="2200" spc="145">
                <a:solidFill>
                  <a:schemeClr val="tx1">
                    <a:alpha val="80000"/>
                  </a:schemeClr>
                </a:solidFill>
              </a:rPr>
              <a:t>ra</a:t>
            </a:r>
            <a:r>
              <a:rPr lang="en-US" sz="2200" spc="200">
                <a:solidFill>
                  <a:schemeClr val="tx1">
                    <a:alpha val="80000"/>
                  </a:schemeClr>
                </a:solidFill>
              </a:rPr>
              <a:t> </a:t>
            </a:r>
            <a:r>
              <a:rPr lang="en-US" sz="2200" spc="180">
                <a:solidFill>
                  <a:schemeClr val="tx1">
                    <a:alpha val="80000"/>
                  </a:schemeClr>
                </a:solidFill>
              </a:rPr>
              <a:t>từ</a:t>
            </a:r>
            <a:r>
              <a:rPr lang="en-US" sz="2200" spc="200">
                <a:solidFill>
                  <a:schemeClr val="tx1">
                    <a:alpha val="80000"/>
                  </a:schemeClr>
                </a:solidFill>
              </a:rPr>
              <a:t> </a:t>
            </a:r>
            <a:r>
              <a:rPr lang="en-US" sz="2200" spc="85">
                <a:solidFill>
                  <a:schemeClr val="tx1">
                    <a:alpha val="80000"/>
                  </a:schemeClr>
                </a:solidFill>
              </a:rPr>
              <a:t>máy </a:t>
            </a:r>
            <a:r>
              <a:rPr lang="en-US" sz="2200" spc="135">
                <a:solidFill>
                  <a:schemeClr val="tx1">
                    <a:alpha val="80000"/>
                  </a:schemeClr>
                </a:solidFill>
              </a:rPr>
              <a:t>tính</a:t>
            </a:r>
            <a:r>
              <a:rPr lang="en-US" sz="2200" spc="30">
                <a:solidFill>
                  <a:schemeClr val="tx1">
                    <a:alpha val="80000"/>
                  </a:schemeClr>
                </a:solidFill>
              </a:rPr>
              <a:t> </a:t>
            </a:r>
            <a:r>
              <a:rPr lang="en-US" sz="2200">
                <a:solidFill>
                  <a:schemeClr val="tx1">
                    <a:alpha val="80000"/>
                  </a:schemeClr>
                </a:solidFill>
              </a:rPr>
              <a:t>(ví</a:t>
            </a:r>
            <a:r>
              <a:rPr lang="en-US" sz="2200" spc="35">
                <a:solidFill>
                  <a:schemeClr val="tx1">
                    <a:alpha val="80000"/>
                  </a:schemeClr>
                </a:solidFill>
              </a:rPr>
              <a:t> </a:t>
            </a:r>
            <a:r>
              <a:rPr lang="en-US" sz="2200" spc="90">
                <a:solidFill>
                  <a:schemeClr val="tx1">
                    <a:alpha val="80000"/>
                  </a:schemeClr>
                </a:solidFill>
              </a:rPr>
              <a:t>dụ?).</a:t>
            </a:r>
            <a:endParaRPr lang="en-US" sz="2200">
              <a:solidFill>
                <a:schemeClr val="tx1">
                  <a:alpha val="80000"/>
                </a:schemeClr>
              </a:solidFill>
            </a:endParaRPr>
          </a:p>
          <a:p>
            <a:pPr indent="-228600">
              <a:lnSpc>
                <a:spcPct val="90000"/>
              </a:lnSpc>
              <a:buFont typeface="Arial" panose="020B0604020202020204" pitchFamily="34" charset="0"/>
              <a:buChar char="•"/>
            </a:pPr>
            <a:endParaRPr lang="en-US" sz="2200">
              <a:solidFill>
                <a:schemeClr val="tx1">
                  <a:alpha val="80000"/>
                </a:schemeClr>
              </a:solidFill>
            </a:endParaRPr>
          </a:p>
          <a:p>
            <a:pPr marL="268605" indent="-228600">
              <a:lnSpc>
                <a:spcPct val="90000"/>
              </a:lnSpc>
              <a:buClr>
                <a:srgbClr val="A04DA3"/>
              </a:buClr>
              <a:buFont typeface="Arial" panose="020B0604020202020204" pitchFamily="34" charset="0"/>
              <a:buChar char="•"/>
              <a:tabLst>
                <a:tab pos="268605" algn="l"/>
                <a:tab pos="269240" algn="l"/>
              </a:tabLst>
            </a:pPr>
            <a:r>
              <a:rPr lang="en-US" sz="2200" spc="140">
                <a:solidFill>
                  <a:schemeClr val="tx1">
                    <a:alpha val="80000"/>
                  </a:schemeClr>
                </a:solidFill>
              </a:rPr>
              <a:t>Dữ</a:t>
            </a:r>
            <a:r>
              <a:rPr lang="en-US" sz="2200" spc="-25">
                <a:solidFill>
                  <a:schemeClr val="tx1">
                    <a:alpha val="80000"/>
                  </a:schemeClr>
                </a:solidFill>
              </a:rPr>
              <a:t> </a:t>
            </a:r>
            <a:r>
              <a:rPr lang="en-US" sz="2200" spc="75">
                <a:solidFill>
                  <a:schemeClr val="tx1">
                    <a:alpha val="80000"/>
                  </a:schemeClr>
                </a:solidFill>
              </a:rPr>
              <a:t>liệu</a:t>
            </a:r>
            <a:r>
              <a:rPr lang="en-US" sz="2200" spc="-20">
                <a:solidFill>
                  <a:schemeClr val="tx1">
                    <a:alpha val="80000"/>
                  </a:schemeClr>
                </a:solidFill>
              </a:rPr>
              <a:t> </a:t>
            </a:r>
            <a:r>
              <a:rPr lang="en-US" sz="2200" spc="160">
                <a:solidFill>
                  <a:schemeClr val="tx1">
                    <a:alpha val="80000"/>
                  </a:schemeClr>
                </a:solidFill>
              </a:rPr>
              <a:t>rời</a:t>
            </a:r>
            <a:r>
              <a:rPr lang="en-US" sz="2200" spc="-20">
                <a:solidFill>
                  <a:schemeClr val="tx1">
                    <a:alpha val="80000"/>
                  </a:schemeClr>
                </a:solidFill>
              </a:rPr>
              <a:t> </a:t>
            </a:r>
            <a:r>
              <a:rPr lang="en-US" sz="2200" spc="110">
                <a:solidFill>
                  <a:schemeClr val="tx1">
                    <a:alpha val="80000"/>
                  </a:schemeClr>
                </a:solidFill>
              </a:rPr>
              <a:t>rạc</a:t>
            </a:r>
            <a:r>
              <a:rPr lang="en-US" sz="2200" spc="-20">
                <a:solidFill>
                  <a:schemeClr val="tx1">
                    <a:alpha val="80000"/>
                  </a:schemeClr>
                </a:solidFill>
              </a:rPr>
              <a:t> </a:t>
            </a:r>
            <a:r>
              <a:rPr lang="en-US" sz="2200" spc="65">
                <a:solidFill>
                  <a:schemeClr val="tx1">
                    <a:alpha val="80000"/>
                  </a:schemeClr>
                </a:solidFill>
              </a:rPr>
              <a:t>và</a:t>
            </a:r>
            <a:r>
              <a:rPr lang="en-US" sz="2200" spc="-20">
                <a:solidFill>
                  <a:schemeClr val="tx1">
                    <a:alpha val="80000"/>
                  </a:schemeClr>
                </a:solidFill>
              </a:rPr>
              <a:t> </a:t>
            </a:r>
            <a:r>
              <a:rPr lang="en-US" sz="2200" spc="85">
                <a:solidFill>
                  <a:schemeClr val="tx1">
                    <a:alpha val="80000"/>
                  </a:schemeClr>
                </a:solidFill>
              </a:rPr>
              <a:t>liên</a:t>
            </a:r>
            <a:r>
              <a:rPr lang="en-US" sz="2200" spc="-20">
                <a:solidFill>
                  <a:schemeClr val="tx1">
                    <a:alpha val="80000"/>
                  </a:schemeClr>
                </a:solidFill>
              </a:rPr>
              <a:t> </a:t>
            </a:r>
            <a:r>
              <a:rPr lang="en-US" sz="2200" spc="95">
                <a:solidFill>
                  <a:schemeClr val="tx1">
                    <a:alpha val="80000"/>
                  </a:schemeClr>
                </a:solidFill>
              </a:rPr>
              <a:t>tục</a:t>
            </a:r>
            <a:endParaRPr lang="en-US" sz="2200">
              <a:solidFill>
                <a:schemeClr val="tx1">
                  <a:alpha val="80000"/>
                </a:schemeClr>
              </a:solidFill>
            </a:endParaRPr>
          </a:p>
          <a:p>
            <a:pPr marL="725805" lvl="1" indent="-228600">
              <a:lnSpc>
                <a:spcPct val="90000"/>
              </a:lnSpc>
              <a:buClr>
                <a:srgbClr val="A04DA3"/>
              </a:buClr>
              <a:buFont typeface="Arial" panose="020B0604020202020204" pitchFamily="34" charset="0"/>
              <a:buChar char="•"/>
              <a:tabLst>
                <a:tab pos="268605" algn="l"/>
                <a:tab pos="269240" algn="l"/>
              </a:tabLst>
            </a:pPr>
            <a:r>
              <a:rPr lang="en-US" sz="2200" spc="125">
                <a:solidFill>
                  <a:schemeClr val="tx1">
                    <a:alpha val="80000"/>
                  </a:schemeClr>
                </a:solidFill>
              </a:rPr>
              <a:t>Dữ</a:t>
            </a:r>
            <a:r>
              <a:rPr lang="en-US" sz="2200" spc="360">
                <a:solidFill>
                  <a:schemeClr val="tx1">
                    <a:alpha val="80000"/>
                  </a:schemeClr>
                </a:solidFill>
              </a:rPr>
              <a:t> </a:t>
            </a:r>
            <a:r>
              <a:rPr lang="en-US" sz="2200" spc="70">
                <a:solidFill>
                  <a:schemeClr val="tx1">
                    <a:alpha val="80000"/>
                  </a:schemeClr>
                </a:solidFill>
              </a:rPr>
              <a:t>liệu</a:t>
            </a:r>
            <a:r>
              <a:rPr lang="en-US" sz="2200" spc="360">
                <a:solidFill>
                  <a:schemeClr val="tx1">
                    <a:alpha val="80000"/>
                  </a:schemeClr>
                </a:solidFill>
              </a:rPr>
              <a:t> </a:t>
            </a:r>
            <a:r>
              <a:rPr lang="en-US" sz="2200" spc="145">
                <a:solidFill>
                  <a:schemeClr val="tx1">
                    <a:alpha val="80000"/>
                  </a:schemeClr>
                </a:solidFill>
              </a:rPr>
              <a:t>rời</a:t>
            </a:r>
            <a:r>
              <a:rPr lang="en-US" sz="2200" spc="360">
                <a:solidFill>
                  <a:schemeClr val="tx1">
                    <a:alpha val="80000"/>
                  </a:schemeClr>
                </a:solidFill>
              </a:rPr>
              <a:t> </a:t>
            </a:r>
            <a:r>
              <a:rPr lang="en-US" sz="2200" spc="95">
                <a:solidFill>
                  <a:schemeClr val="tx1">
                    <a:alpha val="80000"/>
                  </a:schemeClr>
                </a:solidFill>
              </a:rPr>
              <a:t>rạc:</a:t>
            </a:r>
            <a:r>
              <a:rPr lang="en-US" sz="2200" spc="365">
                <a:solidFill>
                  <a:schemeClr val="tx1">
                    <a:alpha val="80000"/>
                  </a:schemeClr>
                </a:solidFill>
              </a:rPr>
              <a:t> </a:t>
            </a:r>
            <a:r>
              <a:rPr lang="en-US" sz="2200" spc="70">
                <a:solidFill>
                  <a:schemeClr val="tx1">
                    <a:alpha val="80000"/>
                  </a:schemeClr>
                </a:solidFill>
              </a:rPr>
              <a:t>chỉ</a:t>
            </a:r>
            <a:r>
              <a:rPr lang="en-US" sz="2200" spc="360">
                <a:solidFill>
                  <a:schemeClr val="tx1">
                    <a:alpha val="80000"/>
                  </a:schemeClr>
                </a:solidFill>
              </a:rPr>
              <a:t> </a:t>
            </a:r>
            <a:r>
              <a:rPr lang="en-US" sz="2200" spc="114">
                <a:solidFill>
                  <a:schemeClr val="tx1">
                    <a:alpha val="80000"/>
                  </a:schemeClr>
                </a:solidFill>
              </a:rPr>
              <a:t>bao</a:t>
            </a:r>
            <a:r>
              <a:rPr lang="en-US" sz="2200" spc="360">
                <a:solidFill>
                  <a:schemeClr val="tx1">
                    <a:alpha val="80000"/>
                  </a:schemeClr>
                </a:solidFill>
              </a:rPr>
              <a:t> </a:t>
            </a:r>
            <a:r>
              <a:rPr lang="en-US" sz="2200" spc="120">
                <a:solidFill>
                  <a:schemeClr val="tx1">
                    <a:alpha val="80000"/>
                  </a:schemeClr>
                </a:solidFill>
              </a:rPr>
              <a:t>gồm</a:t>
            </a:r>
            <a:r>
              <a:rPr lang="en-US" sz="2200" spc="365">
                <a:solidFill>
                  <a:schemeClr val="tx1">
                    <a:alpha val="80000"/>
                  </a:schemeClr>
                </a:solidFill>
              </a:rPr>
              <a:t> </a:t>
            </a:r>
            <a:r>
              <a:rPr lang="en-US" sz="2200" spc="55">
                <a:solidFill>
                  <a:schemeClr val="tx1">
                    <a:alpha val="80000"/>
                  </a:schemeClr>
                </a:solidFill>
              </a:rPr>
              <a:t>các</a:t>
            </a:r>
            <a:r>
              <a:rPr lang="en-US" sz="2200" spc="360">
                <a:solidFill>
                  <a:schemeClr val="tx1">
                    <a:alpha val="80000"/>
                  </a:schemeClr>
                </a:solidFill>
              </a:rPr>
              <a:t> </a:t>
            </a:r>
            <a:r>
              <a:rPr lang="en-US" sz="2200" spc="90">
                <a:solidFill>
                  <a:schemeClr val="tx1">
                    <a:alpha val="80000"/>
                  </a:schemeClr>
                </a:solidFill>
              </a:rPr>
              <a:t>chiều</a:t>
            </a:r>
            <a:r>
              <a:rPr lang="en-US" sz="2200" spc="360">
                <a:solidFill>
                  <a:schemeClr val="tx1">
                    <a:alpha val="80000"/>
                  </a:schemeClr>
                </a:solidFill>
              </a:rPr>
              <a:t> </a:t>
            </a:r>
            <a:r>
              <a:rPr lang="en-US" sz="2200">
                <a:solidFill>
                  <a:schemeClr val="tx1">
                    <a:alpha val="80000"/>
                  </a:schemeClr>
                </a:solidFill>
              </a:rPr>
              <a:t>về</a:t>
            </a:r>
            <a:r>
              <a:rPr lang="en-US" sz="2200" spc="365">
                <a:solidFill>
                  <a:schemeClr val="tx1">
                    <a:alpha val="80000"/>
                  </a:schemeClr>
                </a:solidFill>
              </a:rPr>
              <a:t> </a:t>
            </a:r>
            <a:r>
              <a:rPr lang="en-US" sz="2200" spc="105">
                <a:solidFill>
                  <a:schemeClr val="tx1">
                    <a:alpha val="80000"/>
                  </a:schemeClr>
                </a:solidFill>
              </a:rPr>
              <a:t>không</a:t>
            </a:r>
            <a:r>
              <a:rPr lang="en-US" sz="2200" spc="360">
                <a:solidFill>
                  <a:schemeClr val="tx1">
                    <a:alpha val="80000"/>
                  </a:schemeClr>
                </a:solidFill>
              </a:rPr>
              <a:t> </a:t>
            </a:r>
            <a:r>
              <a:rPr lang="en-US" sz="2200" spc="90">
                <a:solidFill>
                  <a:schemeClr val="tx1">
                    <a:alpha val="80000"/>
                  </a:schemeClr>
                </a:solidFill>
              </a:rPr>
              <a:t>gian</a:t>
            </a:r>
            <a:r>
              <a:rPr lang="en-US" sz="2200" spc="360">
                <a:solidFill>
                  <a:schemeClr val="tx1">
                    <a:alpha val="80000"/>
                  </a:schemeClr>
                </a:solidFill>
              </a:rPr>
              <a:t> </a:t>
            </a:r>
            <a:r>
              <a:rPr lang="en-US" sz="2200" spc="-25">
                <a:solidFill>
                  <a:schemeClr val="tx1">
                    <a:alpha val="80000"/>
                  </a:schemeClr>
                </a:solidFill>
              </a:rPr>
              <a:t>(ví </a:t>
            </a:r>
            <a:r>
              <a:rPr lang="en-US" sz="2200" spc="90">
                <a:solidFill>
                  <a:schemeClr val="tx1">
                    <a:alpha val="80000"/>
                  </a:schemeClr>
                </a:solidFill>
              </a:rPr>
              <a:t>dụ?).</a:t>
            </a:r>
            <a:endParaRPr lang="en-US" sz="2200">
              <a:solidFill>
                <a:schemeClr val="tx1">
                  <a:alpha val="80000"/>
                </a:schemeClr>
              </a:solidFill>
            </a:endParaRPr>
          </a:p>
          <a:p>
            <a:pPr marL="725805" lvl="1" indent="-228600">
              <a:lnSpc>
                <a:spcPct val="90000"/>
              </a:lnSpc>
              <a:buClr>
                <a:srgbClr val="A04DA3"/>
              </a:buClr>
              <a:buFont typeface="Arial" panose="020B0604020202020204" pitchFamily="34" charset="0"/>
              <a:buChar char="•"/>
              <a:tabLst>
                <a:tab pos="268605" algn="l"/>
                <a:tab pos="269240" algn="l"/>
              </a:tabLst>
            </a:pPr>
            <a:r>
              <a:rPr lang="en-US" sz="2200" spc="125">
                <a:solidFill>
                  <a:schemeClr val="tx1">
                    <a:alpha val="80000"/>
                  </a:schemeClr>
                </a:solidFill>
              </a:rPr>
              <a:t>Dữ</a:t>
            </a:r>
            <a:r>
              <a:rPr lang="en-US" sz="2200" spc="-5">
                <a:solidFill>
                  <a:schemeClr val="tx1">
                    <a:alpha val="80000"/>
                  </a:schemeClr>
                </a:solidFill>
              </a:rPr>
              <a:t> </a:t>
            </a:r>
            <a:r>
              <a:rPr lang="en-US" sz="2200" spc="70">
                <a:solidFill>
                  <a:schemeClr val="tx1">
                    <a:alpha val="80000"/>
                  </a:schemeClr>
                </a:solidFill>
              </a:rPr>
              <a:t>liệu</a:t>
            </a:r>
            <a:r>
              <a:rPr lang="en-US" sz="2200" spc="-5">
                <a:solidFill>
                  <a:schemeClr val="tx1">
                    <a:alpha val="80000"/>
                  </a:schemeClr>
                </a:solidFill>
              </a:rPr>
              <a:t> </a:t>
            </a:r>
            <a:r>
              <a:rPr lang="en-US" sz="2200" spc="75">
                <a:solidFill>
                  <a:schemeClr val="tx1">
                    <a:alpha val="80000"/>
                  </a:schemeClr>
                </a:solidFill>
              </a:rPr>
              <a:t>liên</a:t>
            </a:r>
            <a:r>
              <a:rPr lang="en-US" sz="2200">
                <a:solidFill>
                  <a:schemeClr val="tx1">
                    <a:alpha val="80000"/>
                  </a:schemeClr>
                </a:solidFill>
              </a:rPr>
              <a:t> </a:t>
            </a:r>
            <a:r>
              <a:rPr lang="en-US" sz="2200" spc="100">
                <a:solidFill>
                  <a:schemeClr val="tx1">
                    <a:alpha val="80000"/>
                  </a:schemeClr>
                </a:solidFill>
              </a:rPr>
              <a:t>tục:</a:t>
            </a:r>
            <a:r>
              <a:rPr lang="en-US" sz="2200" spc="-5">
                <a:solidFill>
                  <a:schemeClr val="tx1">
                    <a:alpha val="80000"/>
                  </a:schemeClr>
                </a:solidFill>
              </a:rPr>
              <a:t> </a:t>
            </a:r>
            <a:r>
              <a:rPr lang="en-US" sz="2200" spc="55">
                <a:solidFill>
                  <a:schemeClr val="tx1">
                    <a:alpha val="80000"/>
                  </a:schemeClr>
                </a:solidFill>
              </a:rPr>
              <a:t>Bao</a:t>
            </a:r>
            <a:r>
              <a:rPr lang="en-US" sz="2200" spc="-5">
                <a:solidFill>
                  <a:schemeClr val="tx1">
                    <a:alpha val="80000"/>
                  </a:schemeClr>
                </a:solidFill>
              </a:rPr>
              <a:t> </a:t>
            </a:r>
            <a:r>
              <a:rPr lang="en-US" sz="2200" spc="120">
                <a:solidFill>
                  <a:schemeClr val="tx1">
                    <a:alpha val="80000"/>
                  </a:schemeClr>
                </a:solidFill>
              </a:rPr>
              <a:t>gồm</a:t>
            </a:r>
            <a:r>
              <a:rPr lang="en-US" sz="2200" spc="5">
                <a:solidFill>
                  <a:schemeClr val="tx1">
                    <a:alpha val="80000"/>
                  </a:schemeClr>
                </a:solidFill>
              </a:rPr>
              <a:t> </a:t>
            </a:r>
            <a:r>
              <a:rPr lang="en-US" sz="2200" spc="55">
                <a:solidFill>
                  <a:schemeClr val="tx1">
                    <a:alpha val="80000"/>
                  </a:schemeClr>
                </a:solidFill>
              </a:rPr>
              <a:t>các</a:t>
            </a:r>
            <a:r>
              <a:rPr lang="en-US" sz="2200" spc="-5">
                <a:solidFill>
                  <a:schemeClr val="tx1">
                    <a:alpha val="80000"/>
                  </a:schemeClr>
                </a:solidFill>
              </a:rPr>
              <a:t> </a:t>
            </a:r>
            <a:r>
              <a:rPr lang="en-US" sz="2200" spc="90">
                <a:solidFill>
                  <a:schemeClr val="tx1">
                    <a:alpha val="80000"/>
                  </a:schemeClr>
                </a:solidFill>
              </a:rPr>
              <a:t>chiều</a:t>
            </a:r>
            <a:r>
              <a:rPr lang="en-US" sz="2200">
                <a:solidFill>
                  <a:schemeClr val="tx1">
                    <a:alpha val="80000"/>
                  </a:schemeClr>
                </a:solidFill>
              </a:rPr>
              <a:t> về </a:t>
            </a:r>
            <a:r>
              <a:rPr lang="en-US" sz="2200" spc="70">
                <a:solidFill>
                  <a:schemeClr val="tx1">
                    <a:alpha val="80000"/>
                  </a:schemeClr>
                </a:solidFill>
              </a:rPr>
              <a:t>cả</a:t>
            </a:r>
            <a:r>
              <a:rPr lang="en-US" sz="2200" spc="-5">
                <a:solidFill>
                  <a:schemeClr val="tx1">
                    <a:alpha val="80000"/>
                  </a:schemeClr>
                </a:solidFill>
              </a:rPr>
              <a:t> </a:t>
            </a:r>
            <a:r>
              <a:rPr lang="en-US" sz="2200" spc="145">
                <a:solidFill>
                  <a:schemeClr val="tx1">
                    <a:alpha val="80000"/>
                  </a:schemeClr>
                </a:solidFill>
              </a:rPr>
              <a:t>thời</a:t>
            </a:r>
            <a:r>
              <a:rPr lang="en-US" sz="2200">
                <a:solidFill>
                  <a:schemeClr val="tx1">
                    <a:alpha val="80000"/>
                  </a:schemeClr>
                </a:solidFill>
              </a:rPr>
              <a:t> </a:t>
            </a:r>
            <a:r>
              <a:rPr lang="en-US" sz="2200" spc="90">
                <a:solidFill>
                  <a:schemeClr val="tx1">
                    <a:alpha val="80000"/>
                  </a:schemeClr>
                </a:solidFill>
              </a:rPr>
              <a:t>gian</a:t>
            </a:r>
            <a:r>
              <a:rPr lang="en-US" sz="2200" spc="-5">
                <a:solidFill>
                  <a:schemeClr val="tx1">
                    <a:alpha val="80000"/>
                  </a:schemeClr>
                </a:solidFill>
              </a:rPr>
              <a:t> </a:t>
            </a:r>
            <a:r>
              <a:rPr lang="en-US" sz="2200" spc="60">
                <a:solidFill>
                  <a:schemeClr val="tx1">
                    <a:alpha val="80000"/>
                  </a:schemeClr>
                </a:solidFill>
              </a:rPr>
              <a:t>và</a:t>
            </a:r>
            <a:r>
              <a:rPr lang="en-US" sz="2200" spc="-5">
                <a:solidFill>
                  <a:schemeClr val="tx1">
                    <a:alpha val="80000"/>
                  </a:schemeClr>
                </a:solidFill>
              </a:rPr>
              <a:t> </a:t>
            </a:r>
            <a:r>
              <a:rPr lang="en-US" sz="2200" spc="85">
                <a:solidFill>
                  <a:schemeClr val="tx1">
                    <a:alpha val="80000"/>
                  </a:schemeClr>
                </a:solidFill>
              </a:rPr>
              <a:t>không </a:t>
            </a:r>
            <a:r>
              <a:rPr lang="en-US" sz="2200" spc="90">
                <a:solidFill>
                  <a:schemeClr val="tx1">
                    <a:alpha val="80000"/>
                  </a:schemeClr>
                </a:solidFill>
              </a:rPr>
              <a:t>gian</a:t>
            </a:r>
            <a:r>
              <a:rPr lang="en-US" sz="2200" spc="30">
                <a:solidFill>
                  <a:schemeClr val="tx1">
                    <a:alpha val="80000"/>
                  </a:schemeClr>
                </a:solidFill>
              </a:rPr>
              <a:t> </a:t>
            </a:r>
            <a:r>
              <a:rPr lang="en-US" sz="2200">
                <a:solidFill>
                  <a:schemeClr val="tx1">
                    <a:alpha val="80000"/>
                  </a:schemeClr>
                </a:solidFill>
              </a:rPr>
              <a:t>(ví</a:t>
            </a:r>
            <a:r>
              <a:rPr lang="en-US" sz="2200" spc="35">
                <a:solidFill>
                  <a:schemeClr val="tx1">
                    <a:alpha val="80000"/>
                  </a:schemeClr>
                </a:solidFill>
              </a:rPr>
              <a:t> </a:t>
            </a:r>
            <a:r>
              <a:rPr lang="en-US" sz="2200" spc="95">
                <a:solidFill>
                  <a:schemeClr val="tx1">
                    <a:alpha val="80000"/>
                  </a:schemeClr>
                </a:solidFill>
              </a:rPr>
              <a:t>dụ?)</a:t>
            </a:r>
            <a:endParaRPr lang="en-US" sz="2200">
              <a:solidFill>
                <a:schemeClr val="tx1">
                  <a:alpha val="8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76474" y="2200275"/>
            <a:ext cx="7639050" cy="3524250"/>
            <a:chOff x="752474" y="2200275"/>
            <a:chExt cx="7639050" cy="3524250"/>
          </a:xfrm>
        </p:grpSpPr>
        <p:sp>
          <p:nvSpPr>
            <p:cNvPr id="3" name="object 3"/>
            <p:cNvSpPr/>
            <p:nvPr/>
          </p:nvSpPr>
          <p:spPr>
            <a:xfrm>
              <a:off x="761999" y="2209800"/>
              <a:ext cx="7620000" cy="3505200"/>
            </a:xfrm>
            <a:custGeom>
              <a:avLst/>
              <a:gdLst/>
              <a:ahLst/>
              <a:cxnLst/>
              <a:rect l="l" t="t" r="r" b="b"/>
              <a:pathLst>
                <a:path w="7620000" h="3505200">
                  <a:moveTo>
                    <a:pt x="7619998" y="0"/>
                  </a:moveTo>
                  <a:lnTo>
                    <a:pt x="0" y="0"/>
                  </a:lnTo>
                  <a:lnTo>
                    <a:pt x="0" y="3505199"/>
                  </a:lnTo>
                  <a:lnTo>
                    <a:pt x="7619998" y="3505199"/>
                  </a:lnTo>
                  <a:lnTo>
                    <a:pt x="7619998" y="0"/>
                  </a:lnTo>
                  <a:close/>
                </a:path>
              </a:pathLst>
            </a:custGeom>
            <a:solidFill>
              <a:srgbClr val="E4E4E4"/>
            </a:solidFill>
          </p:spPr>
          <p:txBody>
            <a:bodyPr wrap="square" lIns="0" tIns="0" rIns="0" bIns="0" rtlCol="0"/>
            <a:lstStyle/>
            <a:p>
              <a:endParaRPr/>
            </a:p>
          </p:txBody>
        </p:sp>
        <p:sp>
          <p:nvSpPr>
            <p:cNvPr id="4" name="object 4"/>
            <p:cNvSpPr/>
            <p:nvPr/>
          </p:nvSpPr>
          <p:spPr>
            <a:xfrm>
              <a:off x="761999" y="2209800"/>
              <a:ext cx="7620000" cy="3505200"/>
            </a:xfrm>
            <a:custGeom>
              <a:avLst/>
              <a:gdLst/>
              <a:ahLst/>
              <a:cxnLst/>
              <a:rect l="l" t="t" r="r" b="b"/>
              <a:pathLst>
                <a:path w="7620000" h="3505200">
                  <a:moveTo>
                    <a:pt x="0" y="0"/>
                  </a:moveTo>
                  <a:lnTo>
                    <a:pt x="7619998" y="0"/>
                  </a:lnTo>
                  <a:lnTo>
                    <a:pt x="7619998" y="3505198"/>
                  </a:lnTo>
                  <a:lnTo>
                    <a:pt x="0" y="3505198"/>
                  </a:lnTo>
                  <a:lnTo>
                    <a:pt x="0" y="0"/>
                  </a:lnTo>
                  <a:close/>
                </a:path>
              </a:pathLst>
            </a:custGeom>
            <a:ln w="19049">
              <a:solidFill>
                <a:srgbClr val="4C4E77"/>
              </a:solidFill>
            </a:ln>
          </p:spPr>
          <p:txBody>
            <a:bodyPr wrap="square" lIns="0" tIns="0" rIns="0" bIns="0" rtlCol="0"/>
            <a:lstStyle/>
            <a:p>
              <a:endParaRPr/>
            </a:p>
          </p:txBody>
        </p:sp>
        <p:sp>
          <p:nvSpPr>
            <p:cNvPr id="5" name="object 5"/>
            <p:cNvSpPr/>
            <p:nvPr/>
          </p:nvSpPr>
          <p:spPr>
            <a:xfrm>
              <a:off x="4571206" y="2362994"/>
              <a:ext cx="1905" cy="3200400"/>
            </a:xfrm>
            <a:custGeom>
              <a:avLst/>
              <a:gdLst/>
              <a:ahLst/>
              <a:cxnLst/>
              <a:rect l="l" t="t" r="r" b="b"/>
              <a:pathLst>
                <a:path w="1904" h="3200400">
                  <a:moveTo>
                    <a:pt x="1587" y="0"/>
                  </a:moveTo>
                  <a:lnTo>
                    <a:pt x="0" y="3200399"/>
                  </a:lnTo>
                </a:path>
              </a:pathLst>
            </a:custGeom>
            <a:ln w="9524">
              <a:solidFill>
                <a:srgbClr val="66699C"/>
              </a:solidFill>
            </a:ln>
          </p:spPr>
          <p:txBody>
            <a:bodyPr wrap="square" lIns="0" tIns="0" rIns="0" bIns="0" rtlCol="0"/>
            <a:lstStyle/>
            <a:p>
              <a:endParaRPr/>
            </a:p>
          </p:txBody>
        </p:sp>
        <p:sp>
          <p:nvSpPr>
            <p:cNvPr id="6" name="object 6"/>
            <p:cNvSpPr/>
            <p:nvPr/>
          </p:nvSpPr>
          <p:spPr>
            <a:xfrm>
              <a:off x="838199" y="3962400"/>
              <a:ext cx="7467600" cy="1905"/>
            </a:xfrm>
            <a:custGeom>
              <a:avLst/>
              <a:gdLst/>
              <a:ahLst/>
              <a:cxnLst/>
              <a:rect l="l" t="t" r="r" b="b"/>
              <a:pathLst>
                <a:path w="7467600" h="1904">
                  <a:moveTo>
                    <a:pt x="0" y="0"/>
                  </a:moveTo>
                  <a:lnTo>
                    <a:pt x="7467598" y="1588"/>
                  </a:lnTo>
                </a:path>
              </a:pathLst>
            </a:custGeom>
            <a:ln w="9524">
              <a:solidFill>
                <a:srgbClr val="66699C"/>
              </a:solidFill>
            </a:ln>
          </p:spPr>
          <p:txBody>
            <a:bodyPr wrap="square" lIns="0" tIns="0" rIns="0" bIns="0" rtlCol="0"/>
            <a:lstStyle/>
            <a:p>
              <a:endParaRPr/>
            </a:p>
          </p:txBody>
        </p:sp>
      </p:grpSp>
      <p:sp>
        <p:nvSpPr>
          <p:cNvPr id="7" name="object 7"/>
          <p:cNvSpPr txBox="1">
            <a:spLocks noGrp="1"/>
          </p:cNvSpPr>
          <p:nvPr>
            <p:ph type="title"/>
          </p:nvPr>
        </p:nvSpPr>
        <p:spPr>
          <a:xfrm>
            <a:off x="2651258" y="1389381"/>
            <a:ext cx="6894830" cy="574040"/>
          </a:xfrm>
          <a:prstGeom prst="rect">
            <a:avLst/>
          </a:prstGeom>
        </p:spPr>
        <p:txBody>
          <a:bodyPr vert="horz" wrap="square" lIns="0" tIns="12700" rIns="0" bIns="0" rtlCol="0" anchor="ctr">
            <a:spAutoFit/>
          </a:bodyPr>
          <a:lstStyle/>
          <a:p>
            <a:pPr marL="12700">
              <a:lnSpc>
                <a:spcPct val="100000"/>
              </a:lnSpc>
              <a:spcBef>
                <a:spcPts val="100"/>
              </a:spcBef>
              <a:tabLst>
                <a:tab pos="2024380" algn="l"/>
                <a:tab pos="3632835" algn="l"/>
                <a:tab pos="4290695" algn="l"/>
              </a:tabLst>
            </a:pPr>
            <a:r>
              <a:rPr b="0" dirty="0">
                <a:latin typeface="Trebuchet MS"/>
                <a:cs typeface="Trebuchet MS"/>
              </a:rPr>
              <a:t>Phân</a:t>
            </a:r>
            <a:r>
              <a:rPr b="0" spc="-175" dirty="0"/>
              <a:t> </a:t>
            </a:r>
            <a:r>
              <a:rPr b="0" spc="-20" dirty="0"/>
              <a:t>lo</a:t>
            </a:r>
            <a:r>
              <a:rPr b="0" spc="-20" dirty="0">
                <a:latin typeface="Verdana"/>
                <a:cs typeface="Verdana"/>
              </a:rPr>
              <a:t>ạ</a:t>
            </a:r>
            <a:r>
              <a:rPr b="0" spc="-20" dirty="0"/>
              <a:t>i</a:t>
            </a:r>
            <a:r>
              <a:rPr b="0" dirty="0">
                <a:latin typeface="Trebuchet MS"/>
                <a:cs typeface="Trebuchet MS"/>
              </a:rPr>
              <a:t>	d</a:t>
            </a:r>
            <a:r>
              <a:rPr b="0" dirty="0">
                <a:latin typeface="Verdana"/>
                <a:cs typeface="Verdana"/>
              </a:rPr>
              <a:t>ữ</a:t>
            </a:r>
            <a:r>
              <a:rPr b="0" spc="-140" dirty="0">
                <a:latin typeface="Verdana"/>
                <a:cs typeface="Verdana"/>
              </a:rPr>
              <a:t> </a:t>
            </a:r>
            <a:r>
              <a:rPr b="0" spc="-20" dirty="0"/>
              <a:t>li</a:t>
            </a:r>
            <a:r>
              <a:rPr b="0" spc="-20" dirty="0">
                <a:latin typeface="Verdana"/>
                <a:cs typeface="Verdana"/>
              </a:rPr>
              <a:t>ệ</a:t>
            </a:r>
            <a:r>
              <a:rPr b="0" spc="-20" dirty="0"/>
              <a:t>u</a:t>
            </a:r>
            <a:r>
              <a:rPr b="0" dirty="0">
                <a:latin typeface="Trebuchet MS"/>
                <a:cs typeface="Trebuchet MS"/>
              </a:rPr>
              <a:t>	</a:t>
            </a:r>
            <a:r>
              <a:rPr b="0" spc="-25" dirty="0"/>
              <a:t>Đa</a:t>
            </a:r>
            <a:r>
              <a:rPr b="0" dirty="0">
                <a:latin typeface="Trebuchet MS"/>
                <a:cs typeface="Trebuchet MS"/>
              </a:rPr>
              <a:t>	Ph</a:t>
            </a:r>
            <a:r>
              <a:rPr b="0" dirty="0">
                <a:latin typeface="Verdana"/>
                <a:cs typeface="Verdana"/>
              </a:rPr>
              <a:t>ươ</a:t>
            </a:r>
            <a:r>
              <a:rPr b="0" dirty="0">
                <a:latin typeface="Trebuchet MS"/>
                <a:cs typeface="Trebuchet MS"/>
              </a:rPr>
              <a:t>ng</a:t>
            </a:r>
            <a:r>
              <a:rPr b="0" spc="30" dirty="0"/>
              <a:t> </a:t>
            </a:r>
            <a:r>
              <a:rPr b="0" spc="-55" dirty="0"/>
              <a:t>Ti</a:t>
            </a:r>
            <a:r>
              <a:rPr b="0" spc="-55" dirty="0">
                <a:latin typeface="Verdana"/>
                <a:cs typeface="Verdana"/>
              </a:rPr>
              <a:t>ệ</a:t>
            </a:r>
            <a:r>
              <a:rPr b="0" spc="-55" dirty="0"/>
              <a:t>n</a:t>
            </a:r>
          </a:p>
        </p:txBody>
      </p:sp>
      <p:sp>
        <p:nvSpPr>
          <p:cNvPr id="8" name="object 8"/>
          <p:cNvSpPr txBox="1"/>
          <p:nvPr/>
        </p:nvSpPr>
        <p:spPr>
          <a:xfrm>
            <a:off x="3727111" y="3538220"/>
            <a:ext cx="833119" cy="299720"/>
          </a:xfrm>
          <a:prstGeom prst="rect">
            <a:avLst/>
          </a:prstGeom>
        </p:spPr>
        <p:txBody>
          <a:bodyPr vert="horz" wrap="square" lIns="0" tIns="12700" rIns="0" bIns="0" rtlCol="0">
            <a:spAutoFit/>
          </a:bodyPr>
          <a:lstStyle/>
          <a:p>
            <a:pPr>
              <a:spcBef>
                <a:spcPts val="100"/>
              </a:spcBef>
            </a:pPr>
            <a:r>
              <a:rPr spc="55" dirty="0">
                <a:latin typeface="Times New Roman"/>
                <a:cs typeface="Times New Roman"/>
              </a:rPr>
              <a:t>Liên</a:t>
            </a:r>
            <a:r>
              <a:rPr spc="-10" dirty="0">
                <a:latin typeface="Times New Roman"/>
                <a:cs typeface="Times New Roman"/>
              </a:rPr>
              <a:t> </a:t>
            </a:r>
            <a:r>
              <a:rPr spc="65" dirty="0">
                <a:latin typeface="Times New Roman"/>
                <a:cs typeface="Times New Roman"/>
              </a:rPr>
              <a:t>tục</a:t>
            </a:r>
            <a:endParaRPr>
              <a:latin typeface="Times New Roman"/>
              <a:cs typeface="Times New Roman"/>
            </a:endParaRPr>
          </a:p>
        </p:txBody>
      </p:sp>
      <p:sp>
        <p:nvSpPr>
          <p:cNvPr id="9" name="object 9"/>
          <p:cNvSpPr txBox="1"/>
          <p:nvPr/>
        </p:nvSpPr>
        <p:spPr>
          <a:xfrm>
            <a:off x="7613311" y="3538220"/>
            <a:ext cx="833119" cy="299720"/>
          </a:xfrm>
          <a:prstGeom prst="rect">
            <a:avLst/>
          </a:prstGeom>
        </p:spPr>
        <p:txBody>
          <a:bodyPr vert="horz" wrap="square" lIns="0" tIns="12700" rIns="0" bIns="0" rtlCol="0">
            <a:spAutoFit/>
          </a:bodyPr>
          <a:lstStyle/>
          <a:p>
            <a:pPr>
              <a:spcBef>
                <a:spcPts val="100"/>
              </a:spcBef>
            </a:pPr>
            <a:r>
              <a:rPr spc="55" dirty="0">
                <a:latin typeface="Times New Roman"/>
                <a:cs typeface="Times New Roman"/>
              </a:rPr>
              <a:t>Liên</a:t>
            </a:r>
            <a:r>
              <a:rPr spc="-10" dirty="0">
                <a:latin typeface="Times New Roman"/>
                <a:cs typeface="Times New Roman"/>
              </a:rPr>
              <a:t> </a:t>
            </a:r>
            <a:r>
              <a:rPr spc="65" dirty="0">
                <a:latin typeface="Times New Roman"/>
                <a:cs typeface="Times New Roman"/>
              </a:rPr>
              <a:t>tục</a:t>
            </a:r>
            <a:endParaRPr>
              <a:latin typeface="Times New Roman"/>
              <a:cs typeface="Times New Roman"/>
            </a:endParaRPr>
          </a:p>
        </p:txBody>
      </p:sp>
      <p:sp>
        <p:nvSpPr>
          <p:cNvPr id="10" name="object 10"/>
          <p:cNvSpPr txBox="1"/>
          <p:nvPr/>
        </p:nvSpPr>
        <p:spPr>
          <a:xfrm>
            <a:off x="2514599" y="2514600"/>
            <a:ext cx="1295400" cy="484748"/>
          </a:xfrm>
          <a:prstGeom prst="rect">
            <a:avLst/>
          </a:prstGeom>
          <a:solidFill>
            <a:srgbClr val="66699C"/>
          </a:solidFill>
          <a:ln w="19049">
            <a:solidFill>
              <a:srgbClr val="4C4E77"/>
            </a:solidFill>
          </a:ln>
        </p:spPr>
        <p:txBody>
          <a:bodyPr vert="horz" wrap="square" lIns="0" tIns="205740" rIns="0" bIns="0" rtlCol="0">
            <a:spAutoFit/>
          </a:bodyPr>
          <a:lstStyle/>
          <a:p>
            <a:pPr marL="147320">
              <a:spcBef>
                <a:spcPts val="1620"/>
              </a:spcBef>
            </a:pPr>
            <a:r>
              <a:rPr dirty="0">
                <a:solidFill>
                  <a:srgbClr val="FFFFFF"/>
                </a:solidFill>
                <a:latin typeface="Times New Roman"/>
                <a:cs typeface="Times New Roman"/>
              </a:rPr>
              <a:t>Âm</a:t>
            </a:r>
            <a:r>
              <a:rPr spc="60" dirty="0">
                <a:solidFill>
                  <a:srgbClr val="FFFFFF"/>
                </a:solidFill>
                <a:latin typeface="Times New Roman"/>
                <a:cs typeface="Times New Roman"/>
              </a:rPr>
              <a:t> </a:t>
            </a:r>
            <a:r>
              <a:rPr spc="110" dirty="0">
                <a:solidFill>
                  <a:srgbClr val="FFFFFF"/>
                </a:solidFill>
                <a:latin typeface="Times New Roman"/>
                <a:cs typeface="Times New Roman"/>
              </a:rPr>
              <a:t>thanh</a:t>
            </a:r>
            <a:endParaRPr>
              <a:latin typeface="Times New Roman"/>
              <a:cs typeface="Times New Roman"/>
            </a:endParaRPr>
          </a:p>
        </p:txBody>
      </p:sp>
      <p:sp>
        <p:nvSpPr>
          <p:cNvPr id="11" name="object 11"/>
          <p:cNvSpPr txBox="1"/>
          <p:nvPr/>
        </p:nvSpPr>
        <p:spPr>
          <a:xfrm>
            <a:off x="4571999" y="2514600"/>
            <a:ext cx="914400" cy="484748"/>
          </a:xfrm>
          <a:prstGeom prst="rect">
            <a:avLst/>
          </a:prstGeom>
          <a:solidFill>
            <a:srgbClr val="66699C"/>
          </a:solidFill>
          <a:ln w="19049">
            <a:solidFill>
              <a:srgbClr val="4C4E77"/>
            </a:solidFill>
          </a:ln>
        </p:spPr>
        <p:txBody>
          <a:bodyPr vert="horz" wrap="square" lIns="0" tIns="205740" rIns="0" bIns="0" rtlCol="0">
            <a:spAutoFit/>
          </a:bodyPr>
          <a:lstStyle/>
          <a:p>
            <a:pPr marL="167005">
              <a:spcBef>
                <a:spcPts val="1620"/>
              </a:spcBef>
            </a:pPr>
            <a:r>
              <a:rPr spc="-10" dirty="0">
                <a:solidFill>
                  <a:srgbClr val="FFFFFF"/>
                </a:solidFill>
                <a:latin typeface="Times New Roman"/>
                <a:cs typeface="Times New Roman"/>
              </a:rPr>
              <a:t>Video</a:t>
            </a:r>
            <a:endParaRPr>
              <a:latin typeface="Times New Roman"/>
              <a:cs typeface="Times New Roman"/>
            </a:endParaRPr>
          </a:p>
        </p:txBody>
      </p:sp>
      <p:sp>
        <p:nvSpPr>
          <p:cNvPr id="12" name="object 12"/>
          <p:cNvSpPr txBox="1"/>
          <p:nvPr/>
        </p:nvSpPr>
        <p:spPr>
          <a:xfrm>
            <a:off x="7315198" y="2514600"/>
            <a:ext cx="1295400" cy="484748"/>
          </a:xfrm>
          <a:prstGeom prst="rect">
            <a:avLst/>
          </a:prstGeom>
          <a:solidFill>
            <a:srgbClr val="66699C"/>
          </a:solidFill>
          <a:ln w="19049">
            <a:solidFill>
              <a:srgbClr val="4C4E77"/>
            </a:solidFill>
          </a:ln>
        </p:spPr>
        <p:txBody>
          <a:bodyPr vert="horz" wrap="square" lIns="0" tIns="205740" rIns="0" bIns="0" rtlCol="0">
            <a:spAutoFit/>
          </a:bodyPr>
          <a:lstStyle/>
          <a:p>
            <a:pPr marL="111760">
              <a:spcBef>
                <a:spcPts val="1620"/>
              </a:spcBef>
            </a:pPr>
            <a:r>
              <a:rPr spc="70" dirty="0">
                <a:solidFill>
                  <a:srgbClr val="FFFFFF"/>
                </a:solidFill>
                <a:latin typeface="Times New Roman"/>
                <a:cs typeface="Times New Roman"/>
              </a:rPr>
              <a:t>Animation</a:t>
            </a:r>
            <a:endParaRPr>
              <a:latin typeface="Times New Roman"/>
              <a:cs typeface="Times New Roman"/>
            </a:endParaRPr>
          </a:p>
        </p:txBody>
      </p:sp>
      <p:sp>
        <p:nvSpPr>
          <p:cNvPr id="13" name="object 13"/>
          <p:cNvSpPr txBox="1"/>
          <p:nvPr/>
        </p:nvSpPr>
        <p:spPr>
          <a:xfrm>
            <a:off x="8229598" y="4267200"/>
            <a:ext cx="1295400" cy="484748"/>
          </a:xfrm>
          <a:prstGeom prst="rect">
            <a:avLst/>
          </a:prstGeom>
          <a:solidFill>
            <a:srgbClr val="66699C"/>
          </a:solidFill>
          <a:ln w="19049">
            <a:solidFill>
              <a:srgbClr val="4C4E77"/>
            </a:solidFill>
          </a:ln>
        </p:spPr>
        <p:txBody>
          <a:bodyPr vert="horz" wrap="square" lIns="0" tIns="205740" rIns="0" bIns="0" rtlCol="0">
            <a:spAutoFit/>
          </a:bodyPr>
          <a:lstStyle/>
          <a:p>
            <a:pPr marL="283845">
              <a:spcBef>
                <a:spcPts val="1620"/>
              </a:spcBef>
            </a:pPr>
            <a:r>
              <a:rPr spc="75" dirty="0">
                <a:solidFill>
                  <a:srgbClr val="FFFFFF"/>
                </a:solidFill>
                <a:latin typeface="Times New Roman"/>
                <a:cs typeface="Times New Roman"/>
              </a:rPr>
              <a:t>Đồ</a:t>
            </a:r>
            <a:r>
              <a:rPr spc="-20" dirty="0">
                <a:solidFill>
                  <a:srgbClr val="FFFFFF"/>
                </a:solidFill>
                <a:latin typeface="Times New Roman"/>
                <a:cs typeface="Times New Roman"/>
              </a:rPr>
              <a:t> </a:t>
            </a:r>
            <a:r>
              <a:rPr spc="90" dirty="0">
                <a:solidFill>
                  <a:srgbClr val="FFFFFF"/>
                </a:solidFill>
                <a:latin typeface="Times New Roman"/>
                <a:cs typeface="Times New Roman"/>
              </a:rPr>
              <a:t>họa</a:t>
            </a:r>
            <a:endParaRPr>
              <a:latin typeface="Times New Roman"/>
              <a:cs typeface="Times New Roman"/>
            </a:endParaRPr>
          </a:p>
        </p:txBody>
      </p:sp>
      <p:sp>
        <p:nvSpPr>
          <p:cNvPr id="14" name="object 14"/>
          <p:cNvSpPr txBox="1"/>
          <p:nvPr/>
        </p:nvSpPr>
        <p:spPr>
          <a:xfrm>
            <a:off x="6476998" y="4267200"/>
            <a:ext cx="1219200" cy="484748"/>
          </a:xfrm>
          <a:prstGeom prst="rect">
            <a:avLst/>
          </a:prstGeom>
          <a:solidFill>
            <a:srgbClr val="66699C"/>
          </a:solidFill>
          <a:ln w="19049">
            <a:solidFill>
              <a:srgbClr val="4C4E77"/>
            </a:solidFill>
          </a:ln>
        </p:spPr>
        <p:txBody>
          <a:bodyPr vert="horz" wrap="square" lIns="0" tIns="205740" rIns="0" bIns="0" rtlCol="0">
            <a:spAutoFit/>
          </a:bodyPr>
          <a:lstStyle/>
          <a:p>
            <a:pPr marL="193675">
              <a:spcBef>
                <a:spcPts val="1620"/>
              </a:spcBef>
            </a:pPr>
            <a:r>
              <a:rPr spc="50" dirty="0">
                <a:solidFill>
                  <a:srgbClr val="FFFFFF"/>
                </a:solidFill>
                <a:latin typeface="Times New Roman"/>
                <a:cs typeface="Times New Roman"/>
              </a:rPr>
              <a:t>Văn</a:t>
            </a:r>
            <a:r>
              <a:rPr spc="-15" dirty="0">
                <a:solidFill>
                  <a:srgbClr val="FFFFFF"/>
                </a:solidFill>
                <a:latin typeface="Times New Roman"/>
                <a:cs typeface="Times New Roman"/>
              </a:rPr>
              <a:t> </a:t>
            </a:r>
            <a:r>
              <a:rPr spc="95" dirty="0">
                <a:solidFill>
                  <a:srgbClr val="FFFFFF"/>
                </a:solidFill>
                <a:latin typeface="Times New Roman"/>
                <a:cs typeface="Times New Roman"/>
              </a:rPr>
              <a:t>bản</a:t>
            </a:r>
            <a:endParaRPr>
              <a:latin typeface="Times New Roman"/>
              <a:cs typeface="Times New Roman"/>
            </a:endParaRPr>
          </a:p>
        </p:txBody>
      </p:sp>
      <p:sp>
        <p:nvSpPr>
          <p:cNvPr id="15" name="object 15"/>
          <p:cNvSpPr txBox="1"/>
          <p:nvPr/>
        </p:nvSpPr>
        <p:spPr>
          <a:xfrm>
            <a:off x="2514599" y="4267200"/>
            <a:ext cx="1295400" cy="484748"/>
          </a:xfrm>
          <a:prstGeom prst="rect">
            <a:avLst/>
          </a:prstGeom>
          <a:solidFill>
            <a:srgbClr val="66699C"/>
          </a:solidFill>
          <a:ln w="19049">
            <a:solidFill>
              <a:srgbClr val="4C4E77"/>
            </a:solidFill>
          </a:ln>
        </p:spPr>
        <p:txBody>
          <a:bodyPr vert="horz" wrap="square" lIns="0" tIns="205740" rIns="0" bIns="0" rtlCol="0">
            <a:spAutoFit/>
          </a:bodyPr>
          <a:lstStyle/>
          <a:p>
            <a:pPr marL="204470">
              <a:spcBef>
                <a:spcPts val="1620"/>
              </a:spcBef>
            </a:pPr>
            <a:r>
              <a:rPr spc="65" dirty="0">
                <a:solidFill>
                  <a:srgbClr val="FFFFFF"/>
                </a:solidFill>
                <a:latin typeface="Times New Roman"/>
                <a:cs typeface="Times New Roman"/>
              </a:rPr>
              <a:t>Ảnh</a:t>
            </a:r>
            <a:r>
              <a:rPr spc="-15" dirty="0">
                <a:solidFill>
                  <a:srgbClr val="FFFFFF"/>
                </a:solidFill>
                <a:latin typeface="Times New Roman"/>
                <a:cs typeface="Times New Roman"/>
              </a:rPr>
              <a:t> </a:t>
            </a:r>
            <a:r>
              <a:rPr spc="90" dirty="0">
                <a:solidFill>
                  <a:srgbClr val="FFFFFF"/>
                </a:solidFill>
                <a:latin typeface="Times New Roman"/>
                <a:cs typeface="Times New Roman"/>
              </a:rPr>
              <a:t>tĩnh</a:t>
            </a:r>
            <a:endParaRPr>
              <a:latin typeface="Times New Roman"/>
              <a:cs typeface="Times New Roman"/>
            </a:endParaRPr>
          </a:p>
        </p:txBody>
      </p:sp>
      <p:sp>
        <p:nvSpPr>
          <p:cNvPr id="16" name="object 16"/>
          <p:cNvSpPr txBox="1"/>
          <p:nvPr/>
        </p:nvSpPr>
        <p:spPr>
          <a:xfrm>
            <a:off x="2821940" y="5138420"/>
            <a:ext cx="2633345" cy="1159292"/>
          </a:xfrm>
          <a:prstGeom prst="rect">
            <a:avLst/>
          </a:prstGeom>
        </p:spPr>
        <p:txBody>
          <a:bodyPr vert="horz" wrap="square" lIns="0" tIns="12700" rIns="0" bIns="0" rtlCol="0">
            <a:spAutoFit/>
          </a:bodyPr>
          <a:lstStyle/>
          <a:p>
            <a:pPr marL="850265">
              <a:spcBef>
                <a:spcPts val="100"/>
              </a:spcBef>
            </a:pPr>
            <a:r>
              <a:rPr spc="95" dirty="0">
                <a:latin typeface="Times New Roman"/>
                <a:cs typeface="Times New Roman"/>
              </a:rPr>
              <a:t>Rời</a:t>
            </a:r>
            <a:r>
              <a:rPr spc="-25" dirty="0">
                <a:latin typeface="Times New Roman"/>
                <a:cs typeface="Times New Roman"/>
              </a:rPr>
              <a:t> </a:t>
            </a:r>
            <a:r>
              <a:rPr spc="55" dirty="0">
                <a:latin typeface="Times New Roman"/>
                <a:cs typeface="Times New Roman"/>
              </a:rPr>
              <a:t>rạc</a:t>
            </a:r>
            <a:endParaRPr>
              <a:latin typeface="Times New Roman"/>
              <a:cs typeface="Times New Roman"/>
            </a:endParaRPr>
          </a:p>
          <a:p>
            <a:pPr>
              <a:lnSpc>
                <a:spcPct val="100000"/>
              </a:lnSpc>
            </a:pPr>
            <a:endParaRPr sz="2000">
              <a:latin typeface="Times New Roman"/>
              <a:cs typeface="Times New Roman"/>
            </a:endParaRPr>
          </a:p>
          <a:p>
            <a:pPr>
              <a:spcBef>
                <a:spcPts val="10"/>
              </a:spcBef>
            </a:pPr>
            <a:endParaRPr sz="1850">
              <a:latin typeface="Times New Roman"/>
              <a:cs typeface="Times New Roman"/>
            </a:endParaRPr>
          </a:p>
          <a:p>
            <a:pPr marL="12700"/>
            <a:r>
              <a:rPr spc="90" dirty="0">
                <a:latin typeface="Times New Roman"/>
                <a:cs typeface="Times New Roman"/>
              </a:rPr>
              <a:t>Thu</a:t>
            </a:r>
            <a:r>
              <a:rPr spc="-15" dirty="0">
                <a:latin typeface="Times New Roman"/>
                <a:cs typeface="Times New Roman"/>
              </a:rPr>
              <a:t> </a:t>
            </a:r>
            <a:r>
              <a:rPr spc="140" dirty="0">
                <a:latin typeface="Times New Roman"/>
                <a:cs typeface="Times New Roman"/>
              </a:rPr>
              <a:t>nhận</a:t>
            </a:r>
            <a:r>
              <a:rPr spc="-10" dirty="0">
                <a:latin typeface="Times New Roman"/>
                <a:cs typeface="Times New Roman"/>
              </a:rPr>
              <a:t> </a:t>
            </a:r>
            <a:r>
              <a:rPr spc="145" dirty="0">
                <a:latin typeface="Times New Roman"/>
                <a:cs typeface="Times New Roman"/>
              </a:rPr>
              <a:t>từ</a:t>
            </a:r>
            <a:r>
              <a:rPr spc="-10" dirty="0">
                <a:latin typeface="Times New Roman"/>
                <a:cs typeface="Times New Roman"/>
              </a:rPr>
              <a:t> </a:t>
            </a:r>
            <a:r>
              <a:rPr spc="105" dirty="0">
                <a:latin typeface="Times New Roman"/>
                <a:cs typeface="Times New Roman"/>
              </a:rPr>
              <a:t>thế</a:t>
            </a:r>
            <a:r>
              <a:rPr spc="-10" dirty="0">
                <a:latin typeface="Times New Roman"/>
                <a:cs typeface="Times New Roman"/>
              </a:rPr>
              <a:t> </a:t>
            </a:r>
            <a:r>
              <a:rPr spc="60" dirty="0">
                <a:latin typeface="Times New Roman"/>
                <a:cs typeface="Times New Roman"/>
              </a:rPr>
              <a:t>giới</a:t>
            </a:r>
            <a:r>
              <a:rPr spc="-10" dirty="0">
                <a:latin typeface="Times New Roman"/>
                <a:cs typeface="Times New Roman"/>
              </a:rPr>
              <a:t> </a:t>
            </a:r>
            <a:r>
              <a:rPr spc="90" dirty="0">
                <a:latin typeface="Times New Roman"/>
                <a:cs typeface="Times New Roman"/>
              </a:rPr>
              <a:t>thực</a:t>
            </a:r>
            <a:endParaRPr>
              <a:latin typeface="Times New Roman"/>
              <a:cs typeface="Times New Roman"/>
            </a:endParaRPr>
          </a:p>
        </p:txBody>
      </p:sp>
      <p:sp>
        <p:nvSpPr>
          <p:cNvPr id="17" name="object 17"/>
          <p:cNvSpPr txBox="1"/>
          <p:nvPr/>
        </p:nvSpPr>
        <p:spPr>
          <a:xfrm>
            <a:off x="7024602" y="5138420"/>
            <a:ext cx="2019935" cy="1159292"/>
          </a:xfrm>
          <a:prstGeom prst="rect">
            <a:avLst/>
          </a:prstGeom>
        </p:spPr>
        <p:txBody>
          <a:bodyPr vert="horz" wrap="square" lIns="0" tIns="12700" rIns="0" bIns="0" rtlCol="0">
            <a:spAutoFit/>
          </a:bodyPr>
          <a:lstStyle/>
          <a:p>
            <a:pPr marL="57150" algn="ctr">
              <a:spcBef>
                <a:spcPts val="100"/>
              </a:spcBef>
            </a:pPr>
            <a:r>
              <a:rPr spc="95" dirty="0">
                <a:latin typeface="Times New Roman"/>
                <a:cs typeface="Times New Roman"/>
              </a:rPr>
              <a:t>Rời</a:t>
            </a:r>
            <a:r>
              <a:rPr spc="-25" dirty="0">
                <a:latin typeface="Times New Roman"/>
                <a:cs typeface="Times New Roman"/>
              </a:rPr>
              <a:t> </a:t>
            </a:r>
            <a:r>
              <a:rPr spc="55" dirty="0">
                <a:latin typeface="Times New Roman"/>
                <a:cs typeface="Times New Roman"/>
              </a:rPr>
              <a:t>rạc</a:t>
            </a:r>
            <a:endParaRPr>
              <a:latin typeface="Times New Roman"/>
              <a:cs typeface="Times New Roman"/>
            </a:endParaRPr>
          </a:p>
          <a:p>
            <a:pPr>
              <a:lnSpc>
                <a:spcPct val="100000"/>
              </a:lnSpc>
            </a:pPr>
            <a:endParaRPr sz="2000">
              <a:latin typeface="Times New Roman"/>
              <a:cs typeface="Times New Roman"/>
            </a:endParaRPr>
          </a:p>
          <a:p>
            <a:pPr>
              <a:spcBef>
                <a:spcPts val="10"/>
              </a:spcBef>
            </a:pPr>
            <a:endParaRPr sz="1850">
              <a:latin typeface="Times New Roman"/>
              <a:cs typeface="Times New Roman"/>
            </a:endParaRPr>
          </a:p>
          <a:p>
            <a:pPr algn="ctr">
              <a:lnSpc>
                <a:spcPct val="100000"/>
              </a:lnSpc>
            </a:pPr>
            <a:r>
              <a:rPr spc="55" dirty="0">
                <a:latin typeface="Times New Roman"/>
                <a:cs typeface="Times New Roman"/>
              </a:rPr>
              <a:t>Tạo</a:t>
            </a:r>
            <a:r>
              <a:rPr spc="-15" dirty="0">
                <a:latin typeface="Times New Roman"/>
                <a:cs typeface="Times New Roman"/>
              </a:rPr>
              <a:t> </a:t>
            </a:r>
            <a:r>
              <a:rPr spc="114" dirty="0">
                <a:latin typeface="Times New Roman"/>
                <a:cs typeface="Times New Roman"/>
              </a:rPr>
              <a:t>ra</a:t>
            </a:r>
            <a:r>
              <a:rPr spc="-10" dirty="0">
                <a:latin typeface="Times New Roman"/>
                <a:cs typeface="Times New Roman"/>
              </a:rPr>
              <a:t> </a:t>
            </a:r>
            <a:r>
              <a:rPr spc="105" dirty="0">
                <a:latin typeface="Times New Roman"/>
                <a:cs typeface="Times New Roman"/>
              </a:rPr>
              <a:t>bởi</a:t>
            </a:r>
            <a:r>
              <a:rPr spc="-5" dirty="0">
                <a:latin typeface="Times New Roman"/>
                <a:cs typeface="Times New Roman"/>
              </a:rPr>
              <a:t> </a:t>
            </a:r>
            <a:r>
              <a:rPr spc="90" dirty="0">
                <a:latin typeface="Times New Roman"/>
                <a:cs typeface="Times New Roman"/>
              </a:rPr>
              <a:t>máy</a:t>
            </a:r>
            <a:r>
              <a:rPr spc="-10" dirty="0">
                <a:latin typeface="Times New Roman"/>
                <a:cs typeface="Times New Roman"/>
              </a:rPr>
              <a:t> </a:t>
            </a:r>
            <a:r>
              <a:rPr spc="90" dirty="0">
                <a:latin typeface="Times New Roman"/>
                <a:cs typeface="Times New Roman"/>
              </a:rPr>
              <a:t>tính</a:t>
            </a:r>
            <a:endParaRPr>
              <a:latin typeface="Times New Roman"/>
              <a:cs typeface="Times New Roman"/>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586478" y="1683756"/>
            <a:ext cx="3115265" cy="2396359"/>
          </a:xfrm>
          <a:prstGeom prst="rect">
            <a:avLst/>
          </a:prstGeom>
        </p:spPr>
        <p:txBody>
          <a:bodyPr vert="horz" lIns="0" tIns="12700" rIns="0" bIns="0" rtlCol="0" anchor="b">
            <a:normAutofit/>
          </a:bodyPr>
          <a:lstStyle/>
          <a:p>
            <a:pPr marL="12700" algn="r">
              <a:spcBef>
                <a:spcPts val="100"/>
              </a:spcBef>
              <a:tabLst>
                <a:tab pos="908685" algn="l"/>
              </a:tabLst>
            </a:pPr>
            <a:r>
              <a:rPr lang="en-US" sz="4000" spc="-25">
                <a:solidFill>
                  <a:srgbClr val="FFFFFF"/>
                </a:solidFill>
                <a:latin typeface="Trebuchet MS"/>
                <a:cs typeface="Trebuchet MS"/>
              </a:rPr>
              <a:t>Văn </a:t>
            </a:r>
            <a:r>
              <a:rPr lang="en-US" sz="4000" spc="-45">
                <a:solidFill>
                  <a:srgbClr val="FFFFFF"/>
                </a:solidFill>
                <a:latin typeface="Trebuchet MS"/>
                <a:cs typeface="Trebuchet MS"/>
              </a:rPr>
              <a:t>b</a:t>
            </a:r>
            <a:r>
              <a:rPr lang="en-US" sz="4000" spc="-45">
                <a:solidFill>
                  <a:srgbClr val="FFFFFF"/>
                </a:solidFill>
                <a:latin typeface="Verdana"/>
                <a:cs typeface="Verdana"/>
              </a:rPr>
              <a:t>ả</a:t>
            </a:r>
            <a:r>
              <a:rPr lang="en-US" sz="4000" spc="-45">
                <a:solidFill>
                  <a:srgbClr val="FFFFFF"/>
                </a:solidFill>
                <a:latin typeface="Trebuchet MS"/>
                <a:cs typeface="Trebuchet MS"/>
              </a:rPr>
              <a:t>n</a:t>
            </a:r>
          </a:p>
        </p:txBody>
      </p:sp>
      <p:graphicFrame>
        <p:nvGraphicFramePr>
          <p:cNvPr id="5" name="object 3">
            <a:extLst>
              <a:ext uri="{FF2B5EF4-FFF2-40B4-BE49-F238E27FC236}">
                <a16:creationId xmlns:a16="http://schemas.microsoft.com/office/drawing/2014/main" id="{60E82D7E-6158-D29F-FCA0-2B5E1FC60D9B}"/>
              </a:ext>
            </a:extLst>
          </p:cNvPr>
          <p:cNvGraphicFramePr/>
          <p:nvPr>
            <p:extLst>
              <p:ext uri="{D42A27DB-BD31-4B8C-83A1-F6EECF244321}">
                <p14:modId xmlns:p14="http://schemas.microsoft.com/office/powerpoint/2010/main" val="337720546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58696-8B54-48C0-834D-62B09914AD97}"/>
              </a:ext>
            </a:extLst>
          </p:cNvPr>
          <p:cNvSpPr>
            <a:spLocks noGrp="1"/>
          </p:cNvSpPr>
          <p:nvPr>
            <p:ph type="title"/>
          </p:nvPr>
        </p:nvSpPr>
        <p:spPr>
          <a:xfrm>
            <a:off x="521207" y="448056"/>
            <a:ext cx="11310009" cy="640080"/>
          </a:xfrm>
        </p:spPr>
        <p:txBody>
          <a:bodyPr>
            <a:normAutofit/>
          </a:bodyPr>
          <a:lstStyle/>
          <a:p>
            <a:r>
              <a:rPr lang="en-US" sz="2800">
                <a:latin typeface="Bahnschrift" panose="020B0502040204020203" pitchFamily="34" charset="0"/>
                <a:ea typeface="Segoe UI Emoji" panose="020B0502040204020203" pitchFamily="34" charset="0"/>
                <a:cs typeface="Times New Roman" panose="02020603050405020304" pitchFamily="18" charset="0"/>
              </a:rPr>
              <a:t>GIỚI THIỆU VỀ LIÊN MẠNG (INTERNETWORKING)</a:t>
            </a:r>
            <a:endParaRPr lang="en-US">
              <a:latin typeface="Bahnschrift" panose="020B0502040204020203" pitchFamily="34" charset="0"/>
            </a:endParaRPr>
          </a:p>
        </p:txBody>
      </p:sp>
      <p:sp>
        <p:nvSpPr>
          <p:cNvPr id="3" name="Content Placeholder 2">
            <a:extLst>
              <a:ext uri="{FF2B5EF4-FFF2-40B4-BE49-F238E27FC236}">
                <a16:creationId xmlns:a16="http://schemas.microsoft.com/office/drawing/2014/main" id="{B58C2C20-6A27-4DF3-9945-77D5B4ED25C4}"/>
              </a:ext>
            </a:extLst>
          </p:cNvPr>
          <p:cNvSpPr>
            <a:spLocks noGrp="1"/>
          </p:cNvSpPr>
          <p:nvPr>
            <p:ph sz="quarter" idx="10"/>
          </p:nvPr>
        </p:nvSpPr>
        <p:spPr>
          <a:xfrm>
            <a:off x="530350" y="1174351"/>
            <a:ext cx="11291721" cy="4768344"/>
          </a:xfrm>
        </p:spPr>
        <p:txBody>
          <a:bodyPr>
            <a:normAutofit/>
          </a:bodyPr>
          <a:lstStyle/>
          <a:p>
            <a:pPr marL="342900" indent="-342900">
              <a:buFont typeface="Wingdings" panose="05000000000000000000" pitchFamily="2" charset="2"/>
              <a:buChar char="q"/>
            </a:pPr>
            <a:r>
              <a:rPr lang="vi-VN" sz="2000" b="1">
                <a:solidFill>
                  <a:srgbClr val="D24726"/>
                </a:solidFill>
                <a:latin typeface="Times New Roman" panose="02020603050405020304" pitchFamily="18" charset="0"/>
                <a:cs typeface="Times New Roman" panose="02020603050405020304" pitchFamily="18" charset="0"/>
              </a:rPr>
              <a:t>IP : </a:t>
            </a:r>
            <a:r>
              <a:rPr lang="vi-VN" sz="2000" b="1">
                <a:solidFill>
                  <a:schemeClr val="accent5">
                    <a:lumMod val="50000"/>
                  </a:schemeClr>
                </a:solidFill>
                <a:latin typeface="Times New Roman" panose="02020603050405020304" pitchFamily="18" charset="0"/>
                <a:cs typeface="Times New Roman" panose="02020603050405020304" pitchFamily="18" charset="0"/>
              </a:rPr>
              <a:t>192.168.10.210/24</a:t>
            </a:r>
            <a:r>
              <a:rPr lang="vi-VN" sz="2000" b="1">
                <a:solidFill>
                  <a:srgbClr val="D24726"/>
                </a:solidFill>
                <a:latin typeface="Times New Roman" panose="02020603050405020304" pitchFamily="18" charset="0"/>
                <a:cs typeface="Times New Roman" panose="02020603050405020304" pitchFamily="18" charset="0"/>
              </a:rPr>
              <a:t>. ĐỊA CHỈ BROADCAST CỦA ĐƯỜNG MẠNG CHỨA IP NÀY ?</a:t>
            </a:r>
            <a:endParaRPr lang="en-US"/>
          </a:p>
        </p:txBody>
      </p:sp>
      <p:sp>
        <p:nvSpPr>
          <p:cNvPr id="5" name="Slide Number Placeholder 4">
            <a:extLst>
              <a:ext uri="{FF2B5EF4-FFF2-40B4-BE49-F238E27FC236}">
                <a16:creationId xmlns:a16="http://schemas.microsoft.com/office/drawing/2014/main" id="{4AA65D0F-085F-43CB-B00C-14B089010471}"/>
              </a:ext>
            </a:extLst>
          </p:cNvPr>
          <p:cNvSpPr>
            <a:spLocks noGrp="1"/>
          </p:cNvSpPr>
          <p:nvPr>
            <p:ph type="sldNum" sz="quarter" idx="4"/>
          </p:nvPr>
        </p:nvSpPr>
        <p:spPr/>
        <p:txBody>
          <a:bodyPr/>
          <a:lstStyle/>
          <a:p>
            <a:fld id="{9860EDB8-5305-433F-BE41-D7A86D811DB3}" type="slidenum">
              <a:rPr lang="en-US" smtClean="0"/>
              <a:pPr/>
              <a:t>14</a:t>
            </a:fld>
            <a:endParaRPr lang="en-US"/>
          </a:p>
        </p:txBody>
      </p:sp>
      <p:pic>
        <p:nvPicPr>
          <p:cNvPr id="9" name="Picture 8">
            <a:extLst>
              <a:ext uri="{FF2B5EF4-FFF2-40B4-BE49-F238E27FC236}">
                <a16:creationId xmlns:a16="http://schemas.microsoft.com/office/drawing/2014/main" id="{2112537F-824A-4FED-B906-5078062BB15A}"/>
              </a:ext>
            </a:extLst>
          </p:cNvPr>
          <p:cNvPicPr>
            <a:picLocks noChangeAspect="1"/>
          </p:cNvPicPr>
          <p:nvPr/>
        </p:nvPicPr>
        <p:blipFill>
          <a:blip r:embed="rId2"/>
          <a:stretch>
            <a:fillRect/>
          </a:stretch>
        </p:blipFill>
        <p:spPr>
          <a:xfrm>
            <a:off x="1181849" y="1659542"/>
            <a:ext cx="8979188" cy="4426360"/>
          </a:xfrm>
          <a:prstGeom prst="rect">
            <a:avLst/>
          </a:prstGeom>
        </p:spPr>
      </p:pic>
    </p:spTree>
    <p:extLst>
      <p:ext uri="{BB962C8B-B14F-4D97-AF65-F5344CB8AC3E}">
        <p14:creationId xmlns:p14="http://schemas.microsoft.com/office/powerpoint/2010/main" val="14044227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586478" y="1683756"/>
            <a:ext cx="3115265" cy="2396359"/>
          </a:xfrm>
          <a:prstGeom prst="rect">
            <a:avLst/>
          </a:prstGeom>
        </p:spPr>
        <p:txBody>
          <a:bodyPr vert="horz" lIns="91440" tIns="45720" rIns="91440" bIns="45720" rtlCol="0" anchor="b">
            <a:normAutofit/>
          </a:bodyPr>
          <a:lstStyle/>
          <a:p>
            <a:pPr marL="12700" algn="r">
              <a:tabLst>
                <a:tab pos="4014470" algn="l"/>
              </a:tabLst>
            </a:pPr>
            <a:r>
              <a:rPr lang="en-US" sz="4000" b="0" kern="1200">
                <a:solidFill>
                  <a:srgbClr val="FFFFFF"/>
                </a:solidFill>
                <a:latin typeface="+mj-lt"/>
                <a:ea typeface="+mj-ea"/>
                <a:cs typeface="+mj-cs"/>
              </a:rPr>
              <a:t>Mã</a:t>
            </a:r>
            <a:r>
              <a:rPr lang="en-US" sz="4000" kern="1200" spc="-10">
                <a:solidFill>
                  <a:srgbClr val="FFFFFF"/>
                </a:solidFill>
                <a:latin typeface="+mj-lt"/>
                <a:ea typeface="+mj-ea"/>
                <a:cs typeface="+mj-cs"/>
              </a:rPr>
              <a:t> </a:t>
            </a:r>
            <a:r>
              <a:rPr lang="en-US" sz="4000" b="0" kern="1200">
                <a:solidFill>
                  <a:srgbClr val="FFFFFF"/>
                </a:solidFill>
                <a:latin typeface="+mj-lt"/>
                <a:ea typeface="+mj-ea"/>
                <a:cs typeface="+mj-cs"/>
              </a:rPr>
              <a:t>hóa</a:t>
            </a:r>
            <a:r>
              <a:rPr lang="en-US" sz="4000" kern="1200" spc="-5">
                <a:solidFill>
                  <a:srgbClr val="FFFFFF"/>
                </a:solidFill>
                <a:latin typeface="+mj-lt"/>
                <a:ea typeface="+mj-ea"/>
                <a:cs typeface="+mj-cs"/>
              </a:rPr>
              <a:t> </a:t>
            </a:r>
            <a:r>
              <a:rPr lang="en-US" sz="4000" b="0" kern="1200">
                <a:solidFill>
                  <a:srgbClr val="FFFFFF"/>
                </a:solidFill>
                <a:latin typeface="+mj-lt"/>
                <a:ea typeface="+mj-ea"/>
                <a:cs typeface="+mj-cs"/>
              </a:rPr>
              <a:t>và</a:t>
            </a:r>
            <a:r>
              <a:rPr lang="en-US" sz="4000" kern="1200" spc="-5">
                <a:solidFill>
                  <a:srgbClr val="FFFFFF"/>
                </a:solidFill>
                <a:latin typeface="+mj-lt"/>
                <a:ea typeface="+mj-ea"/>
                <a:cs typeface="+mj-cs"/>
              </a:rPr>
              <a:t> </a:t>
            </a:r>
            <a:r>
              <a:rPr lang="en-US" sz="4000" b="0" kern="1200">
                <a:solidFill>
                  <a:srgbClr val="FFFFFF"/>
                </a:solidFill>
                <a:latin typeface="+mj-lt"/>
                <a:ea typeface="+mj-ea"/>
                <a:cs typeface="+mj-cs"/>
              </a:rPr>
              <a:t>Nén</a:t>
            </a:r>
            <a:r>
              <a:rPr lang="en-US" sz="4000" kern="1200" spc="-5">
                <a:solidFill>
                  <a:srgbClr val="FFFFFF"/>
                </a:solidFill>
                <a:latin typeface="+mj-lt"/>
                <a:ea typeface="+mj-ea"/>
                <a:cs typeface="+mj-cs"/>
              </a:rPr>
              <a:t> </a:t>
            </a:r>
            <a:r>
              <a:rPr lang="en-US" sz="4000" kern="1200" spc="-25">
                <a:solidFill>
                  <a:srgbClr val="FFFFFF"/>
                </a:solidFill>
                <a:latin typeface="+mj-lt"/>
                <a:ea typeface="+mj-ea"/>
                <a:cs typeface="+mj-cs"/>
              </a:rPr>
              <a:t>Văn </a:t>
            </a:r>
            <a:r>
              <a:rPr lang="en-US" sz="4000" kern="1200" spc="-45">
                <a:solidFill>
                  <a:srgbClr val="FFFFFF"/>
                </a:solidFill>
                <a:latin typeface="+mj-lt"/>
                <a:ea typeface="+mj-ea"/>
                <a:cs typeface="+mj-cs"/>
              </a:rPr>
              <a:t>Bản</a:t>
            </a:r>
          </a:p>
        </p:txBody>
      </p:sp>
      <p:graphicFrame>
        <p:nvGraphicFramePr>
          <p:cNvPr id="5" name="object 3">
            <a:extLst>
              <a:ext uri="{FF2B5EF4-FFF2-40B4-BE49-F238E27FC236}">
                <a16:creationId xmlns:a16="http://schemas.microsoft.com/office/drawing/2014/main" id="{77D1E849-A85B-ECE3-4E72-646B7B5AE688}"/>
              </a:ext>
            </a:extLst>
          </p:cNvPr>
          <p:cNvGraphicFramePr/>
          <p:nvPr>
            <p:extLst>
              <p:ext uri="{D42A27DB-BD31-4B8C-83A1-F6EECF244321}">
                <p14:modId xmlns:p14="http://schemas.microsoft.com/office/powerpoint/2010/main" val="117007526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700CD00-DF3E-4660-A6EC-A18C3B7F9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838200" y="4100804"/>
            <a:ext cx="4391024" cy="1173700"/>
          </a:xfrm>
          <a:prstGeom prst="rect">
            <a:avLst/>
          </a:prstGeom>
        </p:spPr>
        <p:txBody>
          <a:bodyPr vert="horz" lIns="91440" tIns="45720" rIns="91440" bIns="45720" rtlCol="0" anchor="t">
            <a:normAutofit/>
          </a:bodyPr>
          <a:lstStyle/>
          <a:p>
            <a:pPr marL="2860675"/>
            <a:r>
              <a:rPr lang="en-US" sz="3700" b="0" kern="1200">
                <a:solidFill>
                  <a:schemeClr val="bg1"/>
                </a:solidFill>
                <a:latin typeface="+mj-lt"/>
                <a:ea typeface="+mj-ea"/>
                <a:cs typeface="+mj-cs"/>
              </a:rPr>
              <a:t>Đồ </a:t>
            </a:r>
            <a:r>
              <a:rPr lang="en-US" sz="3700" kern="1200" spc="-165">
                <a:solidFill>
                  <a:schemeClr val="bg1"/>
                </a:solidFill>
                <a:latin typeface="+mj-lt"/>
                <a:ea typeface="+mj-ea"/>
                <a:cs typeface="+mj-cs"/>
              </a:rPr>
              <a:t> </a:t>
            </a:r>
            <a:r>
              <a:rPr lang="en-US" sz="3700" kern="1200" spc="-25">
                <a:solidFill>
                  <a:schemeClr val="bg1"/>
                </a:solidFill>
                <a:latin typeface="+mj-lt"/>
                <a:ea typeface="+mj-ea"/>
                <a:cs typeface="+mj-cs"/>
              </a:rPr>
              <a:t>Họa</a:t>
            </a:r>
          </a:p>
        </p:txBody>
      </p:sp>
      <p:pic>
        <p:nvPicPr>
          <p:cNvPr id="4" name="object 4"/>
          <p:cNvPicPr/>
          <p:nvPr/>
        </p:nvPicPr>
        <p:blipFill rotWithShape="1">
          <a:blip r:embed="rId3" cstate="print"/>
          <a:srcRect t="25023" b="19273"/>
          <a:stretch/>
        </p:blipFill>
        <p:spPr>
          <a:xfrm>
            <a:off x="6" y="2"/>
            <a:ext cx="6000749" cy="3342653"/>
          </a:xfrm>
          <a:custGeom>
            <a:avLst/>
            <a:gdLst/>
            <a:ahLst/>
            <a:cxnLst/>
            <a:rect l="l" t="t" r="r" b="b"/>
            <a:pathLst>
              <a:path w="6000749" h="3342653">
                <a:moveTo>
                  <a:pt x="0" y="0"/>
                </a:moveTo>
                <a:lnTo>
                  <a:pt x="6000749" y="0"/>
                </a:lnTo>
                <a:lnTo>
                  <a:pt x="6000749" y="3198652"/>
                </a:lnTo>
                <a:lnTo>
                  <a:pt x="5572124" y="3171203"/>
                </a:lnTo>
                <a:lnTo>
                  <a:pt x="0" y="3342653"/>
                </a:lnTo>
                <a:close/>
              </a:path>
            </a:pathLst>
          </a:custGeom>
        </p:spPr>
      </p:pic>
      <p:pic>
        <p:nvPicPr>
          <p:cNvPr id="7" name="object 7"/>
          <p:cNvPicPr/>
          <p:nvPr/>
        </p:nvPicPr>
        <p:blipFill rotWithShape="1">
          <a:blip r:embed="rId4" cstate="print"/>
          <a:srcRect t="15158" r="-1" b="5789"/>
          <a:stretch/>
        </p:blipFill>
        <p:spPr>
          <a:xfrm>
            <a:off x="6191245" y="2"/>
            <a:ext cx="6000750" cy="3418853"/>
          </a:xfrm>
          <a:custGeom>
            <a:avLst/>
            <a:gdLst/>
            <a:ahLst/>
            <a:cxnLst/>
            <a:rect l="l" t="t" r="r" b="b"/>
            <a:pathLst>
              <a:path w="6000750" h="3418853">
                <a:moveTo>
                  <a:pt x="0" y="0"/>
                </a:moveTo>
                <a:lnTo>
                  <a:pt x="6000750" y="0"/>
                </a:lnTo>
                <a:lnTo>
                  <a:pt x="6000750" y="227978"/>
                </a:lnTo>
                <a:lnTo>
                  <a:pt x="6000750" y="2065168"/>
                </a:lnTo>
                <a:lnTo>
                  <a:pt x="6000750" y="3342653"/>
                </a:lnTo>
                <a:lnTo>
                  <a:pt x="3248025" y="3418853"/>
                </a:lnTo>
                <a:lnTo>
                  <a:pt x="0" y="3210852"/>
                </a:lnTo>
                <a:close/>
              </a:path>
            </a:pathLst>
          </a:custGeom>
        </p:spPr>
      </p:pic>
      <p:grpSp>
        <p:nvGrpSpPr>
          <p:cNvPr id="52" name="Group 22">
            <a:extLst>
              <a:ext uri="{FF2B5EF4-FFF2-40B4-BE49-F238E27FC236}">
                <a16:creationId xmlns:a16="http://schemas.microsoft.com/office/drawing/2014/main" id="{F9AB5DBD-0A57-4DBC-B49F-205E268F1F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59818"/>
            <a:ext cx="12192000" cy="757168"/>
            <a:chOff x="0" y="2959818"/>
            <a:chExt cx="12192000" cy="757168"/>
          </a:xfrm>
        </p:grpSpPr>
        <p:sp>
          <p:nvSpPr>
            <p:cNvPr id="24" name="Freeform: Shape 23">
              <a:extLst>
                <a:ext uri="{FF2B5EF4-FFF2-40B4-BE49-F238E27FC236}">
                  <a16:creationId xmlns:a16="http://schemas.microsoft.com/office/drawing/2014/main" id="{21DE7FF6-DA62-40A9-8F5D-F82D3020F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9D38D133-BB29-4B7D-AFB2-7D132F45A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object 3"/>
          <p:cNvSpPr txBox="1"/>
          <p:nvPr/>
        </p:nvSpPr>
        <p:spPr>
          <a:xfrm>
            <a:off x="5664201" y="4197093"/>
            <a:ext cx="5692774" cy="1648849"/>
          </a:xfrm>
          <a:prstGeom prst="rect">
            <a:avLst/>
          </a:prstGeom>
        </p:spPr>
        <p:txBody>
          <a:bodyPr vert="horz" lIns="91440" tIns="45720" rIns="91440" bIns="45720" rtlCol="0">
            <a:normAutofit/>
          </a:bodyPr>
          <a:lstStyle/>
          <a:p>
            <a:pPr marL="266700" marR="5080" indent="-228600">
              <a:lnSpc>
                <a:spcPct val="90000"/>
              </a:lnSpc>
              <a:spcBef>
                <a:spcPts val="260"/>
              </a:spcBef>
              <a:buClr>
                <a:srgbClr val="A04DA3"/>
              </a:buClr>
              <a:buFont typeface="Arial" panose="020B0604020202020204" pitchFamily="34" charset="0"/>
              <a:buChar char="•"/>
              <a:tabLst>
                <a:tab pos="268605" algn="l"/>
                <a:tab pos="269240" algn="l"/>
              </a:tabLst>
            </a:pPr>
            <a:r>
              <a:rPr lang="en-US" sz="2000" spc="70">
                <a:solidFill>
                  <a:schemeClr val="bg1">
                    <a:alpha val="80000"/>
                  </a:schemeClr>
                </a:solidFill>
              </a:rPr>
              <a:t>Văn</a:t>
            </a:r>
            <a:r>
              <a:rPr lang="en-US" sz="2000" spc="350">
                <a:solidFill>
                  <a:schemeClr val="bg1">
                    <a:alpha val="80000"/>
                  </a:schemeClr>
                </a:solidFill>
              </a:rPr>
              <a:t> </a:t>
            </a:r>
            <a:r>
              <a:rPr lang="en-US" sz="2000" spc="165">
                <a:solidFill>
                  <a:schemeClr val="bg1">
                    <a:alpha val="80000"/>
                  </a:schemeClr>
                </a:solidFill>
              </a:rPr>
              <a:t>bản</a:t>
            </a:r>
            <a:r>
              <a:rPr lang="en-US" sz="2000" spc="355">
                <a:solidFill>
                  <a:schemeClr val="bg1">
                    <a:alpha val="80000"/>
                  </a:schemeClr>
                </a:solidFill>
              </a:rPr>
              <a:t> </a:t>
            </a:r>
            <a:r>
              <a:rPr lang="en-US" sz="2000" spc="55">
                <a:solidFill>
                  <a:schemeClr val="bg1">
                    <a:alpha val="80000"/>
                  </a:schemeClr>
                </a:solidFill>
              </a:rPr>
              <a:t>có</a:t>
            </a:r>
            <a:r>
              <a:rPr lang="en-US" sz="2000" spc="355">
                <a:solidFill>
                  <a:schemeClr val="bg1">
                    <a:alpha val="80000"/>
                  </a:schemeClr>
                </a:solidFill>
              </a:rPr>
              <a:t> </a:t>
            </a:r>
            <a:r>
              <a:rPr lang="en-US" sz="2000" spc="140">
                <a:solidFill>
                  <a:schemeClr val="bg1">
                    <a:alpha val="80000"/>
                  </a:schemeClr>
                </a:solidFill>
              </a:rPr>
              <a:t>thể</a:t>
            </a:r>
            <a:r>
              <a:rPr lang="en-US" sz="2000" spc="355">
                <a:solidFill>
                  <a:schemeClr val="bg1">
                    <a:alpha val="80000"/>
                  </a:schemeClr>
                </a:solidFill>
              </a:rPr>
              <a:t> </a:t>
            </a:r>
            <a:r>
              <a:rPr lang="en-US" sz="2000" spc="125">
                <a:solidFill>
                  <a:schemeClr val="bg1">
                    <a:alpha val="80000"/>
                  </a:schemeClr>
                </a:solidFill>
              </a:rPr>
              <a:t>chỉnh</a:t>
            </a:r>
            <a:r>
              <a:rPr lang="en-US" sz="2000" spc="355">
                <a:solidFill>
                  <a:schemeClr val="bg1">
                    <a:alpha val="80000"/>
                  </a:schemeClr>
                </a:solidFill>
              </a:rPr>
              <a:t> </a:t>
            </a:r>
            <a:r>
              <a:rPr lang="en-US" sz="2000" spc="125">
                <a:solidFill>
                  <a:schemeClr val="bg1">
                    <a:alpha val="80000"/>
                  </a:schemeClr>
                </a:solidFill>
              </a:rPr>
              <a:t>sửa,</a:t>
            </a:r>
            <a:r>
              <a:rPr lang="en-US" sz="2000" spc="355">
                <a:solidFill>
                  <a:schemeClr val="bg1">
                    <a:alpha val="80000"/>
                  </a:schemeClr>
                </a:solidFill>
              </a:rPr>
              <a:t> </a:t>
            </a:r>
            <a:r>
              <a:rPr lang="en-US" sz="2000" spc="145">
                <a:solidFill>
                  <a:schemeClr val="bg1">
                    <a:alpha val="80000"/>
                  </a:schemeClr>
                </a:solidFill>
              </a:rPr>
              <a:t>chứa</a:t>
            </a:r>
            <a:r>
              <a:rPr lang="en-US" sz="2000" spc="355">
                <a:solidFill>
                  <a:schemeClr val="bg1">
                    <a:alpha val="80000"/>
                  </a:schemeClr>
                </a:solidFill>
              </a:rPr>
              <a:t> </a:t>
            </a:r>
            <a:r>
              <a:rPr lang="en-US" sz="2000" spc="60">
                <a:solidFill>
                  <a:schemeClr val="bg1">
                    <a:alpha val="80000"/>
                  </a:schemeClr>
                </a:solidFill>
              </a:rPr>
              <a:t>các</a:t>
            </a:r>
            <a:r>
              <a:rPr lang="en-US" sz="2000" spc="355">
                <a:solidFill>
                  <a:schemeClr val="bg1">
                    <a:alpha val="80000"/>
                  </a:schemeClr>
                </a:solidFill>
              </a:rPr>
              <a:t> </a:t>
            </a:r>
            <a:r>
              <a:rPr lang="en-US" sz="2000" spc="130">
                <a:solidFill>
                  <a:schemeClr val="bg1">
                    <a:alpha val="80000"/>
                  </a:schemeClr>
                </a:solidFill>
              </a:rPr>
              <a:t>thông</a:t>
            </a:r>
            <a:r>
              <a:rPr lang="en-US" sz="2000" spc="355">
                <a:solidFill>
                  <a:schemeClr val="bg1">
                    <a:alpha val="80000"/>
                  </a:schemeClr>
                </a:solidFill>
              </a:rPr>
              <a:t> </a:t>
            </a:r>
            <a:r>
              <a:rPr lang="en-US" sz="2000" spc="130">
                <a:solidFill>
                  <a:schemeClr val="bg1">
                    <a:alpha val="80000"/>
                  </a:schemeClr>
                </a:solidFill>
              </a:rPr>
              <a:t>tin</a:t>
            </a:r>
            <a:r>
              <a:rPr lang="en-US" sz="2000" spc="355">
                <a:solidFill>
                  <a:schemeClr val="bg1">
                    <a:alpha val="80000"/>
                  </a:schemeClr>
                </a:solidFill>
              </a:rPr>
              <a:t> </a:t>
            </a:r>
            <a:r>
              <a:rPr lang="en-US" sz="2000" spc="110">
                <a:solidFill>
                  <a:schemeClr val="bg1">
                    <a:alpha val="80000"/>
                  </a:schemeClr>
                </a:solidFill>
              </a:rPr>
              <a:t>cấu</a:t>
            </a:r>
            <a:r>
              <a:rPr lang="en-US" sz="2000" spc="355">
                <a:solidFill>
                  <a:schemeClr val="bg1">
                    <a:alpha val="80000"/>
                  </a:schemeClr>
                </a:solidFill>
              </a:rPr>
              <a:t> </a:t>
            </a:r>
            <a:r>
              <a:rPr lang="en-US" sz="2000" spc="110">
                <a:solidFill>
                  <a:schemeClr val="bg1">
                    <a:alpha val="80000"/>
                  </a:schemeClr>
                </a:solidFill>
              </a:rPr>
              <a:t>trúc </a:t>
            </a:r>
            <a:r>
              <a:rPr lang="en-US" sz="2000" spc="210">
                <a:solidFill>
                  <a:schemeClr val="bg1">
                    <a:alpha val="80000"/>
                  </a:schemeClr>
                </a:solidFill>
              </a:rPr>
              <a:t>như</a:t>
            </a:r>
            <a:r>
              <a:rPr lang="en-US" sz="2000" spc="-20">
                <a:solidFill>
                  <a:schemeClr val="bg1">
                    <a:alpha val="80000"/>
                  </a:schemeClr>
                </a:solidFill>
              </a:rPr>
              <a:t> </a:t>
            </a:r>
            <a:r>
              <a:rPr lang="en-US" sz="2000" spc="175">
                <a:solidFill>
                  <a:schemeClr val="bg1">
                    <a:alpha val="80000"/>
                  </a:schemeClr>
                </a:solidFill>
              </a:rPr>
              <a:t>đường</a:t>
            </a:r>
            <a:r>
              <a:rPr lang="en-US" sz="2000" spc="-10">
                <a:solidFill>
                  <a:schemeClr val="bg1">
                    <a:alpha val="80000"/>
                  </a:schemeClr>
                </a:solidFill>
              </a:rPr>
              <a:t> </a:t>
            </a:r>
            <a:r>
              <a:rPr lang="en-US" sz="2000" spc="125">
                <a:solidFill>
                  <a:schemeClr val="bg1">
                    <a:alpha val="80000"/>
                  </a:schemeClr>
                </a:solidFill>
              </a:rPr>
              <a:t>thẳng,</a:t>
            </a:r>
            <a:r>
              <a:rPr lang="en-US" sz="2000" spc="-20">
                <a:solidFill>
                  <a:schemeClr val="bg1">
                    <a:alpha val="80000"/>
                  </a:schemeClr>
                </a:solidFill>
              </a:rPr>
              <a:t> </a:t>
            </a:r>
            <a:r>
              <a:rPr lang="en-US" sz="2000" spc="150">
                <a:solidFill>
                  <a:schemeClr val="bg1">
                    <a:alpha val="80000"/>
                  </a:schemeClr>
                </a:solidFill>
              </a:rPr>
              <a:t>hình</a:t>
            </a:r>
            <a:r>
              <a:rPr lang="en-US" sz="2000" spc="-15">
                <a:solidFill>
                  <a:schemeClr val="bg1">
                    <a:alpha val="80000"/>
                  </a:schemeClr>
                </a:solidFill>
              </a:rPr>
              <a:t> </a:t>
            </a:r>
            <a:r>
              <a:rPr lang="en-US" sz="2000" spc="155">
                <a:solidFill>
                  <a:schemeClr val="bg1">
                    <a:alpha val="80000"/>
                  </a:schemeClr>
                </a:solidFill>
              </a:rPr>
              <a:t>tròn</a:t>
            </a:r>
            <a:r>
              <a:rPr lang="en-US" sz="2000" spc="-10">
                <a:solidFill>
                  <a:schemeClr val="bg1">
                    <a:alpha val="80000"/>
                  </a:schemeClr>
                </a:solidFill>
              </a:rPr>
              <a:t> </a:t>
            </a:r>
            <a:r>
              <a:rPr lang="en-US" sz="2000" spc="-20">
                <a:solidFill>
                  <a:schemeClr val="bg1">
                    <a:alpha val="80000"/>
                  </a:schemeClr>
                </a:solidFill>
              </a:rPr>
              <a:t>v.v…</a:t>
            </a:r>
            <a:endParaRPr lang="en-US" sz="2000">
              <a:solidFill>
                <a:schemeClr val="bg1">
                  <a:alpha val="80000"/>
                </a:schemeClr>
              </a:solidFill>
            </a:endParaRPr>
          </a:p>
          <a:p>
            <a:pPr marL="266700" marR="5080" indent="-228600">
              <a:lnSpc>
                <a:spcPct val="90000"/>
              </a:lnSpc>
              <a:spcBef>
                <a:spcPts val="219"/>
              </a:spcBef>
              <a:buClr>
                <a:srgbClr val="A04DA3"/>
              </a:buClr>
              <a:buFont typeface="Arial" panose="020B0604020202020204" pitchFamily="34" charset="0"/>
              <a:buChar char="•"/>
              <a:tabLst>
                <a:tab pos="268605" algn="l"/>
                <a:tab pos="269240" algn="l"/>
              </a:tabLst>
            </a:pPr>
            <a:r>
              <a:rPr lang="en-US" sz="2000" spc="155">
                <a:solidFill>
                  <a:schemeClr val="bg1">
                    <a:alpha val="80000"/>
                  </a:schemeClr>
                </a:solidFill>
              </a:rPr>
              <a:t>Thường</a:t>
            </a:r>
            <a:r>
              <a:rPr lang="en-US" sz="2000" spc="120">
                <a:solidFill>
                  <a:schemeClr val="bg1">
                    <a:alpha val="80000"/>
                  </a:schemeClr>
                </a:solidFill>
              </a:rPr>
              <a:t> </a:t>
            </a:r>
            <a:r>
              <a:rPr lang="en-US" sz="2000" spc="165">
                <a:solidFill>
                  <a:schemeClr val="bg1">
                    <a:alpha val="80000"/>
                  </a:schemeClr>
                </a:solidFill>
              </a:rPr>
              <a:t>được</a:t>
            </a:r>
            <a:r>
              <a:rPr lang="en-US" sz="2000" spc="125">
                <a:solidFill>
                  <a:schemeClr val="bg1">
                    <a:alpha val="80000"/>
                  </a:schemeClr>
                </a:solidFill>
              </a:rPr>
              <a:t> tạo</a:t>
            </a:r>
            <a:r>
              <a:rPr lang="en-US" sz="2000" spc="120">
                <a:solidFill>
                  <a:schemeClr val="bg1">
                    <a:alpha val="80000"/>
                  </a:schemeClr>
                </a:solidFill>
              </a:rPr>
              <a:t> </a:t>
            </a:r>
            <a:r>
              <a:rPr lang="en-US" sz="2000" spc="155">
                <a:solidFill>
                  <a:schemeClr val="bg1">
                    <a:alpha val="80000"/>
                  </a:schemeClr>
                </a:solidFill>
              </a:rPr>
              <a:t>ra</a:t>
            </a:r>
            <a:r>
              <a:rPr lang="en-US" sz="2000" spc="120">
                <a:solidFill>
                  <a:schemeClr val="bg1">
                    <a:alpha val="80000"/>
                  </a:schemeClr>
                </a:solidFill>
              </a:rPr>
              <a:t> </a:t>
            </a:r>
            <a:r>
              <a:rPr lang="en-US" sz="2000" spc="145">
                <a:solidFill>
                  <a:schemeClr val="bg1">
                    <a:alpha val="80000"/>
                  </a:schemeClr>
                </a:solidFill>
              </a:rPr>
              <a:t>bởi</a:t>
            </a:r>
            <a:r>
              <a:rPr lang="en-US" sz="2000" spc="120">
                <a:solidFill>
                  <a:schemeClr val="bg1">
                    <a:alpha val="80000"/>
                  </a:schemeClr>
                </a:solidFill>
              </a:rPr>
              <a:t> </a:t>
            </a:r>
            <a:r>
              <a:rPr lang="en-US" sz="2000" spc="60">
                <a:solidFill>
                  <a:schemeClr val="bg1">
                    <a:alpha val="80000"/>
                  </a:schemeClr>
                </a:solidFill>
              </a:rPr>
              <a:t>các</a:t>
            </a:r>
            <a:r>
              <a:rPr lang="en-US" sz="2000" spc="120">
                <a:solidFill>
                  <a:schemeClr val="bg1">
                    <a:alpha val="80000"/>
                  </a:schemeClr>
                </a:solidFill>
              </a:rPr>
              <a:t> </a:t>
            </a:r>
            <a:r>
              <a:rPr lang="en-US" sz="2000" spc="155">
                <a:solidFill>
                  <a:schemeClr val="bg1">
                    <a:alpha val="80000"/>
                  </a:schemeClr>
                </a:solidFill>
              </a:rPr>
              <a:t>chương</a:t>
            </a:r>
            <a:r>
              <a:rPr lang="en-US" sz="2000" spc="120">
                <a:solidFill>
                  <a:schemeClr val="bg1">
                    <a:alpha val="80000"/>
                  </a:schemeClr>
                </a:solidFill>
              </a:rPr>
              <a:t> </a:t>
            </a:r>
            <a:r>
              <a:rPr lang="en-US" sz="2000" spc="150">
                <a:solidFill>
                  <a:schemeClr val="bg1">
                    <a:alpha val="80000"/>
                  </a:schemeClr>
                </a:solidFill>
              </a:rPr>
              <a:t>trình</a:t>
            </a:r>
            <a:r>
              <a:rPr lang="en-US" sz="2000" spc="120">
                <a:solidFill>
                  <a:schemeClr val="bg1">
                    <a:alpha val="80000"/>
                  </a:schemeClr>
                </a:solidFill>
              </a:rPr>
              <a:t> máy </a:t>
            </a:r>
            <a:r>
              <a:rPr lang="en-US" sz="2000" spc="145">
                <a:solidFill>
                  <a:schemeClr val="bg1">
                    <a:alpha val="80000"/>
                  </a:schemeClr>
                </a:solidFill>
              </a:rPr>
              <a:t>tính</a:t>
            </a:r>
            <a:r>
              <a:rPr lang="en-US" sz="2000" spc="120">
                <a:solidFill>
                  <a:schemeClr val="bg1">
                    <a:alpha val="80000"/>
                  </a:schemeClr>
                </a:solidFill>
              </a:rPr>
              <a:t> </a:t>
            </a:r>
            <a:r>
              <a:rPr lang="en-US" sz="2000" spc="185">
                <a:solidFill>
                  <a:schemeClr val="bg1">
                    <a:alpha val="80000"/>
                  </a:schemeClr>
                </a:solidFill>
              </a:rPr>
              <a:t>như </a:t>
            </a:r>
            <a:r>
              <a:rPr lang="en-US" sz="2000" spc="60">
                <a:solidFill>
                  <a:schemeClr val="bg1">
                    <a:alpha val="80000"/>
                  </a:schemeClr>
                </a:solidFill>
              </a:rPr>
              <a:t>Corel</a:t>
            </a:r>
            <a:r>
              <a:rPr lang="en-US" sz="2000" spc="-20">
                <a:solidFill>
                  <a:schemeClr val="bg1">
                    <a:alpha val="80000"/>
                  </a:schemeClr>
                </a:solidFill>
              </a:rPr>
              <a:t> </a:t>
            </a:r>
            <a:r>
              <a:rPr lang="en-US" sz="2000" spc="85">
                <a:solidFill>
                  <a:schemeClr val="bg1">
                    <a:alpha val="80000"/>
                  </a:schemeClr>
                </a:solidFill>
              </a:rPr>
              <a:t>Draw,</a:t>
            </a:r>
            <a:r>
              <a:rPr lang="en-US" sz="2000" spc="-15">
                <a:solidFill>
                  <a:schemeClr val="bg1">
                    <a:alpha val="80000"/>
                  </a:schemeClr>
                </a:solidFill>
              </a:rPr>
              <a:t> </a:t>
            </a:r>
            <a:r>
              <a:rPr lang="en-US" sz="2000" spc="65">
                <a:solidFill>
                  <a:schemeClr val="bg1">
                    <a:alpha val="80000"/>
                  </a:schemeClr>
                </a:solidFill>
              </a:rPr>
              <a:t>Adobe</a:t>
            </a:r>
            <a:r>
              <a:rPr lang="en-US" sz="2000" spc="-15">
                <a:solidFill>
                  <a:schemeClr val="bg1">
                    <a:alpha val="80000"/>
                  </a:schemeClr>
                </a:solidFill>
              </a:rPr>
              <a:t> </a:t>
            </a:r>
            <a:r>
              <a:rPr lang="en-US" sz="2000" spc="110">
                <a:solidFill>
                  <a:schemeClr val="bg1">
                    <a:alpha val="80000"/>
                  </a:schemeClr>
                </a:solidFill>
              </a:rPr>
              <a:t>Illustrator</a:t>
            </a:r>
            <a:endParaRPr lang="en-US" sz="2000">
              <a:solidFill>
                <a:schemeClr val="bg1">
                  <a:alpha val="80000"/>
                </a:schemeClr>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2700655">
              <a:lnSpc>
                <a:spcPct val="100000"/>
              </a:lnSpc>
              <a:spcBef>
                <a:spcPts val="100"/>
              </a:spcBef>
            </a:pPr>
            <a:r>
              <a:rPr b="0" dirty="0">
                <a:latin typeface="Verdana"/>
                <a:cs typeface="Verdana"/>
              </a:rPr>
              <a:t>Ả</a:t>
            </a:r>
            <a:r>
              <a:rPr b="0" dirty="0">
                <a:latin typeface="Trebuchet MS"/>
                <a:cs typeface="Trebuchet MS"/>
              </a:rPr>
              <a:t>nh</a:t>
            </a:r>
            <a:r>
              <a:rPr spc="-70" dirty="0">
                <a:latin typeface="Trebuchet MS"/>
                <a:cs typeface="Trebuchet MS"/>
              </a:rPr>
              <a:t> </a:t>
            </a:r>
            <a:r>
              <a:rPr spc="-20" dirty="0">
                <a:latin typeface="Trebuchet MS"/>
                <a:cs typeface="Trebuchet MS"/>
              </a:rPr>
              <a:t>Tĩnh</a:t>
            </a:r>
          </a:p>
        </p:txBody>
      </p:sp>
      <p:sp>
        <p:nvSpPr>
          <p:cNvPr id="4" name="object 4"/>
          <p:cNvSpPr txBox="1"/>
          <p:nvPr/>
        </p:nvSpPr>
        <p:spPr>
          <a:xfrm>
            <a:off x="2209799" y="5715000"/>
            <a:ext cx="990600" cy="484748"/>
          </a:xfrm>
          <a:prstGeom prst="rect">
            <a:avLst/>
          </a:prstGeom>
          <a:solidFill>
            <a:srgbClr val="66699C"/>
          </a:solidFill>
          <a:ln w="19049">
            <a:solidFill>
              <a:srgbClr val="4C4E77"/>
            </a:solidFill>
          </a:ln>
        </p:spPr>
        <p:txBody>
          <a:bodyPr vert="horz" wrap="square" lIns="0" tIns="205740" rIns="0" bIns="0" rtlCol="0">
            <a:spAutoFit/>
          </a:bodyPr>
          <a:lstStyle/>
          <a:p>
            <a:pPr marL="106045">
              <a:spcBef>
                <a:spcPts val="1620"/>
              </a:spcBef>
            </a:pPr>
            <a:r>
              <a:rPr spc="75" dirty="0">
                <a:solidFill>
                  <a:srgbClr val="FFFFFF"/>
                </a:solidFill>
                <a:latin typeface="Times New Roman"/>
                <a:cs typeface="Times New Roman"/>
              </a:rPr>
              <a:t>Camera</a:t>
            </a:r>
            <a:endParaRPr>
              <a:latin typeface="Times New Roman"/>
              <a:cs typeface="Times New Roman"/>
            </a:endParaRPr>
          </a:p>
        </p:txBody>
      </p:sp>
      <p:sp>
        <p:nvSpPr>
          <p:cNvPr id="5" name="object 5"/>
          <p:cNvSpPr txBox="1"/>
          <p:nvPr/>
        </p:nvSpPr>
        <p:spPr>
          <a:xfrm>
            <a:off x="4571999" y="5715000"/>
            <a:ext cx="2057400" cy="623248"/>
          </a:xfrm>
          <a:prstGeom prst="rect">
            <a:avLst/>
          </a:prstGeom>
          <a:solidFill>
            <a:srgbClr val="66699C"/>
          </a:solidFill>
          <a:ln w="19049">
            <a:solidFill>
              <a:srgbClr val="4C4E77"/>
            </a:solidFill>
          </a:ln>
        </p:spPr>
        <p:txBody>
          <a:bodyPr vert="horz" wrap="square" lIns="0" tIns="83820" rIns="0" bIns="0" rtlCol="0">
            <a:spAutoFit/>
          </a:bodyPr>
          <a:lstStyle/>
          <a:p>
            <a:pPr marL="478790" marR="153035" indent="-313690">
              <a:lnSpc>
                <a:spcPts val="2100"/>
              </a:lnSpc>
              <a:spcBef>
                <a:spcPts val="660"/>
              </a:spcBef>
            </a:pPr>
            <a:r>
              <a:rPr spc="90" dirty="0">
                <a:solidFill>
                  <a:srgbClr val="FFFFFF"/>
                </a:solidFill>
                <a:latin typeface="Times New Roman"/>
                <a:cs typeface="Times New Roman"/>
              </a:rPr>
              <a:t>Capture</a:t>
            </a:r>
            <a:r>
              <a:rPr spc="-15" dirty="0">
                <a:solidFill>
                  <a:srgbClr val="FFFFFF"/>
                </a:solidFill>
                <a:latin typeface="Times New Roman"/>
                <a:cs typeface="Times New Roman"/>
              </a:rPr>
              <a:t> </a:t>
            </a:r>
            <a:r>
              <a:rPr spc="130" dirty="0">
                <a:solidFill>
                  <a:srgbClr val="FFFFFF"/>
                </a:solidFill>
                <a:latin typeface="Times New Roman"/>
                <a:cs typeface="Times New Roman"/>
              </a:rPr>
              <a:t>and</a:t>
            </a:r>
            <a:r>
              <a:rPr spc="-15" dirty="0">
                <a:solidFill>
                  <a:srgbClr val="FFFFFF"/>
                </a:solidFill>
                <a:latin typeface="Times New Roman"/>
                <a:cs typeface="Times New Roman"/>
              </a:rPr>
              <a:t> </a:t>
            </a:r>
            <a:r>
              <a:rPr spc="65" dirty="0">
                <a:solidFill>
                  <a:srgbClr val="FFFFFF"/>
                </a:solidFill>
                <a:latin typeface="Times New Roman"/>
                <a:cs typeface="Times New Roman"/>
              </a:rPr>
              <a:t>A/D conversion</a:t>
            </a:r>
            <a:endParaRPr>
              <a:latin typeface="Times New Roman"/>
              <a:cs typeface="Times New Roman"/>
            </a:endParaRPr>
          </a:p>
        </p:txBody>
      </p:sp>
      <p:graphicFrame>
        <p:nvGraphicFramePr>
          <p:cNvPr id="6" name="object 6"/>
          <p:cNvGraphicFramePr>
            <a:graphicFrameLocks noGrp="1"/>
          </p:cNvGraphicFramePr>
          <p:nvPr>
            <p:extLst>
              <p:ext uri="{D42A27DB-BD31-4B8C-83A1-F6EECF244321}">
                <p14:modId xmlns:p14="http://schemas.microsoft.com/office/powerpoint/2010/main" val="269917743"/>
              </p:ext>
            </p:extLst>
          </p:nvPr>
        </p:nvGraphicFramePr>
        <p:xfrm>
          <a:off x="4562474" y="4791075"/>
          <a:ext cx="5410200" cy="684530"/>
        </p:xfrm>
        <a:graphic>
          <a:graphicData uri="http://schemas.openxmlformats.org/drawingml/2006/table">
            <a:tbl>
              <a:tblPr firstRow="1" bandRow="1">
                <a:tableStyleId>{2D5ABB26-0587-4C30-8999-92F81FD0307C}</a:tableStyleId>
              </a:tblPr>
              <a:tblGrid>
                <a:gridCol w="20574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tblGrid>
              <a:tr h="342265">
                <a:tc rowSpan="2">
                  <a:txBody>
                    <a:bodyPr/>
                    <a:lstStyle/>
                    <a:p>
                      <a:pPr marL="584835" marR="509905" indent="-62230">
                        <a:lnSpc>
                          <a:spcPts val="2100"/>
                        </a:lnSpc>
                        <a:spcBef>
                          <a:spcPts val="660"/>
                        </a:spcBef>
                      </a:pPr>
                      <a:r>
                        <a:rPr sz="1800" spc="80">
                          <a:solidFill>
                            <a:srgbClr val="FFFFFF"/>
                          </a:solidFill>
                          <a:latin typeface="Times New Roman"/>
                          <a:cs typeface="Times New Roman"/>
                        </a:rPr>
                        <a:t>Computer </a:t>
                      </a:r>
                      <a:r>
                        <a:rPr sz="1800" spc="50">
                          <a:solidFill>
                            <a:srgbClr val="FFFFFF"/>
                          </a:solidFill>
                          <a:latin typeface="Times New Roman"/>
                          <a:cs typeface="Times New Roman"/>
                        </a:rPr>
                        <a:t>Software</a:t>
                      </a:r>
                      <a:endParaRPr sz="1800">
                        <a:latin typeface="Times New Roman"/>
                        <a:cs typeface="Times New Roman"/>
                      </a:endParaRPr>
                    </a:p>
                  </a:txBody>
                  <a:tcPr marL="0" marR="0" marT="83820" marB="0">
                    <a:lnL w="19050">
                      <a:solidFill>
                        <a:srgbClr val="4C4E77"/>
                      </a:solidFill>
                      <a:prstDash val="solid"/>
                    </a:lnL>
                    <a:lnR w="19050">
                      <a:solidFill>
                        <a:srgbClr val="4C4E77"/>
                      </a:solidFill>
                      <a:prstDash val="solid"/>
                    </a:lnR>
                    <a:lnT w="19050">
                      <a:solidFill>
                        <a:srgbClr val="4C4E77"/>
                      </a:solidFill>
                      <a:prstDash val="solid"/>
                    </a:lnT>
                    <a:lnB w="19050">
                      <a:solidFill>
                        <a:srgbClr val="4C4E77"/>
                      </a:solidFill>
                      <a:prstDash val="solid"/>
                    </a:lnB>
                    <a:solidFill>
                      <a:srgbClr val="66699C"/>
                    </a:solidFill>
                  </a:tcPr>
                </a:tc>
                <a:tc>
                  <a:txBody>
                    <a:bodyPr/>
                    <a:lstStyle/>
                    <a:p>
                      <a:pPr>
                        <a:lnSpc>
                          <a:spcPct val="100000"/>
                        </a:lnSpc>
                      </a:pPr>
                      <a:endParaRPr sz="2100">
                        <a:latin typeface="Times New Roman"/>
                        <a:cs typeface="Times New Roman"/>
                      </a:endParaRPr>
                    </a:p>
                  </a:txBody>
                  <a:tcPr marL="0" marR="0" marT="0" marB="0">
                    <a:lnL w="19050">
                      <a:solidFill>
                        <a:srgbClr val="4C4E77"/>
                      </a:solidFill>
                      <a:prstDash val="solid"/>
                    </a:lnL>
                    <a:lnR w="19050">
                      <a:solidFill>
                        <a:srgbClr val="4C4E77"/>
                      </a:solidFill>
                      <a:prstDash val="solid"/>
                    </a:lnR>
                    <a:lnB w="9525">
                      <a:solidFill>
                        <a:srgbClr val="66699C"/>
                      </a:solidFill>
                      <a:prstDash val="solid"/>
                    </a:lnB>
                  </a:tcPr>
                </a:tc>
                <a:tc rowSpan="2">
                  <a:txBody>
                    <a:bodyPr/>
                    <a:lstStyle/>
                    <a:p>
                      <a:pPr marL="649605" marR="338455" indent="-298450">
                        <a:lnSpc>
                          <a:spcPts val="2100"/>
                        </a:lnSpc>
                        <a:spcBef>
                          <a:spcPts val="660"/>
                        </a:spcBef>
                      </a:pPr>
                      <a:r>
                        <a:rPr sz="1800" spc="55">
                          <a:solidFill>
                            <a:srgbClr val="FFFFFF"/>
                          </a:solidFill>
                          <a:latin typeface="Times New Roman"/>
                          <a:cs typeface="Times New Roman"/>
                        </a:rPr>
                        <a:t>Synthesized </a:t>
                      </a:r>
                      <a:r>
                        <a:rPr sz="1800" spc="65">
                          <a:solidFill>
                            <a:srgbClr val="FFFFFF"/>
                          </a:solidFill>
                          <a:latin typeface="Times New Roman"/>
                          <a:cs typeface="Times New Roman"/>
                        </a:rPr>
                        <a:t>image</a:t>
                      </a:r>
                      <a:endParaRPr sz="1800">
                        <a:latin typeface="Times New Roman"/>
                        <a:cs typeface="Times New Roman"/>
                      </a:endParaRPr>
                    </a:p>
                  </a:txBody>
                  <a:tcPr marL="0" marR="0" marT="83820" marB="0">
                    <a:lnL w="19050">
                      <a:solidFill>
                        <a:srgbClr val="4C4E77"/>
                      </a:solidFill>
                      <a:prstDash val="solid"/>
                    </a:lnL>
                    <a:lnR w="19050">
                      <a:solidFill>
                        <a:srgbClr val="4C4E77"/>
                      </a:solidFill>
                      <a:prstDash val="solid"/>
                    </a:lnR>
                    <a:lnT w="19050">
                      <a:solidFill>
                        <a:srgbClr val="4C4E77"/>
                      </a:solidFill>
                      <a:prstDash val="solid"/>
                    </a:lnT>
                    <a:lnB w="19050">
                      <a:solidFill>
                        <a:srgbClr val="4C4E77"/>
                      </a:solidFill>
                      <a:prstDash val="solid"/>
                    </a:lnB>
                    <a:solidFill>
                      <a:srgbClr val="66699C"/>
                    </a:solidFill>
                  </a:tcPr>
                </a:tc>
                <a:extLst>
                  <a:ext uri="{0D108BD9-81ED-4DB2-BD59-A6C34878D82A}">
                    <a16:rowId xmlns:a16="http://schemas.microsoft.com/office/drawing/2014/main" val="10000"/>
                  </a:ext>
                </a:extLst>
              </a:tr>
              <a:tr h="342265">
                <a:tc vMerge="1">
                  <a:txBody>
                    <a:bodyPr/>
                    <a:lstStyle/>
                    <a:p>
                      <a:endParaRPr/>
                    </a:p>
                  </a:txBody>
                  <a:tcPr marL="0" marR="0" marT="83820" marB="0">
                    <a:lnL w="19050">
                      <a:solidFill>
                        <a:srgbClr val="4C4E77"/>
                      </a:solidFill>
                      <a:prstDash val="solid"/>
                    </a:lnL>
                    <a:lnR w="19050">
                      <a:solidFill>
                        <a:srgbClr val="4C4E77"/>
                      </a:solidFill>
                      <a:prstDash val="solid"/>
                    </a:lnR>
                    <a:lnT w="19050">
                      <a:solidFill>
                        <a:srgbClr val="4C4E77"/>
                      </a:solidFill>
                      <a:prstDash val="solid"/>
                    </a:lnT>
                    <a:lnB w="19050">
                      <a:solidFill>
                        <a:srgbClr val="4C4E77"/>
                      </a:solidFill>
                      <a:prstDash val="solid"/>
                    </a:lnB>
                    <a:solidFill>
                      <a:srgbClr val="66699C"/>
                    </a:solidFill>
                  </a:tcPr>
                </a:tc>
                <a:tc>
                  <a:txBody>
                    <a:bodyPr/>
                    <a:lstStyle/>
                    <a:p>
                      <a:pPr>
                        <a:lnSpc>
                          <a:spcPct val="100000"/>
                        </a:lnSpc>
                      </a:pPr>
                      <a:endParaRPr sz="2100">
                        <a:latin typeface="Times New Roman"/>
                        <a:cs typeface="Times New Roman"/>
                      </a:endParaRPr>
                    </a:p>
                  </a:txBody>
                  <a:tcPr marL="0" marR="0" marT="0" marB="0">
                    <a:lnL w="19050">
                      <a:solidFill>
                        <a:srgbClr val="4C4E77"/>
                      </a:solidFill>
                      <a:prstDash val="solid"/>
                    </a:lnL>
                    <a:lnR w="19050">
                      <a:solidFill>
                        <a:srgbClr val="4C4E77"/>
                      </a:solidFill>
                      <a:prstDash val="solid"/>
                    </a:lnR>
                    <a:lnT w="9525">
                      <a:solidFill>
                        <a:srgbClr val="66699C"/>
                      </a:solidFill>
                      <a:prstDash val="solid"/>
                    </a:lnT>
                  </a:tcPr>
                </a:tc>
                <a:tc vMerge="1">
                  <a:txBody>
                    <a:bodyPr/>
                    <a:lstStyle/>
                    <a:p>
                      <a:endParaRPr/>
                    </a:p>
                  </a:txBody>
                  <a:tcPr marL="0" marR="0" marT="83820" marB="0">
                    <a:lnL w="19050">
                      <a:solidFill>
                        <a:srgbClr val="4C4E77"/>
                      </a:solidFill>
                      <a:prstDash val="solid"/>
                    </a:lnL>
                    <a:lnR w="19050">
                      <a:solidFill>
                        <a:srgbClr val="4C4E77"/>
                      </a:solidFill>
                      <a:prstDash val="solid"/>
                    </a:lnR>
                    <a:lnT w="19050">
                      <a:solidFill>
                        <a:srgbClr val="4C4E77"/>
                      </a:solidFill>
                      <a:prstDash val="solid"/>
                    </a:lnT>
                    <a:lnB w="19050">
                      <a:solidFill>
                        <a:srgbClr val="4C4E77"/>
                      </a:solidFill>
                      <a:prstDash val="solid"/>
                    </a:lnB>
                    <a:solidFill>
                      <a:srgbClr val="66699C"/>
                    </a:solidFill>
                  </a:tcPr>
                </a:tc>
                <a:extLst>
                  <a:ext uri="{0D108BD9-81ED-4DB2-BD59-A6C34878D82A}">
                    <a16:rowId xmlns:a16="http://schemas.microsoft.com/office/drawing/2014/main" val="10001"/>
                  </a:ext>
                </a:extLst>
              </a:tr>
            </a:tbl>
          </a:graphicData>
        </a:graphic>
      </p:graphicFrame>
      <p:sp>
        <p:nvSpPr>
          <p:cNvPr id="7" name="object 7"/>
          <p:cNvSpPr txBox="1"/>
          <p:nvPr/>
        </p:nvSpPr>
        <p:spPr>
          <a:xfrm>
            <a:off x="8077198" y="5715000"/>
            <a:ext cx="1905000" cy="484748"/>
          </a:xfrm>
          <a:prstGeom prst="rect">
            <a:avLst/>
          </a:prstGeom>
          <a:solidFill>
            <a:srgbClr val="66699C"/>
          </a:solidFill>
          <a:ln w="19049">
            <a:solidFill>
              <a:srgbClr val="4C4E77"/>
            </a:solidFill>
          </a:ln>
        </p:spPr>
        <p:txBody>
          <a:bodyPr vert="horz" wrap="square" lIns="0" tIns="205740" rIns="0" bIns="0" rtlCol="0">
            <a:spAutoFit/>
          </a:bodyPr>
          <a:lstStyle/>
          <a:p>
            <a:pPr marL="192405">
              <a:spcBef>
                <a:spcPts val="1620"/>
              </a:spcBef>
            </a:pPr>
            <a:r>
              <a:rPr spc="90" dirty="0">
                <a:solidFill>
                  <a:srgbClr val="FFFFFF"/>
                </a:solidFill>
                <a:latin typeface="Times New Roman"/>
                <a:cs typeface="Times New Roman"/>
              </a:rPr>
              <a:t>Scanned</a:t>
            </a:r>
            <a:r>
              <a:rPr spc="-20" dirty="0">
                <a:solidFill>
                  <a:srgbClr val="FFFFFF"/>
                </a:solidFill>
                <a:latin typeface="Times New Roman"/>
                <a:cs typeface="Times New Roman"/>
              </a:rPr>
              <a:t> </a:t>
            </a:r>
            <a:r>
              <a:rPr spc="55" dirty="0">
                <a:solidFill>
                  <a:srgbClr val="FFFFFF"/>
                </a:solidFill>
                <a:latin typeface="Times New Roman"/>
                <a:cs typeface="Times New Roman"/>
              </a:rPr>
              <a:t>image</a:t>
            </a:r>
            <a:endParaRPr>
              <a:latin typeface="Times New Roman"/>
              <a:cs typeface="Times New Roman"/>
            </a:endParaRPr>
          </a:p>
        </p:txBody>
      </p:sp>
      <p:grpSp>
        <p:nvGrpSpPr>
          <p:cNvPr id="8" name="object 8"/>
          <p:cNvGrpSpPr/>
          <p:nvPr/>
        </p:nvGrpSpPr>
        <p:grpSpPr>
          <a:xfrm>
            <a:off x="3200400" y="5998945"/>
            <a:ext cx="1371600" cy="118110"/>
            <a:chOff x="1676400" y="5998945"/>
            <a:chExt cx="1371600" cy="118110"/>
          </a:xfrm>
        </p:grpSpPr>
        <p:sp>
          <p:nvSpPr>
            <p:cNvPr id="9" name="object 9"/>
            <p:cNvSpPr/>
            <p:nvPr/>
          </p:nvSpPr>
          <p:spPr>
            <a:xfrm>
              <a:off x="1676400" y="6057900"/>
              <a:ext cx="1346835" cy="0"/>
            </a:xfrm>
            <a:custGeom>
              <a:avLst/>
              <a:gdLst/>
              <a:ahLst/>
              <a:cxnLst/>
              <a:rect l="l" t="t" r="r" b="b"/>
              <a:pathLst>
                <a:path w="1346835">
                  <a:moveTo>
                    <a:pt x="0" y="0"/>
                  </a:moveTo>
                  <a:lnTo>
                    <a:pt x="1346394" y="0"/>
                  </a:lnTo>
                </a:path>
              </a:pathLst>
            </a:custGeom>
            <a:ln w="9524">
              <a:solidFill>
                <a:srgbClr val="66699C"/>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2932090" y="5998945"/>
              <a:ext cx="115909" cy="117908"/>
            </a:xfrm>
            <a:prstGeom prst="rect">
              <a:avLst/>
            </a:prstGeom>
          </p:spPr>
        </p:pic>
      </p:grpSp>
      <p:grpSp>
        <p:nvGrpSpPr>
          <p:cNvPr id="11" name="object 11"/>
          <p:cNvGrpSpPr/>
          <p:nvPr/>
        </p:nvGrpSpPr>
        <p:grpSpPr>
          <a:xfrm>
            <a:off x="6629400" y="5998945"/>
            <a:ext cx="1447800" cy="118110"/>
            <a:chOff x="5105400" y="5998945"/>
            <a:chExt cx="1447800" cy="118110"/>
          </a:xfrm>
        </p:grpSpPr>
        <p:sp>
          <p:nvSpPr>
            <p:cNvPr id="12" name="object 12"/>
            <p:cNvSpPr/>
            <p:nvPr/>
          </p:nvSpPr>
          <p:spPr>
            <a:xfrm>
              <a:off x="5105400" y="6057900"/>
              <a:ext cx="1423035" cy="0"/>
            </a:xfrm>
            <a:custGeom>
              <a:avLst/>
              <a:gdLst/>
              <a:ahLst/>
              <a:cxnLst/>
              <a:rect l="l" t="t" r="r" b="b"/>
              <a:pathLst>
                <a:path w="1423034">
                  <a:moveTo>
                    <a:pt x="0" y="0"/>
                  </a:moveTo>
                  <a:lnTo>
                    <a:pt x="1422594" y="0"/>
                  </a:lnTo>
                </a:path>
              </a:pathLst>
            </a:custGeom>
            <a:ln w="9524">
              <a:solidFill>
                <a:srgbClr val="66699C"/>
              </a:solidFill>
            </a:ln>
          </p:spPr>
          <p:txBody>
            <a:bodyPr wrap="square" lIns="0" tIns="0" rIns="0" bIns="0" rtlCol="0"/>
            <a:lstStyle/>
            <a:p>
              <a:endParaRPr/>
            </a:p>
          </p:txBody>
        </p:sp>
        <p:pic>
          <p:nvPicPr>
            <p:cNvPr id="13" name="object 13"/>
            <p:cNvPicPr/>
            <p:nvPr/>
          </p:nvPicPr>
          <p:blipFill>
            <a:blip r:embed="rId3" cstate="print"/>
            <a:stretch>
              <a:fillRect/>
            </a:stretch>
          </p:blipFill>
          <p:spPr>
            <a:xfrm>
              <a:off x="6437290" y="5998945"/>
              <a:ext cx="115907" cy="117908"/>
            </a:xfrm>
            <a:prstGeom prst="rect">
              <a:avLst/>
            </a:prstGeom>
          </p:spPr>
        </p:pic>
      </p:grpSp>
      <p:pic>
        <p:nvPicPr>
          <p:cNvPr id="14" name="object 14"/>
          <p:cNvPicPr/>
          <p:nvPr/>
        </p:nvPicPr>
        <p:blipFill>
          <a:blip r:embed="rId3" cstate="print"/>
          <a:stretch>
            <a:fillRect/>
          </a:stretch>
        </p:blipFill>
        <p:spPr>
          <a:xfrm>
            <a:off x="7961291" y="5084546"/>
            <a:ext cx="115907" cy="117909"/>
          </a:xfrm>
          <a:prstGeom prst="rect">
            <a:avLst/>
          </a:prstGeom>
        </p:spPr>
      </p:pic>
      <p:graphicFrame>
        <p:nvGraphicFramePr>
          <p:cNvPr id="16" name="object 3">
            <a:extLst>
              <a:ext uri="{FF2B5EF4-FFF2-40B4-BE49-F238E27FC236}">
                <a16:creationId xmlns:a16="http://schemas.microsoft.com/office/drawing/2014/main" id="{7B4740BC-7BD6-FC45-AB2E-1074071ED9DB}"/>
              </a:ext>
            </a:extLst>
          </p:cNvPr>
          <p:cNvGraphicFramePr/>
          <p:nvPr>
            <p:extLst>
              <p:ext uri="{D42A27DB-BD31-4B8C-83A1-F6EECF244321}">
                <p14:modId xmlns:p14="http://schemas.microsoft.com/office/powerpoint/2010/main" val="673348686"/>
              </p:ext>
            </p:extLst>
          </p:nvPr>
        </p:nvGraphicFramePr>
        <p:xfrm>
          <a:off x="717696" y="1428800"/>
          <a:ext cx="10875590" cy="28389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7661" y="236060"/>
            <a:ext cx="5066238" cy="689932"/>
          </a:xfrm>
          <a:prstGeom prst="rect">
            <a:avLst/>
          </a:prstGeom>
        </p:spPr>
        <p:txBody>
          <a:bodyPr vert="horz" wrap="square" lIns="0" tIns="12700" rIns="0" bIns="0" rtlCol="0" anchor="ctr">
            <a:spAutoFit/>
          </a:bodyPr>
          <a:lstStyle/>
          <a:p>
            <a:pPr marL="12700">
              <a:lnSpc>
                <a:spcPct val="100000"/>
              </a:lnSpc>
              <a:spcBef>
                <a:spcPts val="100"/>
              </a:spcBef>
            </a:pPr>
            <a:r>
              <a:rPr b="0" dirty="0">
                <a:latin typeface="Verdana"/>
                <a:cs typeface="Verdana"/>
              </a:rPr>
              <a:t>Ả</a:t>
            </a:r>
            <a:r>
              <a:rPr b="0" dirty="0">
                <a:latin typeface="Trebuchet MS"/>
                <a:cs typeface="Trebuchet MS"/>
              </a:rPr>
              <a:t>nh</a:t>
            </a:r>
            <a:r>
              <a:rPr spc="-80" dirty="0">
                <a:latin typeface="Trebuchet MS"/>
                <a:cs typeface="Trebuchet MS"/>
              </a:rPr>
              <a:t> </a:t>
            </a:r>
            <a:r>
              <a:rPr b="0" dirty="0">
                <a:latin typeface="Trebuchet MS"/>
                <a:cs typeface="Trebuchet MS"/>
              </a:rPr>
              <a:t>Tĩnh</a:t>
            </a:r>
            <a:r>
              <a:rPr spc="-5" dirty="0">
                <a:latin typeface="Trebuchet MS"/>
                <a:cs typeface="Trebuchet MS"/>
              </a:rPr>
              <a:t> </a:t>
            </a:r>
            <a:r>
              <a:rPr spc="-40" dirty="0">
                <a:latin typeface="Trebuchet MS"/>
                <a:cs typeface="Trebuchet MS"/>
              </a:rPr>
              <a:t>(Ti</a:t>
            </a:r>
            <a:r>
              <a:rPr spc="-40" dirty="0">
                <a:latin typeface="Verdana"/>
                <a:cs typeface="Verdana"/>
              </a:rPr>
              <a:t>ế</a:t>
            </a:r>
            <a:r>
              <a:rPr spc="-40" dirty="0">
                <a:latin typeface="Trebuchet MS"/>
                <a:cs typeface="Trebuchet MS"/>
              </a:rPr>
              <a:t>p)</a:t>
            </a:r>
          </a:p>
        </p:txBody>
      </p:sp>
      <p:sp>
        <p:nvSpPr>
          <p:cNvPr id="3" name="object 3"/>
          <p:cNvSpPr txBox="1"/>
          <p:nvPr/>
        </p:nvSpPr>
        <p:spPr>
          <a:xfrm>
            <a:off x="737660" y="1237180"/>
            <a:ext cx="5663139" cy="1534160"/>
          </a:xfrm>
          <a:prstGeom prst="rect">
            <a:avLst/>
          </a:prstGeom>
        </p:spPr>
        <p:txBody>
          <a:bodyPr vert="horz" wrap="square" lIns="0" tIns="43180" rIns="0" bIns="0" rtlCol="0">
            <a:spAutoFit/>
          </a:bodyPr>
          <a:lstStyle/>
          <a:p>
            <a:pPr marL="268605" indent="-256540">
              <a:spcBef>
                <a:spcPts val="340"/>
              </a:spcBef>
              <a:buClr>
                <a:srgbClr val="A04DA3"/>
              </a:buClr>
              <a:buChar char="•"/>
              <a:tabLst>
                <a:tab pos="268605" algn="l"/>
                <a:tab pos="269240" algn="l"/>
              </a:tabLst>
            </a:pPr>
            <a:r>
              <a:rPr sz="2400" dirty="0">
                <a:latin typeface="Times New Roman"/>
                <a:cs typeface="Times New Roman"/>
              </a:rPr>
              <a:t>Ví</a:t>
            </a:r>
            <a:r>
              <a:rPr sz="2400" spc="-30" dirty="0">
                <a:latin typeface="Times New Roman"/>
                <a:cs typeface="Times New Roman"/>
              </a:rPr>
              <a:t> </a:t>
            </a:r>
            <a:r>
              <a:rPr sz="2400" spc="170" dirty="0">
                <a:latin typeface="Times New Roman"/>
                <a:cs typeface="Times New Roman"/>
              </a:rPr>
              <a:t>dụ</a:t>
            </a:r>
            <a:r>
              <a:rPr sz="2400" spc="-30" dirty="0">
                <a:latin typeface="Times New Roman"/>
                <a:cs typeface="Times New Roman"/>
              </a:rPr>
              <a:t> </a:t>
            </a:r>
            <a:r>
              <a:rPr sz="2400" dirty="0">
                <a:latin typeface="Times New Roman"/>
                <a:cs typeface="Times New Roman"/>
              </a:rPr>
              <a:t>về</a:t>
            </a:r>
            <a:r>
              <a:rPr sz="2400" spc="-30" dirty="0">
                <a:latin typeface="Times New Roman"/>
                <a:cs typeface="Times New Roman"/>
              </a:rPr>
              <a:t> </a:t>
            </a:r>
            <a:r>
              <a:rPr sz="2400" spc="180" dirty="0">
                <a:latin typeface="Times New Roman"/>
                <a:cs typeface="Times New Roman"/>
              </a:rPr>
              <a:t>ảnh</a:t>
            </a:r>
            <a:r>
              <a:rPr sz="2400" spc="-30" dirty="0">
                <a:latin typeface="Times New Roman"/>
                <a:cs typeface="Times New Roman"/>
              </a:rPr>
              <a:t> </a:t>
            </a:r>
            <a:r>
              <a:rPr sz="2400" spc="130" dirty="0">
                <a:latin typeface="Times New Roman"/>
                <a:cs typeface="Times New Roman"/>
              </a:rPr>
              <a:t>tĩnh</a:t>
            </a:r>
            <a:endParaRPr sz="2400" dirty="0">
              <a:latin typeface="Times New Roman"/>
              <a:cs typeface="Times New Roman"/>
            </a:endParaRPr>
          </a:p>
          <a:p>
            <a:pPr marL="317500">
              <a:spcBef>
                <a:spcPts val="219"/>
              </a:spcBef>
              <a:tabLst>
                <a:tab pos="563880" algn="l"/>
              </a:tabLst>
            </a:pPr>
            <a:r>
              <a:rPr sz="2200" spc="-50" dirty="0">
                <a:solidFill>
                  <a:srgbClr val="438086"/>
                </a:solidFill>
                <a:latin typeface="Times New Roman"/>
                <a:cs typeface="Times New Roman"/>
              </a:rPr>
              <a:t>▫</a:t>
            </a:r>
            <a:r>
              <a:rPr sz="2200" dirty="0">
                <a:solidFill>
                  <a:srgbClr val="438086"/>
                </a:solidFill>
                <a:latin typeface="Times New Roman"/>
                <a:cs typeface="Times New Roman"/>
              </a:rPr>
              <a:t>	</a:t>
            </a:r>
            <a:r>
              <a:rPr sz="2200" spc="80" dirty="0">
                <a:solidFill>
                  <a:srgbClr val="438086"/>
                </a:solidFill>
                <a:latin typeface="Times New Roman"/>
                <a:cs typeface="Times New Roman"/>
              </a:rPr>
              <a:t>Ảnh</a:t>
            </a:r>
            <a:r>
              <a:rPr sz="2200" spc="-10" dirty="0">
                <a:solidFill>
                  <a:srgbClr val="438086"/>
                </a:solidFill>
                <a:latin typeface="Times New Roman"/>
                <a:cs typeface="Times New Roman"/>
              </a:rPr>
              <a:t> </a:t>
            </a:r>
            <a:r>
              <a:rPr sz="2200" spc="130" dirty="0">
                <a:solidFill>
                  <a:srgbClr val="438086"/>
                </a:solidFill>
                <a:latin typeface="Times New Roman"/>
                <a:cs typeface="Times New Roman"/>
              </a:rPr>
              <a:t>nhị</a:t>
            </a:r>
            <a:r>
              <a:rPr sz="2200" spc="-10" dirty="0">
                <a:solidFill>
                  <a:srgbClr val="438086"/>
                </a:solidFill>
                <a:latin typeface="Times New Roman"/>
                <a:cs typeface="Times New Roman"/>
              </a:rPr>
              <a:t> </a:t>
            </a:r>
            <a:r>
              <a:rPr sz="2200" spc="145" dirty="0">
                <a:solidFill>
                  <a:srgbClr val="438086"/>
                </a:solidFill>
                <a:latin typeface="Times New Roman"/>
                <a:cs typeface="Times New Roman"/>
              </a:rPr>
              <a:t>phân:</a:t>
            </a:r>
            <a:r>
              <a:rPr sz="2200" spc="-10" dirty="0">
                <a:solidFill>
                  <a:srgbClr val="438086"/>
                </a:solidFill>
                <a:latin typeface="Times New Roman"/>
                <a:cs typeface="Times New Roman"/>
              </a:rPr>
              <a:t> </a:t>
            </a:r>
            <a:r>
              <a:rPr sz="2200" spc="50" dirty="0">
                <a:solidFill>
                  <a:srgbClr val="438086"/>
                </a:solidFill>
                <a:latin typeface="Times New Roman"/>
                <a:cs typeface="Times New Roman"/>
              </a:rPr>
              <a:t>pixel</a:t>
            </a:r>
            <a:r>
              <a:rPr sz="2200" spc="-10" dirty="0">
                <a:solidFill>
                  <a:srgbClr val="438086"/>
                </a:solidFill>
                <a:latin typeface="Times New Roman"/>
                <a:cs typeface="Times New Roman"/>
              </a:rPr>
              <a:t> </a:t>
            </a:r>
            <a:r>
              <a:rPr sz="2200" spc="140" dirty="0">
                <a:solidFill>
                  <a:srgbClr val="438086"/>
                </a:solidFill>
                <a:latin typeface="Times New Roman"/>
                <a:cs typeface="Times New Roman"/>
              </a:rPr>
              <a:t>depth</a:t>
            </a:r>
            <a:r>
              <a:rPr sz="2200" spc="-10" dirty="0">
                <a:solidFill>
                  <a:srgbClr val="438086"/>
                </a:solidFill>
                <a:latin typeface="Times New Roman"/>
                <a:cs typeface="Times New Roman"/>
              </a:rPr>
              <a:t> </a:t>
            </a:r>
            <a:r>
              <a:rPr sz="2200" spc="-50" dirty="0">
                <a:solidFill>
                  <a:srgbClr val="438086"/>
                </a:solidFill>
                <a:latin typeface="Times New Roman"/>
                <a:cs typeface="Times New Roman"/>
              </a:rPr>
              <a:t>1</a:t>
            </a:r>
            <a:endParaRPr sz="2200" dirty="0">
              <a:latin typeface="Times New Roman"/>
              <a:cs typeface="Times New Roman"/>
            </a:endParaRPr>
          </a:p>
          <a:p>
            <a:pPr marL="317500">
              <a:spcBef>
                <a:spcPts val="360"/>
              </a:spcBef>
              <a:tabLst>
                <a:tab pos="563880" algn="l"/>
              </a:tabLst>
            </a:pPr>
            <a:r>
              <a:rPr sz="2200" spc="-50" dirty="0">
                <a:solidFill>
                  <a:srgbClr val="438086"/>
                </a:solidFill>
                <a:latin typeface="Times New Roman"/>
                <a:cs typeface="Times New Roman"/>
              </a:rPr>
              <a:t>▫</a:t>
            </a:r>
            <a:r>
              <a:rPr sz="2200" dirty="0">
                <a:solidFill>
                  <a:srgbClr val="438086"/>
                </a:solidFill>
                <a:latin typeface="Times New Roman"/>
                <a:cs typeface="Times New Roman"/>
              </a:rPr>
              <a:t>	</a:t>
            </a:r>
            <a:r>
              <a:rPr sz="2200" spc="80" dirty="0">
                <a:solidFill>
                  <a:srgbClr val="438086"/>
                </a:solidFill>
                <a:latin typeface="Times New Roman"/>
                <a:cs typeface="Times New Roman"/>
              </a:rPr>
              <a:t>Ảnh</a:t>
            </a:r>
            <a:r>
              <a:rPr sz="2200" spc="-15" dirty="0">
                <a:solidFill>
                  <a:srgbClr val="438086"/>
                </a:solidFill>
                <a:latin typeface="Times New Roman"/>
                <a:cs typeface="Times New Roman"/>
              </a:rPr>
              <a:t> </a:t>
            </a:r>
            <a:r>
              <a:rPr sz="2200" spc="140" dirty="0">
                <a:solidFill>
                  <a:srgbClr val="438086"/>
                </a:solidFill>
                <a:latin typeface="Times New Roman"/>
                <a:cs typeface="Times New Roman"/>
              </a:rPr>
              <a:t>đa</a:t>
            </a:r>
            <a:r>
              <a:rPr sz="2200" spc="-10" dirty="0">
                <a:solidFill>
                  <a:srgbClr val="438086"/>
                </a:solidFill>
                <a:latin typeface="Times New Roman"/>
                <a:cs typeface="Times New Roman"/>
              </a:rPr>
              <a:t> </a:t>
            </a:r>
            <a:r>
              <a:rPr sz="2200" spc="150" dirty="0">
                <a:solidFill>
                  <a:srgbClr val="438086"/>
                </a:solidFill>
                <a:latin typeface="Times New Roman"/>
                <a:cs typeface="Times New Roman"/>
              </a:rPr>
              <a:t>mức</a:t>
            </a:r>
            <a:r>
              <a:rPr sz="2200" spc="-15" dirty="0">
                <a:solidFill>
                  <a:srgbClr val="438086"/>
                </a:solidFill>
                <a:latin typeface="Times New Roman"/>
                <a:cs typeface="Times New Roman"/>
              </a:rPr>
              <a:t> </a:t>
            </a:r>
            <a:r>
              <a:rPr sz="2200" spc="100" dirty="0">
                <a:solidFill>
                  <a:srgbClr val="438086"/>
                </a:solidFill>
                <a:latin typeface="Times New Roman"/>
                <a:cs typeface="Times New Roman"/>
              </a:rPr>
              <a:t>xám:</a:t>
            </a:r>
            <a:r>
              <a:rPr sz="2200" spc="-10" dirty="0">
                <a:solidFill>
                  <a:srgbClr val="438086"/>
                </a:solidFill>
                <a:latin typeface="Times New Roman"/>
                <a:cs typeface="Times New Roman"/>
              </a:rPr>
              <a:t> </a:t>
            </a:r>
            <a:r>
              <a:rPr sz="2200" spc="50" dirty="0">
                <a:solidFill>
                  <a:srgbClr val="438086"/>
                </a:solidFill>
                <a:latin typeface="Times New Roman"/>
                <a:cs typeface="Times New Roman"/>
              </a:rPr>
              <a:t>pixel</a:t>
            </a:r>
            <a:r>
              <a:rPr sz="2200" spc="-10" dirty="0">
                <a:solidFill>
                  <a:srgbClr val="438086"/>
                </a:solidFill>
                <a:latin typeface="Times New Roman"/>
                <a:cs typeface="Times New Roman"/>
              </a:rPr>
              <a:t> </a:t>
            </a:r>
            <a:r>
              <a:rPr sz="2200" spc="140" dirty="0">
                <a:solidFill>
                  <a:srgbClr val="438086"/>
                </a:solidFill>
                <a:latin typeface="Times New Roman"/>
                <a:cs typeface="Times New Roman"/>
              </a:rPr>
              <a:t>depth</a:t>
            </a:r>
            <a:r>
              <a:rPr sz="2200" spc="-10" dirty="0">
                <a:solidFill>
                  <a:srgbClr val="438086"/>
                </a:solidFill>
                <a:latin typeface="Times New Roman"/>
                <a:cs typeface="Times New Roman"/>
              </a:rPr>
              <a:t> </a:t>
            </a:r>
            <a:r>
              <a:rPr sz="2200" spc="155" dirty="0">
                <a:solidFill>
                  <a:srgbClr val="438086"/>
                </a:solidFill>
                <a:latin typeface="Times New Roman"/>
                <a:cs typeface="Times New Roman"/>
              </a:rPr>
              <a:t>8</a:t>
            </a:r>
            <a:endParaRPr sz="2200" dirty="0">
              <a:latin typeface="Times New Roman"/>
              <a:cs typeface="Times New Roman"/>
            </a:endParaRPr>
          </a:p>
          <a:p>
            <a:pPr marL="317500">
              <a:spcBef>
                <a:spcPts val="260"/>
              </a:spcBef>
              <a:tabLst>
                <a:tab pos="563880" algn="l"/>
              </a:tabLst>
            </a:pPr>
            <a:r>
              <a:rPr sz="2200" spc="-50" dirty="0">
                <a:solidFill>
                  <a:srgbClr val="438086"/>
                </a:solidFill>
                <a:latin typeface="Times New Roman"/>
                <a:cs typeface="Times New Roman"/>
              </a:rPr>
              <a:t>▫</a:t>
            </a:r>
            <a:r>
              <a:rPr sz="2200" dirty="0">
                <a:solidFill>
                  <a:srgbClr val="438086"/>
                </a:solidFill>
                <a:latin typeface="Times New Roman"/>
                <a:cs typeface="Times New Roman"/>
              </a:rPr>
              <a:t>	</a:t>
            </a:r>
            <a:r>
              <a:rPr sz="2200" spc="80" dirty="0">
                <a:solidFill>
                  <a:srgbClr val="438086"/>
                </a:solidFill>
                <a:latin typeface="Times New Roman"/>
                <a:cs typeface="Times New Roman"/>
              </a:rPr>
              <a:t>Ảnh</a:t>
            </a:r>
            <a:r>
              <a:rPr sz="2200" spc="-10" dirty="0">
                <a:solidFill>
                  <a:srgbClr val="438086"/>
                </a:solidFill>
                <a:latin typeface="Times New Roman"/>
                <a:cs typeface="Times New Roman"/>
              </a:rPr>
              <a:t> </a:t>
            </a:r>
            <a:r>
              <a:rPr sz="2200" spc="140" dirty="0">
                <a:solidFill>
                  <a:srgbClr val="438086"/>
                </a:solidFill>
                <a:latin typeface="Times New Roman"/>
                <a:cs typeface="Times New Roman"/>
              </a:rPr>
              <a:t>màu:</a:t>
            </a:r>
            <a:r>
              <a:rPr sz="2200" spc="-10" dirty="0">
                <a:solidFill>
                  <a:srgbClr val="438086"/>
                </a:solidFill>
                <a:latin typeface="Times New Roman"/>
                <a:cs typeface="Times New Roman"/>
              </a:rPr>
              <a:t> </a:t>
            </a:r>
            <a:r>
              <a:rPr sz="2200" spc="50" dirty="0">
                <a:solidFill>
                  <a:srgbClr val="438086"/>
                </a:solidFill>
                <a:latin typeface="Times New Roman"/>
                <a:cs typeface="Times New Roman"/>
              </a:rPr>
              <a:t>pixel</a:t>
            </a:r>
            <a:r>
              <a:rPr sz="2200" spc="-10" dirty="0">
                <a:solidFill>
                  <a:srgbClr val="438086"/>
                </a:solidFill>
                <a:latin typeface="Times New Roman"/>
                <a:cs typeface="Times New Roman"/>
              </a:rPr>
              <a:t> </a:t>
            </a:r>
            <a:r>
              <a:rPr sz="2200" spc="140" dirty="0">
                <a:solidFill>
                  <a:srgbClr val="438086"/>
                </a:solidFill>
                <a:latin typeface="Times New Roman"/>
                <a:cs typeface="Times New Roman"/>
              </a:rPr>
              <a:t>depth</a:t>
            </a:r>
            <a:r>
              <a:rPr sz="2200" spc="-10" dirty="0">
                <a:solidFill>
                  <a:srgbClr val="438086"/>
                </a:solidFill>
                <a:latin typeface="Times New Roman"/>
                <a:cs typeface="Times New Roman"/>
              </a:rPr>
              <a:t> </a:t>
            </a:r>
            <a:r>
              <a:rPr sz="2200" spc="100" dirty="0">
                <a:solidFill>
                  <a:srgbClr val="438086"/>
                </a:solidFill>
                <a:latin typeface="Times New Roman"/>
                <a:cs typeface="Times New Roman"/>
              </a:rPr>
              <a:t>24</a:t>
            </a:r>
            <a:endParaRPr sz="2200" dirty="0">
              <a:latin typeface="Times New Roman"/>
              <a:cs typeface="Times New Roman"/>
            </a:endParaRPr>
          </a:p>
        </p:txBody>
      </p:sp>
      <p:grpSp>
        <p:nvGrpSpPr>
          <p:cNvPr id="4" name="object 4"/>
          <p:cNvGrpSpPr/>
          <p:nvPr/>
        </p:nvGrpSpPr>
        <p:grpSpPr>
          <a:xfrm>
            <a:off x="5803899" y="3437617"/>
            <a:ext cx="5462814" cy="2674257"/>
            <a:chOff x="4349750" y="4495800"/>
            <a:chExt cx="4108450" cy="2037714"/>
          </a:xfrm>
        </p:grpSpPr>
        <p:pic>
          <p:nvPicPr>
            <p:cNvPr id="5" name="object 5"/>
            <p:cNvPicPr/>
            <p:nvPr/>
          </p:nvPicPr>
          <p:blipFill>
            <a:blip r:embed="rId2" cstate="print"/>
            <a:stretch>
              <a:fillRect/>
            </a:stretch>
          </p:blipFill>
          <p:spPr>
            <a:xfrm>
              <a:off x="5410199" y="4495800"/>
              <a:ext cx="3047998" cy="2037105"/>
            </a:xfrm>
            <a:prstGeom prst="rect">
              <a:avLst/>
            </a:prstGeom>
          </p:spPr>
        </p:pic>
        <p:sp>
          <p:nvSpPr>
            <p:cNvPr id="6" name="object 6"/>
            <p:cNvSpPr/>
            <p:nvPr/>
          </p:nvSpPr>
          <p:spPr>
            <a:xfrm>
              <a:off x="6965948" y="5413375"/>
              <a:ext cx="114300" cy="114300"/>
            </a:xfrm>
            <a:custGeom>
              <a:avLst/>
              <a:gdLst/>
              <a:ahLst/>
              <a:cxnLst/>
              <a:rect l="l" t="t" r="r" b="b"/>
              <a:pathLst>
                <a:path w="114300" h="114300">
                  <a:moveTo>
                    <a:pt x="0" y="0"/>
                  </a:moveTo>
                  <a:lnTo>
                    <a:pt x="114299" y="0"/>
                  </a:lnTo>
                  <a:lnTo>
                    <a:pt x="114299" y="114299"/>
                  </a:lnTo>
                  <a:lnTo>
                    <a:pt x="0" y="114299"/>
                  </a:lnTo>
                  <a:lnTo>
                    <a:pt x="0" y="0"/>
                  </a:lnTo>
                  <a:close/>
                </a:path>
              </a:pathLst>
            </a:custGeom>
            <a:ln w="28574">
              <a:solidFill>
                <a:srgbClr val="000000"/>
              </a:solidFill>
            </a:ln>
          </p:spPr>
          <p:txBody>
            <a:bodyPr wrap="square" lIns="0" tIns="0" rIns="0" bIns="0" rtlCol="0"/>
            <a:lstStyle/>
            <a:p>
              <a:endParaRPr/>
            </a:p>
          </p:txBody>
        </p:sp>
        <p:sp>
          <p:nvSpPr>
            <p:cNvPr id="7" name="object 7"/>
            <p:cNvSpPr/>
            <p:nvPr/>
          </p:nvSpPr>
          <p:spPr>
            <a:xfrm>
              <a:off x="4354512" y="5029200"/>
              <a:ext cx="2611755" cy="384175"/>
            </a:xfrm>
            <a:custGeom>
              <a:avLst/>
              <a:gdLst/>
              <a:ahLst/>
              <a:cxnLst/>
              <a:rect l="l" t="t" r="r" b="b"/>
              <a:pathLst>
                <a:path w="2611754" h="384175">
                  <a:moveTo>
                    <a:pt x="0" y="0"/>
                  </a:moveTo>
                  <a:lnTo>
                    <a:pt x="2611437" y="384174"/>
                  </a:lnTo>
                </a:path>
              </a:pathLst>
            </a:custGeom>
            <a:ln w="9524">
              <a:solidFill>
                <a:srgbClr val="000000"/>
              </a:solidFill>
            </a:ln>
          </p:spPr>
          <p:txBody>
            <a:bodyPr wrap="square" lIns="0" tIns="0" rIns="0" bIns="0" rtlCol="0"/>
            <a:lstStyle/>
            <a:p>
              <a:endParaRPr/>
            </a:p>
          </p:txBody>
        </p:sp>
        <p:sp>
          <p:nvSpPr>
            <p:cNvPr id="8" name="object 8"/>
            <p:cNvSpPr/>
            <p:nvPr/>
          </p:nvSpPr>
          <p:spPr>
            <a:xfrm>
              <a:off x="4392612" y="5527675"/>
              <a:ext cx="2573655" cy="614680"/>
            </a:xfrm>
            <a:custGeom>
              <a:avLst/>
              <a:gdLst/>
              <a:ahLst/>
              <a:cxnLst/>
              <a:rect l="l" t="t" r="r" b="b"/>
              <a:pathLst>
                <a:path w="2573654" h="614679">
                  <a:moveTo>
                    <a:pt x="0" y="614362"/>
                  </a:moveTo>
                  <a:lnTo>
                    <a:pt x="2573337" y="0"/>
                  </a:lnTo>
                </a:path>
              </a:pathLst>
            </a:custGeom>
            <a:ln w="9524">
              <a:solidFill>
                <a:srgbClr val="000000"/>
              </a:solidFill>
            </a:ln>
          </p:spPr>
          <p:txBody>
            <a:bodyPr wrap="square" lIns="0" tIns="0" rIns="0" bIns="0" rtlCol="0"/>
            <a:lstStyle/>
            <a:p>
              <a:endParaRPr/>
            </a:p>
          </p:txBody>
        </p:sp>
      </p:grpSp>
      <p:pic>
        <p:nvPicPr>
          <p:cNvPr id="9" name="object 9"/>
          <p:cNvPicPr/>
          <p:nvPr/>
        </p:nvPicPr>
        <p:blipFill>
          <a:blip r:embed="rId3" cstate="print"/>
          <a:stretch>
            <a:fillRect/>
          </a:stretch>
        </p:blipFill>
        <p:spPr>
          <a:xfrm>
            <a:off x="4154538" y="4137641"/>
            <a:ext cx="1532753" cy="1443975"/>
          </a:xfrm>
          <a:prstGeom prst="rect">
            <a:avLst/>
          </a:prstGeom>
        </p:spPr>
      </p:pic>
      <p:sp>
        <p:nvSpPr>
          <p:cNvPr id="10" name="object 10"/>
          <p:cNvSpPr txBox="1"/>
          <p:nvPr/>
        </p:nvSpPr>
        <p:spPr>
          <a:xfrm>
            <a:off x="4018869" y="3659216"/>
            <a:ext cx="1716405" cy="299720"/>
          </a:xfrm>
          <a:prstGeom prst="rect">
            <a:avLst/>
          </a:prstGeom>
        </p:spPr>
        <p:txBody>
          <a:bodyPr vert="horz" wrap="square" lIns="0" tIns="12700" rIns="0" bIns="0" rtlCol="0">
            <a:spAutoFit/>
          </a:bodyPr>
          <a:lstStyle/>
          <a:p>
            <a:pPr marL="12700">
              <a:spcBef>
                <a:spcPts val="100"/>
              </a:spcBef>
            </a:pPr>
            <a:r>
              <a:rPr spc="75" dirty="0">
                <a:latin typeface="Times New Roman"/>
                <a:cs typeface="Times New Roman"/>
              </a:rPr>
              <a:t>Điểm</a:t>
            </a:r>
            <a:r>
              <a:rPr spc="-15" dirty="0">
                <a:latin typeface="Times New Roman"/>
                <a:cs typeface="Times New Roman"/>
              </a:rPr>
              <a:t> </a:t>
            </a:r>
            <a:r>
              <a:rPr spc="135" dirty="0">
                <a:latin typeface="Times New Roman"/>
                <a:cs typeface="Times New Roman"/>
              </a:rPr>
              <a:t>ảnh</a:t>
            </a:r>
            <a:r>
              <a:rPr spc="-15" dirty="0">
                <a:latin typeface="Times New Roman"/>
                <a:cs typeface="Times New Roman"/>
              </a:rPr>
              <a:t> </a:t>
            </a:r>
            <a:r>
              <a:rPr spc="-20" dirty="0">
                <a:latin typeface="Times New Roman"/>
                <a:cs typeface="Times New Roman"/>
              </a:rPr>
              <a:t>(RGB)</a:t>
            </a:r>
            <a:endParaRPr dirty="0">
              <a:latin typeface="Times New Roman"/>
              <a:cs typeface="Times New Roman"/>
            </a:endParaRPr>
          </a:p>
        </p:txBody>
      </p:sp>
      <p:pic>
        <p:nvPicPr>
          <p:cNvPr id="11" name="object 11"/>
          <p:cNvPicPr/>
          <p:nvPr/>
        </p:nvPicPr>
        <p:blipFill>
          <a:blip r:embed="rId4" cstate="print"/>
          <a:stretch>
            <a:fillRect/>
          </a:stretch>
        </p:blipFill>
        <p:spPr>
          <a:xfrm>
            <a:off x="6787242" y="236060"/>
            <a:ext cx="4479471" cy="2784726"/>
          </a:xfrm>
          <a:prstGeom prst="rect">
            <a:avLst/>
          </a:prstGeom>
        </p:spPr>
      </p:pic>
      <p:pic>
        <p:nvPicPr>
          <p:cNvPr id="12" name="object 12"/>
          <p:cNvPicPr/>
          <p:nvPr/>
        </p:nvPicPr>
        <p:blipFill>
          <a:blip r:embed="rId5" cstate="print"/>
          <a:stretch>
            <a:fillRect/>
          </a:stretch>
        </p:blipFill>
        <p:spPr>
          <a:xfrm>
            <a:off x="339238" y="3154861"/>
            <a:ext cx="3024448" cy="2956213"/>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1383564" y="348865"/>
            <a:ext cx="9718111" cy="1576446"/>
          </a:xfrm>
          <a:prstGeom prst="rect">
            <a:avLst/>
          </a:prstGeom>
        </p:spPr>
        <p:txBody>
          <a:bodyPr vert="horz" lIns="91440" tIns="45720" rIns="91440" bIns="45720" rtlCol="0" anchor="ctr">
            <a:normAutofit/>
          </a:bodyPr>
          <a:lstStyle/>
          <a:p>
            <a:pPr marL="12700">
              <a:tabLst>
                <a:tab pos="1669414" algn="l"/>
              </a:tabLst>
            </a:pPr>
            <a:r>
              <a:rPr lang="en-US" sz="4000" b="0" kern="1200">
                <a:solidFill>
                  <a:srgbClr val="FFFFFF"/>
                </a:solidFill>
                <a:latin typeface="+mj-lt"/>
                <a:ea typeface="+mj-ea"/>
                <a:cs typeface="+mj-cs"/>
              </a:rPr>
              <a:t>Đồ</a:t>
            </a:r>
            <a:r>
              <a:rPr lang="en-US" sz="4000" kern="1200" spc="-165">
                <a:solidFill>
                  <a:srgbClr val="FFFFFF"/>
                </a:solidFill>
                <a:latin typeface="+mj-lt"/>
                <a:ea typeface="+mj-ea"/>
                <a:cs typeface="+mj-cs"/>
              </a:rPr>
              <a:t> </a:t>
            </a:r>
            <a:r>
              <a:rPr lang="en-US" sz="4000" kern="1200" spc="-25">
                <a:solidFill>
                  <a:srgbClr val="FFFFFF"/>
                </a:solidFill>
                <a:latin typeface="+mj-lt"/>
                <a:ea typeface="+mj-ea"/>
                <a:cs typeface="+mj-cs"/>
              </a:rPr>
              <a:t>Họa</a:t>
            </a:r>
            <a:r>
              <a:rPr lang="en-US" sz="4000" b="0" kern="1200">
                <a:solidFill>
                  <a:srgbClr val="FFFFFF"/>
                </a:solidFill>
                <a:latin typeface="+mj-lt"/>
                <a:ea typeface="+mj-ea"/>
                <a:cs typeface="+mj-cs"/>
              </a:rPr>
              <a:t>	và</a:t>
            </a:r>
            <a:r>
              <a:rPr lang="en-US" sz="4000" kern="1200" spc="-5">
                <a:solidFill>
                  <a:srgbClr val="FFFFFF"/>
                </a:solidFill>
                <a:latin typeface="+mj-lt"/>
                <a:ea typeface="+mj-ea"/>
                <a:cs typeface="+mj-cs"/>
              </a:rPr>
              <a:t> </a:t>
            </a:r>
            <a:r>
              <a:rPr lang="en-US" sz="4000" b="0" kern="1200">
                <a:solidFill>
                  <a:srgbClr val="FFFFFF"/>
                </a:solidFill>
                <a:latin typeface="+mj-lt"/>
                <a:ea typeface="+mj-ea"/>
                <a:cs typeface="+mj-cs"/>
              </a:rPr>
              <a:t>Ảnh</a:t>
            </a:r>
            <a:r>
              <a:rPr lang="en-US" sz="4000" kern="1200" spc="-70">
                <a:solidFill>
                  <a:srgbClr val="FFFFFF"/>
                </a:solidFill>
                <a:latin typeface="+mj-lt"/>
                <a:ea typeface="+mj-ea"/>
                <a:cs typeface="+mj-cs"/>
              </a:rPr>
              <a:t> </a:t>
            </a:r>
            <a:r>
              <a:rPr lang="en-US" sz="4000" kern="1200" spc="-20">
                <a:solidFill>
                  <a:srgbClr val="FFFFFF"/>
                </a:solidFill>
                <a:latin typeface="+mj-lt"/>
                <a:ea typeface="+mj-ea"/>
                <a:cs typeface="+mj-cs"/>
              </a:rPr>
              <a:t>Tĩnh</a:t>
            </a:r>
          </a:p>
        </p:txBody>
      </p:sp>
      <p:graphicFrame>
        <p:nvGraphicFramePr>
          <p:cNvPr id="14" name="object 3">
            <a:extLst>
              <a:ext uri="{FF2B5EF4-FFF2-40B4-BE49-F238E27FC236}">
                <a16:creationId xmlns:a16="http://schemas.microsoft.com/office/drawing/2014/main" id="{D381B7BF-DDDA-4EBC-4EA0-8C4F7D6A65F6}"/>
              </a:ext>
            </a:extLst>
          </p:cNvPr>
          <p:cNvGraphicFramePr/>
          <p:nvPr>
            <p:extLst>
              <p:ext uri="{D42A27DB-BD31-4B8C-83A1-F6EECF244321}">
                <p14:modId xmlns:p14="http://schemas.microsoft.com/office/powerpoint/2010/main" val="341910571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1383564" y="348865"/>
            <a:ext cx="9718111" cy="1576446"/>
          </a:xfrm>
          <a:prstGeom prst="rect">
            <a:avLst/>
          </a:prstGeom>
        </p:spPr>
        <p:txBody>
          <a:bodyPr vert="horz" lIns="91440" tIns="45720" rIns="91440" bIns="45720" rtlCol="0" anchor="ctr">
            <a:normAutofit/>
          </a:bodyPr>
          <a:lstStyle/>
          <a:p>
            <a:pPr marL="2748915"/>
            <a:r>
              <a:rPr lang="en-US" sz="4000" b="0" kern="1200">
                <a:solidFill>
                  <a:srgbClr val="FFFFFF"/>
                </a:solidFill>
                <a:latin typeface="+mj-lt"/>
                <a:ea typeface="+mj-ea"/>
                <a:cs typeface="+mj-cs"/>
              </a:rPr>
              <a:t>Nén</a:t>
            </a:r>
            <a:r>
              <a:rPr lang="en-US" sz="4000" kern="1200" spc="-10">
                <a:solidFill>
                  <a:srgbClr val="FFFFFF"/>
                </a:solidFill>
                <a:latin typeface="+mj-lt"/>
                <a:ea typeface="+mj-ea"/>
                <a:cs typeface="+mj-cs"/>
              </a:rPr>
              <a:t> </a:t>
            </a:r>
            <a:r>
              <a:rPr lang="en-US" sz="4000" kern="1200" spc="-25">
                <a:solidFill>
                  <a:srgbClr val="FFFFFF"/>
                </a:solidFill>
                <a:latin typeface="+mj-lt"/>
                <a:ea typeface="+mj-ea"/>
                <a:cs typeface="+mj-cs"/>
              </a:rPr>
              <a:t>Ảnh</a:t>
            </a:r>
          </a:p>
        </p:txBody>
      </p:sp>
      <p:graphicFrame>
        <p:nvGraphicFramePr>
          <p:cNvPr id="16" name="object 3">
            <a:extLst>
              <a:ext uri="{FF2B5EF4-FFF2-40B4-BE49-F238E27FC236}">
                <a16:creationId xmlns:a16="http://schemas.microsoft.com/office/drawing/2014/main" id="{A6036501-00D2-F871-06E2-ECE2E9247D99}"/>
              </a:ext>
            </a:extLst>
          </p:cNvPr>
          <p:cNvGraphicFramePr/>
          <p:nvPr>
            <p:extLst>
              <p:ext uri="{D42A27DB-BD31-4B8C-83A1-F6EECF244321}">
                <p14:modId xmlns:p14="http://schemas.microsoft.com/office/powerpoint/2010/main" val="97522736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ird's eye view of a river in a lush forest">
            <a:extLst>
              <a:ext uri="{FF2B5EF4-FFF2-40B4-BE49-F238E27FC236}">
                <a16:creationId xmlns:a16="http://schemas.microsoft.com/office/drawing/2014/main" id="{387222DD-8FA5-6913-3D15-F3B2E5D8E2FE}"/>
              </a:ext>
            </a:extLst>
          </p:cNvPr>
          <p:cNvPicPr>
            <a:picLocks noChangeAspect="1"/>
          </p:cNvPicPr>
          <p:nvPr/>
        </p:nvPicPr>
        <p:blipFill rotWithShape="1">
          <a:blip r:embed="rId3"/>
          <a:srcRect l="5884" r="-1"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838200" y="365125"/>
            <a:ext cx="3822189" cy="1899912"/>
          </a:xfrm>
          <a:prstGeom prst="rect">
            <a:avLst/>
          </a:prstGeom>
        </p:spPr>
        <p:txBody>
          <a:bodyPr vert="horz" lIns="91440" tIns="45720" rIns="91440" bIns="45720" rtlCol="0" anchor="ctr">
            <a:normAutofit/>
          </a:bodyPr>
          <a:lstStyle/>
          <a:p>
            <a:pPr marL="12700"/>
            <a:r>
              <a:rPr lang="en-US" sz="6600" spc="-10" dirty="0"/>
              <a:t>Video</a:t>
            </a:r>
          </a:p>
        </p:txBody>
      </p:sp>
      <p:sp>
        <p:nvSpPr>
          <p:cNvPr id="3" name="object 3"/>
          <p:cNvSpPr txBox="1"/>
          <p:nvPr/>
        </p:nvSpPr>
        <p:spPr>
          <a:xfrm>
            <a:off x="796966" y="1732072"/>
            <a:ext cx="10556833" cy="4962642"/>
          </a:xfrm>
          <a:prstGeom prst="rect">
            <a:avLst/>
          </a:prstGeom>
          <a:solidFill>
            <a:schemeClr val="accent5">
              <a:alpha val="43000"/>
            </a:schemeClr>
          </a:solidFill>
        </p:spPr>
        <p:txBody>
          <a:bodyPr vert="horz" lIns="91440" tIns="45720" rIns="91440" bIns="45720" rtlCol="0">
            <a:noAutofit/>
          </a:bodyPr>
          <a:lstStyle/>
          <a:p>
            <a:pPr marL="268605" indent="-228600">
              <a:lnSpc>
                <a:spcPct val="90000"/>
              </a:lnSpc>
              <a:spcBef>
                <a:spcPts val="360"/>
              </a:spcBef>
              <a:buClr>
                <a:srgbClr val="A04DA3"/>
              </a:buClr>
              <a:buFont typeface="Arial" panose="020B0604020202020204" pitchFamily="34" charset="0"/>
              <a:buChar char="•"/>
              <a:tabLst>
                <a:tab pos="268605" algn="l"/>
                <a:tab pos="269240" algn="l"/>
              </a:tabLst>
            </a:pPr>
            <a:r>
              <a:rPr lang="en-US" sz="3600" dirty="0"/>
              <a:t>Video</a:t>
            </a:r>
            <a:r>
              <a:rPr lang="en-US" sz="3600" spc="60" dirty="0"/>
              <a:t> </a:t>
            </a:r>
            <a:r>
              <a:rPr lang="en-US" sz="3600" spc="335" dirty="0"/>
              <a:t>–</a:t>
            </a:r>
            <a:r>
              <a:rPr lang="en-US" sz="3600" spc="60" dirty="0"/>
              <a:t> </a:t>
            </a:r>
            <a:r>
              <a:rPr lang="en-US" sz="3600" spc="90" dirty="0" err="1"/>
              <a:t>Chuỗi</a:t>
            </a:r>
            <a:r>
              <a:rPr lang="en-US" sz="3600" spc="60" dirty="0"/>
              <a:t> </a:t>
            </a:r>
            <a:r>
              <a:rPr lang="en-US" sz="3600" spc="155" dirty="0" err="1"/>
              <a:t>ảnh</a:t>
            </a:r>
            <a:endParaRPr lang="en-US" sz="3600" dirty="0"/>
          </a:p>
          <a:p>
            <a:pPr marL="88900">
              <a:lnSpc>
                <a:spcPct val="90000"/>
              </a:lnSpc>
              <a:spcBef>
                <a:spcPts val="220"/>
              </a:spcBef>
              <a:tabLst>
                <a:tab pos="563880" algn="l"/>
              </a:tabLst>
            </a:pPr>
            <a:r>
              <a:rPr lang="en-US" sz="3600" spc="-50" dirty="0"/>
              <a:t>▫</a:t>
            </a:r>
            <a:r>
              <a:rPr lang="en-US" sz="3600" dirty="0"/>
              <a:t>	</a:t>
            </a:r>
            <a:r>
              <a:rPr lang="en-US" sz="3600" spc="100" dirty="0" err="1"/>
              <a:t>Tự</a:t>
            </a:r>
            <a:r>
              <a:rPr lang="en-US" sz="3600" spc="-10" dirty="0"/>
              <a:t> </a:t>
            </a:r>
            <a:r>
              <a:rPr lang="en-US" sz="3600" spc="120" dirty="0" err="1"/>
              <a:t>nhiên</a:t>
            </a:r>
            <a:r>
              <a:rPr lang="en-US" sz="3600" spc="-10" dirty="0"/>
              <a:t> </a:t>
            </a:r>
            <a:r>
              <a:rPr lang="en-US" sz="3600" spc="90" dirty="0" err="1"/>
              <a:t>hoặc</a:t>
            </a:r>
            <a:r>
              <a:rPr lang="en-US" sz="3600" spc="-5" dirty="0"/>
              <a:t> </a:t>
            </a:r>
            <a:r>
              <a:rPr lang="en-US" sz="3600" spc="155" dirty="0" err="1"/>
              <a:t>nhân</a:t>
            </a:r>
            <a:r>
              <a:rPr lang="en-US" sz="3600" spc="-10" dirty="0"/>
              <a:t> </a:t>
            </a:r>
            <a:r>
              <a:rPr lang="en-US" sz="3600" spc="80" dirty="0" err="1"/>
              <a:t>tạo</a:t>
            </a:r>
            <a:endParaRPr lang="en-US" sz="3600" dirty="0"/>
          </a:p>
          <a:p>
            <a:pPr marL="88900">
              <a:lnSpc>
                <a:spcPct val="90000"/>
              </a:lnSpc>
              <a:spcBef>
                <a:spcPts val="300"/>
              </a:spcBef>
              <a:tabLst>
                <a:tab pos="563880" algn="l"/>
              </a:tabLst>
            </a:pPr>
            <a:r>
              <a:rPr lang="en-US" sz="3600" spc="-50" dirty="0"/>
              <a:t>▫</a:t>
            </a:r>
            <a:r>
              <a:rPr lang="en-US" sz="3600" dirty="0"/>
              <a:t>	</a:t>
            </a:r>
            <a:r>
              <a:rPr lang="en-US" sz="3600" spc="95" dirty="0" err="1"/>
              <a:t>Tập</a:t>
            </a:r>
            <a:r>
              <a:rPr lang="en-US" sz="3600" spc="-15" dirty="0"/>
              <a:t> </a:t>
            </a:r>
            <a:r>
              <a:rPr lang="en-US" sz="3600" spc="185" dirty="0" err="1"/>
              <a:t>hợp</a:t>
            </a:r>
            <a:r>
              <a:rPr lang="en-US" sz="3600" spc="-10" dirty="0"/>
              <a:t> </a:t>
            </a:r>
            <a:r>
              <a:rPr lang="en-US" sz="3600" spc="100" dirty="0" err="1"/>
              <a:t>của</a:t>
            </a:r>
            <a:r>
              <a:rPr lang="en-US" sz="3600" spc="-10" dirty="0"/>
              <a:t> </a:t>
            </a:r>
            <a:r>
              <a:rPr lang="en-US" sz="3600" spc="55" dirty="0" err="1"/>
              <a:t>các</a:t>
            </a:r>
            <a:r>
              <a:rPr lang="en-US" sz="3600" spc="-15" dirty="0"/>
              <a:t> </a:t>
            </a:r>
            <a:r>
              <a:rPr lang="en-US" sz="3600" spc="165" dirty="0" err="1"/>
              <a:t>ảnh</a:t>
            </a:r>
            <a:r>
              <a:rPr lang="en-US" sz="3600" spc="-10" dirty="0"/>
              <a:t> </a:t>
            </a:r>
            <a:r>
              <a:rPr lang="en-US" sz="3600" spc="114" dirty="0" err="1"/>
              <a:t>tĩnh</a:t>
            </a:r>
            <a:endParaRPr lang="en-US" sz="3600" dirty="0"/>
          </a:p>
          <a:p>
            <a:pPr marL="40005">
              <a:lnSpc>
                <a:spcPct val="90000"/>
              </a:lnSpc>
              <a:spcBef>
                <a:spcPts val="360"/>
              </a:spcBef>
              <a:buClr>
                <a:srgbClr val="A04DA3"/>
              </a:buClr>
              <a:tabLst>
                <a:tab pos="268605" algn="l"/>
                <a:tab pos="269240" algn="l"/>
              </a:tabLst>
            </a:pPr>
            <a:r>
              <a:rPr lang="en-US" sz="3600" dirty="0" err="1"/>
              <a:t>Tỷ</a:t>
            </a:r>
            <a:r>
              <a:rPr lang="en-US" sz="3600" spc="-5" dirty="0"/>
              <a:t> </a:t>
            </a:r>
            <a:r>
              <a:rPr lang="en-US" sz="3600" dirty="0" err="1"/>
              <a:t>lệ</a:t>
            </a:r>
            <a:r>
              <a:rPr lang="en-US" sz="3600" spc="-5" dirty="0"/>
              <a:t> </a:t>
            </a:r>
            <a:r>
              <a:rPr lang="en-US" sz="3600" spc="130" dirty="0" err="1"/>
              <a:t>khung</a:t>
            </a:r>
            <a:r>
              <a:rPr lang="en-US" sz="3600" spc="-5" dirty="0"/>
              <a:t> </a:t>
            </a:r>
            <a:r>
              <a:rPr lang="en-US" sz="3600" spc="150" dirty="0" err="1"/>
              <a:t>hình</a:t>
            </a:r>
            <a:r>
              <a:rPr lang="en-US" sz="3600" spc="-5" dirty="0"/>
              <a:t> </a:t>
            </a:r>
            <a:r>
              <a:rPr lang="en-US" sz="3600" spc="140" dirty="0"/>
              <a:t>(Frame</a:t>
            </a:r>
            <a:r>
              <a:rPr lang="en-US" sz="3600" spc="-5" dirty="0"/>
              <a:t> </a:t>
            </a:r>
            <a:r>
              <a:rPr lang="en-US" sz="3600" spc="120" dirty="0"/>
              <a:t>rate)</a:t>
            </a:r>
            <a:endParaRPr lang="en-US" sz="3600" dirty="0"/>
          </a:p>
          <a:p>
            <a:pPr marL="88900">
              <a:lnSpc>
                <a:spcPct val="90000"/>
              </a:lnSpc>
              <a:spcBef>
                <a:spcPts val="320"/>
              </a:spcBef>
              <a:tabLst>
                <a:tab pos="563880" algn="l"/>
              </a:tabLst>
            </a:pPr>
            <a:r>
              <a:rPr lang="en-US" sz="3600" spc="-50" dirty="0"/>
              <a:t>▫</a:t>
            </a:r>
            <a:r>
              <a:rPr lang="en-US" sz="3600" dirty="0"/>
              <a:t>	NTSC</a:t>
            </a:r>
            <a:r>
              <a:rPr lang="en-US" sz="3600" spc="15" dirty="0"/>
              <a:t> </a:t>
            </a:r>
            <a:r>
              <a:rPr lang="en-US" sz="3600" dirty="0"/>
              <a:t>(</a:t>
            </a:r>
            <a:r>
              <a:rPr lang="en-US" sz="3600" dirty="0" err="1"/>
              <a:t>Mỹ</a:t>
            </a:r>
            <a:r>
              <a:rPr lang="en-US" sz="3600" dirty="0"/>
              <a:t>,</a:t>
            </a:r>
            <a:r>
              <a:rPr lang="en-US" sz="3600" spc="20" dirty="0"/>
              <a:t> </a:t>
            </a:r>
            <a:r>
              <a:rPr lang="en-US" sz="3600" spc="135" dirty="0" err="1"/>
              <a:t>Nhật</a:t>
            </a:r>
            <a:r>
              <a:rPr lang="en-US" sz="3600" spc="20" dirty="0"/>
              <a:t> </a:t>
            </a:r>
            <a:r>
              <a:rPr lang="en-US" sz="3600" spc="90" dirty="0" err="1"/>
              <a:t>Bản</a:t>
            </a:r>
            <a:r>
              <a:rPr lang="en-US" sz="3600" spc="90" dirty="0"/>
              <a:t>):</a:t>
            </a:r>
            <a:r>
              <a:rPr lang="en-US" sz="3600" spc="15" dirty="0"/>
              <a:t> </a:t>
            </a:r>
            <a:r>
              <a:rPr lang="en-US" sz="3600" spc="175" dirty="0"/>
              <a:t>30</a:t>
            </a:r>
            <a:r>
              <a:rPr lang="en-US" sz="3600" spc="20" dirty="0"/>
              <a:t> </a:t>
            </a:r>
            <a:r>
              <a:rPr lang="en-US" sz="3600" spc="120" dirty="0" err="1"/>
              <a:t>khung</a:t>
            </a:r>
            <a:r>
              <a:rPr lang="en-US" sz="3600" spc="20" dirty="0"/>
              <a:t> </a:t>
            </a:r>
            <a:r>
              <a:rPr lang="en-US" sz="3600" spc="165" dirty="0" err="1"/>
              <a:t>hình</a:t>
            </a:r>
            <a:r>
              <a:rPr lang="en-US" sz="3600" spc="165" dirty="0"/>
              <a:t>/s</a:t>
            </a:r>
            <a:endParaRPr lang="en-US" sz="3600" dirty="0"/>
          </a:p>
          <a:p>
            <a:pPr marL="88900">
              <a:lnSpc>
                <a:spcPct val="90000"/>
              </a:lnSpc>
              <a:spcBef>
                <a:spcPts val="260"/>
              </a:spcBef>
              <a:tabLst>
                <a:tab pos="563880" algn="l"/>
              </a:tabLst>
            </a:pPr>
            <a:r>
              <a:rPr lang="en-US" sz="3600" spc="-50" dirty="0"/>
              <a:t>▫</a:t>
            </a:r>
            <a:r>
              <a:rPr lang="en-US" sz="3600" dirty="0"/>
              <a:t>	PAL</a:t>
            </a:r>
            <a:r>
              <a:rPr lang="en-US" sz="3600" spc="20" dirty="0"/>
              <a:t> </a:t>
            </a:r>
            <a:r>
              <a:rPr lang="en-US" sz="3600" spc="95" dirty="0"/>
              <a:t>(</a:t>
            </a:r>
            <a:r>
              <a:rPr lang="en-US" sz="3600" spc="95" dirty="0" err="1"/>
              <a:t>Châu</a:t>
            </a:r>
            <a:r>
              <a:rPr lang="en-US" sz="3600" spc="20" dirty="0"/>
              <a:t> </a:t>
            </a:r>
            <a:r>
              <a:rPr lang="en-US" sz="3600" dirty="0" err="1"/>
              <a:t>Âu</a:t>
            </a:r>
            <a:r>
              <a:rPr lang="en-US" sz="3600" dirty="0"/>
              <a:t>):</a:t>
            </a:r>
            <a:r>
              <a:rPr lang="en-US" sz="3600" spc="25" dirty="0"/>
              <a:t> </a:t>
            </a:r>
            <a:r>
              <a:rPr lang="en-US" sz="3600" spc="85" dirty="0"/>
              <a:t>25</a:t>
            </a:r>
            <a:r>
              <a:rPr lang="en-US" sz="3600" spc="20" dirty="0"/>
              <a:t> </a:t>
            </a:r>
            <a:r>
              <a:rPr lang="en-US" sz="3600" spc="135" dirty="0"/>
              <a:t>frames/s</a:t>
            </a:r>
            <a:endParaRPr lang="en-US" sz="3600" dirty="0"/>
          </a:p>
          <a:p>
            <a:pPr marL="88900">
              <a:lnSpc>
                <a:spcPct val="90000"/>
              </a:lnSpc>
              <a:spcBef>
                <a:spcPts val="260"/>
              </a:spcBef>
              <a:tabLst>
                <a:tab pos="563880" algn="l"/>
              </a:tabLst>
            </a:pPr>
            <a:r>
              <a:rPr lang="en-US" sz="3600" spc="-50" dirty="0"/>
              <a:t>▫</a:t>
            </a:r>
            <a:r>
              <a:rPr lang="en-US" sz="3600" dirty="0"/>
              <a:t>	SECAM</a:t>
            </a:r>
            <a:r>
              <a:rPr lang="en-US" sz="3600" spc="-20" dirty="0"/>
              <a:t> </a:t>
            </a:r>
            <a:r>
              <a:rPr lang="en-US" sz="3600" spc="114" dirty="0"/>
              <a:t>(</a:t>
            </a:r>
            <a:r>
              <a:rPr lang="en-US" sz="3600" spc="114" dirty="0" err="1"/>
              <a:t>Pháp</a:t>
            </a:r>
            <a:r>
              <a:rPr lang="en-US" sz="3600" spc="114" dirty="0"/>
              <a:t>):</a:t>
            </a:r>
            <a:r>
              <a:rPr lang="en-US" sz="3600" spc="-20" dirty="0"/>
              <a:t> </a:t>
            </a:r>
            <a:r>
              <a:rPr lang="en-US" sz="3600" spc="125" dirty="0"/>
              <a:t>24</a:t>
            </a:r>
            <a:r>
              <a:rPr lang="en-US" sz="3600" spc="-20" dirty="0"/>
              <a:t> </a:t>
            </a:r>
            <a:r>
              <a:rPr lang="en-US" sz="3600" spc="120" dirty="0" err="1"/>
              <a:t>khung</a:t>
            </a:r>
            <a:r>
              <a:rPr lang="en-US" sz="3600" spc="-20" dirty="0"/>
              <a:t> </a:t>
            </a:r>
            <a:r>
              <a:rPr lang="en-US" sz="3600" spc="165" dirty="0" err="1"/>
              <a:t>hình</a:t>
            </a:r>
            <a:r>
              <a:rPr lang="en-US" sz="3600" spc="165" dirty="0"/>
              <a:t>/s</a:t>
            </a:r>
            <a:endParaRPr lang="en-US" sz="3600" dirty="0"/>
          </a:p>
          <a:p>
            <a:pPr marL="88900">
              <a:lnSpc>
                <a:spcPct val="90000"/>
              </a:lnSpc>
              <a:spcBef>
                <a:spcPts val="360"/>
              </a:spcBef>
              <a:tabLst>
                <a:tab pos="563880" algn="l"/>
              </a:tabLst>
            </a:pPr>
            <a:r>
              <a:rPr lang="en-US" sz="3600" spc="-50" dirty="0"/>
              <a:t>▫</a:t>
            </a:r>
            <a:r>
              <a:rPr lang="en-US" sz="3600" dirty="0"/>
              <a:t>	HDTV:</a:t>
            </a:r>
            <a:r>
              <a:rPr lang="en-US" sz="3600" spc="45" dirty="0"/>
              <a:t> </a:t>
            </a:r>
            <a:r>
              <a:rPr lang="en-US" sz="3600" spc="215" dirty="0"/>
              <a:t>50/60</a:t>
            </a:r>
            <a:r>
              <a:rPr lang="en-US" sz="3600" spc="50" dirty="0"/>
              <a:t> </a:t>
            </a:r>
            <a:r>
              <a:rPr lang="en-US" sz="3600" spc="120" dirty="0" err="1"/>
              <a:t>khung</a:t>
            </a:r>
            <a:r>
              <a:rPr lang="en-US" sz="3600" spc="45" dirty="0"/>
              <a:t> </a:t>
            </a:r>
            <a:r>
              <a:rPr lang="en-US" sz="3600" spc="165" dirty="0" err="1"/>
              <a:t>hình</a:t>
            </a:r>
            <a:r>
              <a:rPr lang="en-US" sz="3600" spc="165" dirty="0"/>
              <a:t>/s</a:t>
            </a:r>
            <a:endParaRPr lang="en-US" sz="3600" dirty="0"/>
          </a:p>
          <a:p>
            <a:pPr marL="88900">
              <a:lnSpc>
                <a:spcPct val="90000"/>
              </a:lnSpc>
              <a:spcBef>
                <a:spcPts val="260"/>
              </a:spcBef>
              <a:tabLst>
                <a:tab pos="563880" algn="l"/>
              </a:tabLst>
            </a:pPr>
            <a:r>
              <a:rPr lang="en-US" sz="3600" spc="-50" dirty="0"/>
              <a:t>▫</a:t>
            </a:r>
            <a:r>
              <a:rPr lang="en-US" sz="3600" dirty="0"/>
              <a:t>	UHDTV:</a:t>
            </a:r>
            <a:r>
              <a:rPr lang="en-US" sz="3600" spc="60" dirty="0"/>
              <a:t> </a:t>
            </a:r>
            <a:r>
              <a:rPr lang="en-US" sz="3600" spc="65" dirty="0"/>
              <a:t>120 </a:t>
            </a:r>
            <a:r>
              <a:rPr lang="en-US" sz="3600" spc="120" dirty="0" err="1"/>
              <a:t>khung</a:t>
            </a:r>
            <a:r>
              <a:rPr lang="en-US" sz="3600" spc="60" dirty="0"/>
              <a:t> </a:t>
            </a:r>
            <a:r>
              <a:rPr lang="en-US" sz="3600" spc="165" dirty="0" err="1"/>
              <a:t>hình</a:t>
            </a:r>
            <a:r>
              <a:rPr lang="en-US" sz="3600" spc="165" dirty="0"/>
              <a:t>/s</a:t>
            </a:r>
            <a:endParaRPr lang="en-US" sz="3600"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21EA7FA8-6652-4CC5-90F4-3D48CAC0C2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838200" y="365125"/>
            <a:ext cx="10515600" cy="1325563"/>
          </a:xfrm>
          <a:prstGeom prst="rect">
            <a:avLst/>
          </a:prstGeom>
        </p:spPr>
        <p:txBody>
          <a:bodyPr vert="horz" lIns="0" tIns="12700" rIns="0" bIns="0" rtlCol="0">
            <a:normAutofit/>
          </a:bodyPr>
          <a:lstStyle/>
          <a:p>
            <a:pPr marL="1654810">
              <a:spcBef>
                <a:spcPts val="100"/>
              </a:spcBef>
            </a:pPr>
            <a:r>
              <a:rPr lang="en-US" b="0">
                <a:latin typeface="Trebuchet MS"/>
                <a:cs typeface="Trebuchet MS"/>
              </a:rPr>
              <a:t>Video</a:t>
            </a:r>
            <a:r>
              <a:rPr lang="en-US" spc="-50">
                <a:latin typeface="Trebuchet MS"/>
                <a:cs typeface="Trebuchet MS"/>
              </a:rPr>
              <a:t> </a:t>
            </a:r>
            <a:r>
              <a:rPr lang="en-US" b="0">
                <a:latin typeface="Trebuchet MS"/>
                <a:cs typeface="Trebuchet MS"/>
              </a:rPr>
              <a:t>và</a:t>
            </a:r>
            <a:r>
              <a:rPr lang="en-US" spc="-229">
                <a:latin typeface="Trebuchet MS"/>
                <a:cs typeface="Trebuchet MS"/>
              </a:rPr>
              <a:t> </a:t>
            </a:r>
            <a:r>
              <a:rPr lang="en-US" spc="-10">
                <a:latin typeface="Trebuchet MS"/>
                <a:cs typeface="Trebuchet MS"/>
              </a:rPr>
              <a:t>Animation</a:t>
            </a:r>
          </a:p>
        </p:txBody>
      </p:sp>
      <p:sp>
        <p:nvSpPr>
          <p:cNvPr id="3" name="object 3"/>
          <p:cNvSpPr txBox="1">
            <a:spLocks noGrp="1"/>
          </p:cNvSpPr>
          <p:nvPr>
            <p:ph type="body" idx="1"/>
          </p:nvPr>
        </p:nvSpPr>
        <p:spPr>
          <a:xfrm>
            <a:off x="838201" y="2013625"/>
            <a:ext cx="7391399" cy="4163337"/>
          </a:xfrm>
          <a:prstGeom prst="rect">
            <a:avLst/>
          </a:prstGeom>
        </p:spPr>
        <p:txBody>
          <a:bodyPr vert="horz" lIns="0" tIns="15875" rIns="0" bIns="0" rtlCol="0">
            <a:normAutofit/>
          </a:bodyPr>
          <a:lstStyle/>
          <a:p>
            <a:pPr marL="266700" marR="5080" indent="-254000">
              <a:spcBef>
                <a:spcPts val="125"/>
              </a:spcBef>
              <a:buClr>
                <a:srgbClr val="A04DA3"/>
              </a:buClr>
              <a:tabLst>
                <a:tab pos="269240" algn="l"/>
              </a:tabLst>
            </a:pPr>
            <a:r>
              <a:rPr lang="vi-VN" sz="2000" dirty="0"/>
              <a:t>Cả</a:t>
            </a:r>
            <a:r>
              <a:rPr lang="vi-VN" sz="2000" spc="110" dirty="0"/>
              <a:t> </a:t>
            </a:r>
            <a:r>
              <a:rPr lang="vi-VN" sz="2000" spc="120" dirty="0"/>
              <a:t>hai</a:t>
            </a:r>
            <a:r>
              <a:rPr lang="vi-VN" sz="2000" spc="110" dirty="0"/>
              <a:t> </a:t>
            </a:r>
            <a:r>
              <a:rPr lang="vi-VN" sz="2000" spc="150" dirty="0"/>
              <a:t>đều</a:t>
            </a:r>
            <a:r>
              <a:rPr lang="vi-VN" sz="2000" spc="110" dirty="0"/>
              <a:t> </a:t>
            </a:r>
            <a:r>
              <a:rPr lang="vi-VN" sz="2000" spc="75" dirty="0"/>
              <a:t>là</a:t>
            </a:r>
            <a:r>
              <a:rPr lang="vi-VN" sz="2000" spc="110" dirty="0"/>
              <a:t> chuỗi </a:t>
            </a:r>
            <a:r>
              <a:rPr lang="vi-VN" sz="2000" spc="60" dirty="0"/>
              <a:t>các</a:t>
            </a:r>
            <a:r>
              <a:rPr lang="vi-VN" sz="2000" spc="114" dirty="0"/>
              <a:t> </a:t>
            </a:r>
            <a:r>
              <a:rPr lang="vi-VN" sz="2000" spc="180" dirty="0"/>
              <a:t>ảnh</a:t>
            </a:r>
            <a:r>
              <a:rPr lang="vi-VN" sz="2000" spc="110" dirty="0"/>
              <a:t> </a:t>
            </a:r>
            <a:r>
              <a:rPr lang="vi-VN" sz="2000" spc="150" dirty="0"/>
              <a:t>tĩnh</a:t>
            </a:r>
            <a:r>
              <a:rPr lang="vi-VN" sz="2000" spc="110" dirty="0"/>
              <a:t> hoặc </a:t>
            </a:r>
            <a:r>
              <a:rPr lang="vi-VN" sz="2000" spc="155" dirty="0"/>
              <a:t>đồ</a:t>
            </a:r>
            <a:r>
              <a:rPr lang="vi-VN" sz="2000" spc="110" dirty="0"/>
              <a:t> </a:t>
            </a:r>
            <a:r>
              <a:rPr lang="vi-VN" sz="2000" spc="155" dirty="0"/>
              <a:t>họa</a:t>
            </a:r>
            <a:r>
              <a:rPr lang="vi-VN" sz="2000" spc="110" dirty="0"/>
              <a:t> </a:t>
            </a:r>
            <a:r>
              <a:rPr lang="vi-VN" sz="2000" spc="165" dirty="0"/>
              <a:t>được</a:t>
            </a:r>
            <a:r>
              <a:rPr lang="vi-VN" sz="2000" spc="114" dirty="0"/>
              <a:t> </a:t>
            </a:r>
            <a:r>
              <a:rPr lang="vi-VN" sz="2000" spc="140" dirty="0"/>
              <a:t>trình </a:t>
            </a:r>
            <a:r>
              <a:rPr lang="vi-VN" sz="2000" spc="100" dirty="0"/>
              <a:t>chiếu</a:t>
            </a:r>
            <a:r>
              <a:rPr lang="vi-VN" sz="2000" spc="525" dirty="0"/>
              <a:t> </a:t>
            </a:r>
            <a:r>
              <a:rPr lang="vi-VN" sz="2000" spc="130" dirty="0"/>
              <a:t>trong</a:t>
            </a:r>
            <a:r>
              <a:rPr lang="vi-VN" sz="2000" spc="525" dirty="0"/>
              <a:t> </a:t>
            </a:r>
            <a:r>
              <a:rPr lang="vi-VN" sz="2000" spc="180" dirty="0"/>
              <a:t>một</a:t>
            </a:r>
            <a:r>
              <a:rPr lang="vi-VN" sz="2000" spc="525" dirty="0"/>
              <a:t> </a:t>
            </a:r>
            <a:r>
              <a:rPr lang="vi-VN" sz="2000" spc="120" dirty="0"/>
              <a:t>khoảng</a:t>
            </a:r>
            <a:r>
              <a:rPr lang="vi-VN" sz="2000" spc="525" dirty="0"/>
              <a:t> </a:t>
            </a:r>
            <a:r>
              <a:rPr lang="vi-VN" sz="2000" spc="160" dirty="0"/>
              <a:t>thời</a:t>
            </a:r>
            <a:r>
              <a:rPr lang="vi-VN" sz="2000" spc="530" dirty="0"/>
              <a:t> </a:t>
            </a:r>
            <a:r>
              <a:rPr lang="vi-VN" sz="2000" spc="95" dirty="0"/>
              <a:t>gian</a:t>
            </a:r>
            <a:r>
              <a:rPr lang="vi-VN" sz="2000" spc="525" dirty="0"/>
              <a:t> </a:t>
            </a:r>
            <a:r>
              <a:rPr lang="vi-VN" sz="2000" spc="135" dirty="0"/>
              <a:t>để</a:t>
            </a:r>
            <a:r>
              <a:rPr lang="vi-VN" sz="2000" spc="530" dirty="0"/>
              <a:t> </a:t>
            </a:r>
            <a:r>
              <a:rPr lang="vi-VN" sz="2000" spc="125" dirty="0"/>
              <a:t>tạo</a:t>
            </a:r>
            <a:r>
              <a:rPr lang="vi-VN" sz="2000" spc="520" dirty="0"/>
              <a:t> </a:t>
            </a:r>
            <a:r>
              <a:rPr lang="vi-VN" sz="2000" spc="155" dirty="0"/>
              <a:t>ra</a:t>
            </a:r>
            <a:r>
              <a:rPr lang="vi-VN" sz="2000" spc="530" dirty="0"/>
              <a:t> </a:t>
            </a:r>
            <a:r>
              <a:rPr lang="vi-VN" sz="2000" spc="130" dirty="0"/>
              <a:t>cảm</a:t>
            </a:r>
            <a:r>
              <a:rPr lang="vi-VN" sz="2000" spc="520" dirty="0"/>
              <a:t> </a:t>
            </a:r>
            <a:r>
              <a:rPr lang="vi-VN" sz="2000" spc="30" dirty="0"/>
              <a:t>giác </a:t>
            </a:r>
            <a:r>
              <a:rPr lang="vi-VN" sz="2000" spc="105" dirty="0"/>
              <a:t>chuyển</a:t>
            </a:r>
            <a:r>
              <a:rPr lang="vi-VN" sz="2000" spc="-5" dirty="0"/>
              <a:t> </a:t>
            </a:r>
            <a:r>
              <a:rPr lang="vi-VN" sz="2000" spc="105" dirty="0"/>
              <a:t>động.</a:t>
            </a:r>
          </a:p>
          <a:p>
            <a:pPr marL="268605" indent="-256540">
              <a:spcBef>
                <a:spcPts val="320"/>
              </a:spcBef>
              <a:buClr>
                <a:srgbClr val="A04DA3"/>
              </a:buClr>
              <a:tabLst>
                <a:tab pos="269240" algn="l"/>
              </a:tabLst>
            </a:pPr>
            <a:r>
              <a:rPr lang="vi-VN" sz="2000" dirty="0"/>
              <a:t>Video</a:t>
            </a:r>
            <a:r>
              <a:rPr lang="vi-VN" sz="2000" spc="60" dirty="0"/>
              <a:t> </a:t>
            </a:r>
            <a:r>
              <a:rPr lang="vi-VN" sz="2000" spc="335" dirty="0"/>
              <a:t>–</a:t>
            </a:r>
            <a:r>
              <a:rPr lang="vi-VN" sz="2000" spc="60" dirty="0"/>
              <a:t> </a:t>
            </a:r>
            <a:r>
              <a:rPr lang="vi-VN" sz="2000" spc="90" dirty="0"/>
              <a:t>Chuỗi</a:t>
            </a:r>
            <a:r>
              <a:rPr lang="vi-VN" sz="2000" spc="60" dirty="0"/>
              <a:t> </a:t>
            </a:r>
            <a:r>
              <a:rPr lang="vi-VN" sz="2000" spc="155" dirty="0"/>
              <a:t>ảnh</a:t>
            </a:r>
          </a:p>
          <a:p>
            <a:pPr marL="88900" indent="0">
              <a:spcBef>
                <a:spcPts val="320"/>
              </a:spcBef>
              <a:buNone/>
            </a:pPr>
            <a:r>
              <a:rPr lang="vi-VN" sz="2000" dirty="0"/>
              <a:t>▫</a:t>
            </a:r>
            <a:r>
              <a:rPr lang="vi-VN" sz="2000" spc="35" dirty="0"/>
              <a:t>  </a:t>
            </a:r>
            <a:r>
              <a:rPr lang="vi-VN" sz="2000" spc="110" dirty="0"/>
              <a:t>Tự</a:t>
            </a:r>
            <a:r>
              <a:rPr lang="vi-VN" sz="2000" spc="-15" dirty="0"/>
              <a:t> </a:t>
            </a:r>
            <a:r>
              <a:rPr lang="vi-VN" sz="2000" spc="135" dirty="0"/>
              <a:t>nhiên</a:t>
            </a:r>
            <a:r>
              <a:rPr lang="vi-VN" sz="2000" spc="-10" dirty="0"/>
              <a:t> </a:t>
            </a:r>
            <a:r>
              <a:rPr lang="vi-VN" sz="2000" spc="100" dirty="0"/>
              <a:t>hoặc</a:t>
            </a:r>
            <a:r>
              <a:rPr lang="vi-VN" sz="2000" spc="-15" dirty="0"/>
              <a:t> </a:t>
            </a:r>
            <a:r>
              <a:rPr lang="vi-VN" sz="2000" spc="170" dirty="0"/>
              <a:t>nhân</a:t>
            </a:r>
            <a:r>
              <a:rPr lang="vi-VN" sz="2000" spc="-15" dirty="0"/>
              <a:t> </a:t>
            </a:r>
            <a:r>
              <a:rPr lang="vi-VN" sz="2000" spc="90" dirty="0"/>
              <a:t>tạo</a:t>
            </a:r>
            <a:endParaRPr lang="vi-VN" sz="2000" dirty="0"/>
          </a:p>
          <a:p>
            <a:pPr marL="88900" indent="0">
              <a:spcBef>
                <a:spcPts val="260"/>
              </a:spcBef>
              <a:buNone/>
            </a:pPr>
            <a:r>
              <a:rPr lang="vi-VN" sz="2000" dirty="0"/>
              <a:t>▫</a:t>
            </a:r>
            <a:r>
              <a:rPr lang="vi-VN" sz="2000" spc="30" dirty="0"/>
              <a:t>  </a:t>
            </a:r>
            <a:r>
              <a:rPr lang="vi-VN" sz="2000" spc="85" dirty="0"/>
              <a:t>Chuỗi</a:t>
            </a:r>
            <a:r>
              <a:rPr lang="vi-VN" sz="2000" spc="-10" dirty="0"/>
              <a:t> </a:t>
            </a:r>
            <a:r>
              <a:rPr lang="vi-VN" sz="2000" spc="55" dirty="0"/>
              <a:t>các</a:t>
            </a:r>
            <a:r>
              <a:rPr lang="vi-VN" sz="2000" spc="-15" dirty="0"/>
              <a:t> </a:t>
            </a:r>
            <a:r>
              <a:rPr lang="vi-VN" sz="2000" spc="165" dirty="0"/>
              <a:t>ảnh</a:t>
            </a:r>
            <a:r>
              <a:rPr lang="vi-VN" sz="2000" spc="-15" dirty="0"/>
              <a:t> </a:t>
            </a:r>
            <a:r>
              <a:rPr lang="vi-VN" sz="2000" spc="114" dirty="0"/>
              <a:t>tĩnh</a:t>
            </a:r>
            <a:endParaRPr lang="vi-VN" sz="2000" dirty="0"/>
          </a:p>
          <a:p>
            <a:pPr marL="268605" indent="-256540">
              <a:spcBef>
                <a:spcPts val="360"/>
              </a:spcBef>
              <a:buClr>
                <a:srgbClr val="A04DA3"/>
              </a:buClr>
              <a:tabLst>
                <a:tab pos="269240" algn="l"/>
              </a:tabLst>
            </a:pPr>
            <a:r>
              <a:rPr lang="vi-VN" sz="2000" spc="105" dirty="0"/>
              <a:t>Animation</a:t>
            </a:r>
            <a:r>
              <a:rPr lang="vi-VN" sz="2000" spc="-15" dirty="0"/>
              <a:t> </a:t>
            </a:r>
            <a:r>
              <a:rPr lang="vi-VN" sz="2000" spc="335" dirty="0"/>
              <a:t>–</a:t>
            </a:r>
            <a:r>
              <a:rPr lang="vi-VN" sz="2000" spc="-15" dirty="0"/>
              <a:t> </a:t>
            </a:r>
            <a:r>
              <a:rPr lang="vi-VN" sz="2000" spc="90" dirty="0"/>
              <a:t>Chuỗi</a:t>
            </a:r>
            <a:r>
              <a:rPr lang="vi-VN" sz="2000" spc="-10" dirty="0"/>
              <a:t> </a:t>
            </a:r>
            <a:r>
              <a:rPr lang="vi-VN" sz="2000" spc="180" dirty="0"/>
              <a:t>ảnh</a:t>
            </a:r>
            <a:r>
              <a:rPr lang="vi-VN" sz="2000" spc="-15" dirty="0"/>
              <a:t> </a:t>
            </a:r>
            <a:r>
              <a:rPr lang="vi-VN" sz="2000" spc="155" dirty="0"/>
              <a:t>đồ</a:t>
            </a:r>
            <a:r>
              <a:rPr lang="vi-VN" sz="2000" spc="-10" dirty="0"/>
              <a:t> </a:t>
            </a:r>
            <a:r>
              <a:rPr lang="vi-VN" sz="2000" spc="130" dirty="0"/>
              <a:t>họa</a:t>
            </a:r>
          </a:p>
          <a:p>
            <a:pPr marL="88900" indent="0">
              <a:spcBef>
                <a:spcPts val="220"/>
              </a:spcBef>
              <a:buNone/>
              <a:tabLst>
                <a:tab pos="563880" algn="l"/>
              </a:tabLst>
            </a:pPr>
            <a:r>
              <a:rPr lang="vi-VN" sz="2000" spc="-50" dirty="0"/>
              <a:t>▫</a:t>
            </a:r>
            <a:r>
              <a:rPr lang="vi-VN" sz="2000" dirty="0"/>
              <a:t>	</a:t>
            </a:r>
            <a:r>
              <a:rPr lang="vi-VN" sz="2000" spc="70" dirty="0"/>
              <a:t>Tạo</a:t>
            </a:r>
            <a:r>
              <a:rPr lang="vi-VN" sz="2000" spc="-15" dirty="0"/>
              <a:t> </a:t>
            </a:r>
            <a:r>
              <a:rPr lang="vi-VN" sz="2000" spc="145" dirty="0"/>
              <a:t>ra</a:t>
            </a:r>
            <a:r>
              <a:rPr lang="vi-VN" sz="2000" spc="-10" dirty="0"/>
              <a:t> </a:t>
            </a:r>
            <a:r>
              <a:rPr lang="vi-VN" sz="2000" spc="114" dirty="0"/>
              <a:t>bằng</a:t>
            </a:r>
            <a:r>
              <a:rPr lang="vi-VN" sz="2000" spc="-20" dirty="0"/>
              <a:t> </a:t>
            </a:r>
            <a:r>
              <a:rPr lang="vi-VN" sz="2000" spc="110" dirty="0"/>
              <a:t>máy</a:t>
            </a:r>
            <a:r>
              <a:rPr lang="vi-VN" sz="2000" spc="-10" dirty="0"/>
              <a:t> </a:t>
            </a:r>
            <a:r>
              <a:rPr lang="vi-VN" sz="2000" spc="114" dirty="0"/>
              <a:t>tính</a:t>
            </a:r>
            <a:endParaRPr lang="vi-VN" sz="2000" dirty="0"/>
          </a:p>
          <a:p>
            <a:pPr marL="88900" indent="0">
              <a:spcBef>
                <a:spcPts val="360"/>
              </a:spcBef>
              <a:buNone/>
              <a:tabLst>
                <a:tab pos="563880" algn="l"/>
              </a:tabLst>
            </a:pPr>
            <a:r>
              <a:rPr lang="vi-VN" sz="2000" spc="-50" dirty="0"/>
              <a:t>▫</a:t>
            </a:r>
            <a:r>
              <a:rPr lang="vi-VN" sz="2000" dirty="0"/>
              <a:t>	</a:t>
            </a:r>
            <a:r>
              <a:rPr lang="vi-VN" sz="2000" spc="114" dirty="0"/>
              <a:t>Lưu</a:t>
            </a:r>
            <a:r>
              <a:rPr lang="vi-VN" sz="2000" spc="-15" dirty="0"/>
              <a:t> </a:t>
            </a:r>
            <a:r>
              <a:rPr lang="vi-VN" sz="2000" spc="140" dirty="0"/>
              <a:t>tập</a:t>
            </a:r>
            <a:r>
              <a:rPr lang="vi-VN" sz="2000" spc="-10" dirty="0"/>
              <a:t> </a:t>
            </a:r>
            <a:r>
              <a:rPr lang="vi-VN" sz="2000" spc="185" dirty="0"/>
              <a:t>hợp</a:t>
            </a:r>
            <a:r>
              <a:rPr lang="vi-VN" sz="2000" spc="-10" dirty="0"/>
              <a:t> </a:t>
            </a:r>
            <a:r>
              <a:rPr lang="vi-VN" sz="2000" spc="100" dirty="0"/>
              <a:t>của</a:t>
            </a:r>
            <a:r>
              <a:rPr lang="vi-VN" sz="2000" spc="-10" dirty="0"/>
              <a:t> </a:t>
            </a:r>
            <a:r>
              <a:rPr lang="vi-VN" sz="2000" spc="55" dirty="0"/>
              <a:t>các</a:t>
            </a:r>
            <a:r>
              <a:rPr lang="vi-VN" sz="2000" spc="-15" dirty="0"/>
              <a:t> </a:t>
            </a:r>
            <a:r>
              <a:rPr lang="vi-VN" sz="2000" spc="100" dirty="0"/>
              <a:t>đối</a:t>
            </a:r>
            <a:r>
              <a:rPr lang="vi-VN" sz="2000" spc="-10" dirty="0"/>
              <a:t> </a:t>
            </a:r>
            <a:r>
              <a:rPr lang="vi-VN" sz="2000" spc="150" dirty="0"/>
              <a:t>tượng</a:t>
            </a:r>
            <a:endParaRPr lang="vi-VN" sz="2000" dirty="0"/>
          </a:p>
          <a:p>
            <a:pPr marL="88900" indent="0">
              <a:spcBef>
                <a:spcPts val="260"/>
              </a:spcBef>
              <a:buNone/>
              <a:tabLst>
                <a:tab pos="563880" algn="l"/>
              </a:tabLst>
            </a:pPr>
            <a:r>
              <a:rPr lang="vi-VN" sz="2000" spc="-50" dirty="0"/>
              <a:t>▫</a:t>
            </a:r>
            <a:r>
              <a:rPr lang="vi-VN" sz="2000" dirty="0"/>
              <a:t>	</a:t>
            </a:r>
            <a:r>
              <a:rPr lang="vi-VN" sz="2000" spc="85" dirty="0"/>
              <a:t>Chuyển</a:t>
            </a:r>
            <a:r>
              <a:rPr lang="vi-VN" sz="2000" spc="-15" dirty="0"/>
              <a:t> </a:t>
            </a:r>
            <a:r>
              <a:rPr lang="vi-VN" sz="2000" spc="125" dirty="0"/>
              <a:t>động</a:t>
            </a:r>
            <a:r>
              <a:rPr lang="vi-VN" sz="2000" spc="-10" dirty="0"/>
              <a:t> </a:t>
            </a:r>
            <a:r>
              <a:rPr lang="vi-VN" sz="2000" spc="100" dirty="0"/>
              <a:t>của</a:t>
            </a:r>
            <a:r>
              <a:rPr lang="vi-VN" sz="2000" spc="-10" dirty="0"/>
              <a:t> </a:t>
            </a:r>
            <a:r>
              <a:rPr lang="vi-VN" sz="2000" spc="55" dirty="0"/>
              <a:t>các</a:t>
            </a:r>
            <a:r>
              <a:rPr lang="vi-VN" sz="2000" spc="-15" dirty="0"/>
              <a:t> </a:t>
            </a:r>
            <a:r>
              <a:rPr lang="vi-VN" sz="2000" spc="100" dirty="0"/>
              <a:t>đối</a:t>
            </a:r>
            <a:r>
              <a:rPr lang="vi-VN" sz="2000" spc="-10" dirty="0"/>
              <a:t> </a:t>
            </a:r>
            <a:r>
              <a:rPr lang="vi-VN" sz="2000" spc="160" dirty="0"/>
              <a:t>tượng</a:t>
            </a:r>
            <a:r>
              <a:rPr lang="vi-VN" sz="2000" spc="-10" dirty="0"/>
              <a:t> </a:t>
            </a:r>
            <a:r>
              <a:rPr lang="vi-VN" sz="2000" spc="160" dirty="0"/>
              <a:t>dựa</a:t>
            </a:r>
            <a:r>
              <a:rPr lang="vi-VN" sz="2000" spc="-15" dirty="0"/>
              <a:t> </a:t>
            </a:r>
            <a:r>
              <a:rPr lang="vi-VN" sz="2000" spc="140" dirty="0"/>
              <a:t>trên</a:t>
            </a:r>
            <a:r>
              <a:rPr lang="vi-VN" sz="2000" spc="-10" dirty="0"/>
              <a:t> </a:t>
            </a:r>
            <a:r>
              <a:rPr lang="vi-VN" sz="2000" spc="135" dirty="0"/>
              <a:t>tính</a:t>
            </a:r>
            <a:r>
              <a:rPr lang="vi-VN" sz="2000" spc="-10" dirty="0"/>
              <a:t> </a:t>
            </a:r>
            <a:r>
              <a:rPr lang="vi-VN" sz="2000" spc="110" dirty="0"/>
              <a:t>toán</a:t>
            </a:r>
            <a:endParaRPr lang="vi-VN" sz="2000" dirty="0"/>
          </a:p>
        </p:txBody>
      </p:sp>
      <p:pic>
        <p:nvPicPr>
          <p:cNvPr id="5" name="Picture 4" descr="Camera lens">
            <a:extLst>
              <a:ext uri="{FF2B5EF4-FFF2-40B4-BE49-F238E27FC236}">
                <a16:creationId xmlns:a16="http://schemas.microsoft.com/office/drawing/2014/main" id="{82D4F722-A702-AC3B-3277-623CD3D210E4}"/>
              </a:ext>
            </a:extLst>
          </p:cNvPr>
          <p:cNvPicPr>
            <a:picLocks noChangeAspect="1"/>
          </p:cNvPicPr>
          <p:nvPr/>
        </p:nvPicPr>
        <p:blipFill rotWithShape="1">
          <a:blip r:embed="rId3"/>
          <a:srcRect r="16230" b="-3"/>
          <a:stretch/>
        </p:blipFill>
        <p:spPr>
          <a:xfrm>
            <a:off x="7703286" y="2013625"/>
            <a:ext cx="4488714" cy="3576825"/>
          </a:xfrm>
          <a:custGeom>
            <a:avLst/>
            <a:gdLst/>
            <a:ahLst/>
            <a:cxnLst/>
            <a:rect l="l" t="t" r="r" b="b"/>
            <a:pathLst>
              <a:path w="4488714" h="3576825">
                <a:moveTo>
                  <a:pt x="713492" y="15"/>
                </a:moveTo>
                <a:cubicBezTo>
                  <a:pt x="723739" y="278"/>
                  <a:pt x="734339" y="3967"/>
                  <a:pt x="743942" y="5139"/>
                </a:cubicBezTo>
                <a:cubicBezTo>
                  <a:pt x="955929" y="31374"/>
                  <a:pt x="1167914" y="59717"/>
                  <a:pt x="1380134" y="84780"/>
                </a:cubicBezTo>
                <a:cubicBezTo>
                  <a:pt x="1578535" y="108204"/>
                  <a:pt x="1778340" y="113591"/>
                  <a:pt x="1977677" y="125771"/>
                </a:cubicBezTo>
                <a:cubicBezTo>
                  <a:pt x="2218942" y="140529"/>
                  <a:pt x="2459740" y="161377"/>
                  <a:pt x="2699600" y="194169"/>
                </a:cubicBezTo>
                <a:cubicBezTo>
                  <a:pt x="2866144" y="217126"/>
                  <a:pt x="3034328" y="233053"/>
                  <a:pt x="3203214" y="214783"/>
                </a:cubicBezTo>
                <a:cubicBezTo>
                  <a:pt x="3211646" y="213845"/>
                  <a:pt x="3221250" y="210801"/>
                  <a:pt x="3228277" y="213845"/>
                </a:cubicBezTo>
                <a:cubicBezTo>
                  <a:pt x="3310262" y="248045"/>
                  <a:pt x="3399740" y="223449"/>
                  <a:pt x="3484768" y="244999"/>
                </a:cubicBezTo>
                <a:cubicBezTo>
                  <a:pt x="3462984" y="328154"/>
                  <a:pt x="3369523" y="321361"/>
                  <a:pt x="3316820" y="378984"/>
                </a:cubicBezTo>
                <a:cubicBezTo>
                  <a:pt x="3402785" y="401939"/>
                  <a:pt x="3480084" y="425129"/>
                  <a:pt x="3558554" y="442462"/>
                </a:cubicBezTo>
                <a:cubicBezTo>
                  <a:pt x="3641709" y="460733"/>
                  <a:pt x="3712214" y="510158"/>
                  <a:pt x="3793494" y="532176"/>
                </a:cubicBezTo>
                <a:cubicBezTo>
                  <a:pt x="3810829" y="536861"/>
                  <a:pt x="3831676" y="553257"/>
                  <a:pt x="3837766" y="569186"/>
                </a:cubicBezTo>
                <a:cubicBezTo>
                  <a:pt x="3857442" y="620719"/>
                  <a:pt x="4250260" y="765244"/>
                  <a:pt x="4203881" y="811154"/>
                </a:cubicBezTo>
                <a:cubicBezTo>
                  <a:pt x="4184673" y="830128"/>
                  <a:pt x="4159844" y="843714"/>
                  <a:pt x="4133843" y="862453"/>
                </a:cubicBezTo>
                <a:cubicBezTo>
                  <a:pt x="4172962" y="897823"/>
                  <a:pt x="4216998" y="913283"/>
                  <a:pt x="4263846" y="923823"/>
                </a:cubicBezTo>
                <a:cubicBezTo>
                  <a:pt x="4277901" y="927103"/>
                  <a:pt x="4291721" y="933661"/>
                  <a:pt x="4293126" y="949590"/>
                </a:cubicBezTo>
                <a:cubicBezTo>
                  <a:pt x="4294531" y="966220"/>
                  <a:pt x="4280242" y="972778"/>
                  <a:pt x="4268297" y="980509"/>
                </a:cubicBezTo>
                <a:cubicBezTo>
                  <a:pt x="4251666" y="991283"/>
                  <a:pt x="4235503" y="1000654"/>
                  <a:pt x="4214422" y="1002059"/>
                </a:cubicBezTo>
                <a:cubicBezTo>
                  <a:pt x="4179754" y="1004167"/>
                  <a:pt x="4163124" y="1034149"/>
                  <a:pt x="4142980" y="1056636"/>
                </a:cubicBezTo>
                <a:cubicBezTo>
                  <a:pt x="4131736" y="1069286"/>
                  <a:pt x="4126114" y="1094817"/>
                  <a:pt x="4145790" y="1099268"/>
                </a:cubicBezTo>
                <a:cubicBezTo>
                  <a:pt x="4193106" y="1110043"/>
                  <a:pt x="4189358" y="1141197"/>
                  <a:pt x="4188188" y="1176567"/>
                </a:cubicBezTo>
                <a:cubicBezTo>
                  <a:pt x="4186548" y="1220370"/>
                  <a:pt x="4158673" y="1240514"/>
                  <a:pt x="4124474" y="1257380"/>
                </a:cubicBezTo>
                <a:cubicBezTo>
                  <a:pt x="4112762" y="1263235"/>
                  <a:pt x="4096132" y="1263000"/>
                  <a:pt x="4091680" y="1281271"/>
                </a:cubicBezTo>
                <a:cubicBezTo>
                  <a:pt x="4110888" y="1298606"/>
                  <a:pt x="4134312" y="1284551"/>
                  <a:pt x="4154926" y="1289469"/>
                </a:cubicBezTo>
                <a:cubicBezTo>
                  <a:pt x="4172025" y="1293452"/>
                  <a:pt x="4200368" y="1291344"/>
                  <a:pt x="4176944" y="1323200"/>
                </a:cubicBezTo>
                <a:cubicBezTo>
                  <a:pt x="4170150" y="1332335"/>
                  <a:pt x="4178114" y="1339363"/>
                  <a:pt x="4186782" y="1340066"/>
                </a:cubicBezTo>
                <a:cubicBezTo>
                  <a:pt x="4256117" y="1347327"/>
                  <a:pt x="4224260" y="1411743"/>
                  <a:pt x="4246513" y="1445708"/>
                </a:cubicBezTo>
                <a:cubicBezTo>
                  <a:pt x="4252602" y="1455076"/>
                  <a:pt x="4246044" y="1471239"/>
                  <a:pt x="4236440" y="1475221"/>
                </a:cubicBezTo>
                <a:cubicBezTo>
                  <a:pt x="4175069" y="1501456"/>
                  <a:pt x="4166637" y="1563998"/>
                  <a:pt x="4136888" y="1617873"/>
                </a:cubicBezTo>
                <a:cubicBezTo>
                  <a:pt x="4169214" y="1639188"/>
                  <a:pt x="4207863" y="1643873"/>
                  <a:pt x="4242764" y="1657693"/>
                </a:cubicBezTo>
                <a:cubicBezTo>
                  <a:pt x="4279072" y="1672216"/>
                  <a:pt x="4279072" y="1682991"/>
                  <a:pt x="4249089" y="1725153"/>
                </a:cubicBezTo>
                <a:cubicBezTo>
                  <a:pt x="4327090" y="1734290"/>
                  <a:pt x="4327090" y="1734290"/>
                  <a:pt x="4302964" y="1800579"/>
                </a:cubicBezTo>
                <a:cubicBezTo>
                  <a:pt x="4368318" y="1806669"/>
                  <a:pt x="4411417" y="1838057"/>
                  <a:pt x="4421488" y="1906689"/>
                </a:cubicBezTo>
                <a:cubicBezTo>
                  <a:pt x="4426408" y="1939951"/>
                  <a:pt x="4455922" y="1955644"/>
                  <a:pt x="4488714" y="1977897"/>
                </a:cubicBezTo>
                <a:cubicBezTo>
                  <a:pt x="4447958" y="1999448"/>
                  <a:pt x="4420318" y="2044421"/>
                  <a:pt x="4372767" y="1996870"/>
                </a:cubicBezTo>
                <a:cubicBezTo>
                  <a:pt x="4355434" y="1979537"/>
                  <a:pt x="4357072" y="2001555"/>
                  <a:pt x="4354731" y="2007880"/>
                </a:cubicBezTo>
                <a:cubicBezTo>
                  <a:pt x="4349110" y="2023339"/>
                  <a:pt x="4360820" y="2033646"/>
                  <a:pt x="4368551" y="2045357"/>
                </a:cubicBezTo>
                <a:cubicBezTo>
                  <a:pt x="4376046" y="2057070"/>
                  <a:pt x="4384948" y="2069484"/>
                  <a:pt x="4387056" y="2082603"/>
                </a:cubicBezTo>
                <a:cubicBezTo>
                  <a:pt x="4388460" y="2091738"/>
                  <a:pt x="4381668" y="2105088"/>
                  <a:pt x="4374173" y="2111882"/>
                </a:cubicBezTo>
                <a:cubicBezTo>
                  <a:pt x="4334820" y="2147720"/>
                  <a:pt x="4358244" y="2228299"/>
                  <a:pt x="4283756" y="2238606"/>
                </a:cubicBezTo>
                <a:cubicBezTo>
                  <a:pt x="4250260" y="2243289"/>
                  <a:pt x="4234098" y="2272804"/>
                  <a:pt x="4209503" y="2288966"/>
                </a:cubicBezTo>
                <a:cubicBezTo>
                  <a:pt x="4124006" y="2345418"/>
                  <a:pt x="4066851" y="2418032"/>
                  <a:pt x="4040383" y="2517817"/>
                </a:cubicBezTo>
                <a:cubicBezTo>
                  <a:pt x="4033122" y="2545457"/>
                  <a:pt x="4005246" y="2567711"/>
                  <a:pt x="3987210" y="2592071"/>
                </a:cubicBezTo>
                <a:cubicBezTo>
                  <a:pt x="3995878" y="2609873"/>
                  <a:pt x="4043193" y="2571458"/>
                  <a:pt x="4026563" y="2618305"/>
                </a:cubicBezTo>
                <a:cubicBezTo>
                  <a:pt x="4013914" y="2653442"/>
                  <a:pt x="3981588" y="2675226"/>
                  <a:pt x="3951137" y="2696074"/>
                </a:cubicBezTo>
                <a:cubicBezTo>
                  <a:pt x="3916470" y="2719731"/>
                  <a:pt x="3878055" y="2738704"/>
                  <a:pt x="3862360" y="2782506"/>
                </a:cubicBezTo>
                <a:cubicBezTo>
                  <a:pt x="3859081" y="2791877"/>
                  <a:pt x="3848540" y="2801714"/>
                  <a:pt x="3839172" y="2805463"/>
                </a:cubicBezTo>
                <a:cubicBezTo>
                  <a:pt x="3350549" y="3576343"/>
                  <a:pt x="2147734" y="3581495"/>
                  <a:pt x="2009066" y="3576107"/>
                </a:cubicBezTo>
                <a:cubicBezTo>
                  <a:pt x="1841116" y="3569315"/>
                  <a:pt x="1682302" y="3521764"/>
                  <a:pt x="1526534" y="3462502"/>
                </a:cubicBezTo>
                <a:cubicBezTo>
                  <a:pt x="1460712" y="3437439"/>
                  <a:pt x="1399577" y="3401835"/>
                  <a:pt x="1335628" y="3374195"/>
                </a:cubicBezTo>
                <a:cubicBezTo>
                  <a:pt x="1247321" y="3336013"/>
                  <a:pt x="1179158" y="3263165"/>
                  <a:pt x="1091084" y="3232479"/>
                </a:cubicBezTo>
                <a:cubicBezTo>
                  <a:pt x="1000434" y="3200857"/>
                  <a:pt x="922901" y="3143000"/>
                  <a:pt x="829673" y="3118405"/>
                </a:cubicBezTo>
                <a:cubicBezTo>
                  <a:pt x="780484" y="3105288"/>
                  <a:pt x="732933" y="3081631"/>
                  <a:pt x="740662" y="3013935"/>
                </a:cubicBezTo>
                <a:cubicBezTo>
                  <a:pt x="742771" y="2994727"/>
                  <a:pt x="729888" y="2979034"/>
                  <a:pt x="709509" y="2984656"/>
                </a:cubicBezTo>
                <a:cubicBezTo>
                  <a:pt x="670626" y="2995196"/>
                  <a:pt x="653058" y="2967321"/>
                  <a:pt x="631507" y="2946474"/>
                </a:cubicBezTo>
                <a:cubicBezTo>
                  <a:pt x="593093" y="2909465"/>
                  <a:pt x="556552" y="2870113"/>
                  <a:pt x="495415" y="2864022"/>
                </a:cubicBezTo>
                <a:cubicBezTo>
                  <a:pt x="507126" y="2834976"/>
                  <a:pt x="527037" y="2839193"/>
                  <a:pt x="545308" y="2845283"/>
                </a:cubicBezTo>
                <a:cubicBezTo>
                  <a:pt x="593327" y="2861212"/>
                  <a:pt x="640877" y="2879248"/>
                  <a:pt x="688896" y="2895176"/>
                </a:cubicBezTo>
                <a:cubicBezTo>
                  <a:pt x="720284" y="2905483"/>
                  <a:pt x="751438" y="2920006"/>
                  <a:pt x="793367" y="2908527"/>
                </a:cubicBezTo>
                <a:cubicBezTo>
                  <a:pt x="757294" y="2849968"/>
                  <a:pt x="695923" y="2839427"/>
                  <a:pt x="646265" y="2821391"/>
                </a:cubicBezTo>
                <a:cubicBezTo>
                  <a:pt x="584192" y="2798670"/>
                  <a:pt x="547651" y="2755803"/>
                  <a:pt x="503847" y="2708019"/>
                </a:cubicBezTo>
                <a:cubicBezTo>
                  <a:pt x="549524" y="2696541"/>
                  <a:pt x="577867" y="2731678"/>
                  <a:pt x="613705" y="2729803"/>
                </a:cubicBezTo>
                <a:cubicBezTo>
                  <a:pt x="615580" y="2723714"/>
                  <a:pt x="618859" y="2714813"/>
                  <a:pt x="618390" y="2714577"/>
                </a:cubicBezTo>
                <a:cubicBezTo>
                  <a:pt x="559831" y="2688343"/>
                  <a:pt x="532425" y="2639153"/>
                  <a:pt x="523289" y="2579656"/>
                </a:cubicBezTo>
                <a:cubicBezTo>
                  <a:pt x="518605" y="2548972"/>
                  <a:pt x="497289" y="2539368"/>
                  <a:pt x="476207" y="2525313"/>
                </a:cubicBezTo>
                <a:cubicBezTo>
                  <a:pt x="402656" y="2475421"/>
                  <a:pt x="324889" y="2430213"/>
                  <a:pt x="264455" y="2361581"/>
                </a:cubicBezTo>
                <a:cubicBezTo>
                  <a:pt x="334259" y="2370716"/>
                  <a:pt x="390242" y="2415455"/>
                  <a:pt x="465433" y="2434663"/>
                </a:cubicBezTo>
                <a:cubicBezTo>
                  <a:pt x="405702" y="2359238"/>
                  <a:pt x="328402" y="2321058"/>
                  <a:pt x="257897" y="2275380"/>
                </a:cubicBezTo>
                <a:cubicBezTo>
                  <a:pt x="225806" y="2254533"/>
                  <a:pt x="196059" y="2227830"/>
                  <a:pt x="157174" y="2216586"/>
                </a:cubicBezTo>
                <a:cubicBezTo>
                  <a:pt x="143354" y="2212604"/>
                  <a:pt x="120633" y="2204172"/>
                  <a:pt x="131643" y="2181919"/>
                </a:cubicBezTo>
                <a:cubicBezTo>
                  <a:pt x="141011" y="2163415"/>
                  <a:pt x="159516" y="2169035"/>
                  <a:pt x="176382" y="2174423"/>
                </a:cubicBezTo>
                <a:cubicBezTo>
                  <a:pt x="216905" y="2187776"/>
                  <a:pt x="258834" y="2188009"/>
                  <a:pt x="313646" y="2187776"/>
                </a:cubicBezTo>
                <a:cubicBezTo>
                  <a:pt x="267735" y="2126639"/>
                  <a:pt x="183643" y="2144910"/>
                  <a:pt x="144292" y="2080728"/>
                </a:cubicBezTo>
                <a:cubicBezTo>
                  <a:pt x="193481" y="2069484"/>
                  <a:pt x="231428" y="2092674"/>
                  <a:pt x="271249" y="2097124"/>
                </a:cubicBezTo>
                <a:cubicBezTo>
                  <a:pt x="307321" y="2101106"/>
                  <a:pt x="316222" y="2090332"/>
                  <a:pt x="307790" y="2054961"/>
                </a:cubicBezTo>
                <a:cubicBezTo>
                  <a:pt x="294673" y="1999915"/>
                  <a:pt x="314349" y="1971806"/>
                  <a:pt x="366818" y="1986798"/>
                </a:cubicBezTo>
                <a:cubicBezTo>
                  <a:pt x="415539" y="2000852"/>
                  <a:pt x="420692" y="1980240"/>
                  <a:pt x="407575" y="1948852"/>
                </a:cubicBezTo>
                <a:cubicBezTo>
                  <a:pt x="388836" y="1903176"/>
                  <a:pt x="410151" y="1867805"/>
                  <a:pt x="424674" y="1829390"/>
                </a:cubicBezTo>
                <a:cubicBezTo>
                  <a:pt x="446928" y="1770831"/>
                  <a:pt x="437558" y="1742253"/>
                  <a:pt x="389539" y="1698685"/>
                </a:cubicBezTo>
                <a:cubicBezTo>
                  <a:pt x="362602" y="1674323"/>
                  <a:pt x="333557" y="1653711"/>
                  <a:pt x="294438" y="1632630"/>
                </a:cubicBezTo>
                <a:cubicBezTo>
                  <a:pt x="384620" y="1621152"/>
                  <a:pt x="289988" y="1582503"/>
                  <a:pt x="321844" y="1558376"/>
                </a:cubicBezTo>
                <a:cubicBezTo>
                  <a:pt x="385557" y="1548538"/>
                  <a:pt x="437558" y="1625368"/>
                  <a:pt x="524227" y="1603350"/>
                </a:cubicBezTo>
                <a:cubicBezTo>
                  <a:pt x="417179" y="1536825"/>
                  <a:pt x="298889" y="1515041"/>
                  <a:pt x="221356" y="1426500"/>
                </a:cubicBezTo>
                <a:cubicBezTo>
                  <a:pt x="239158" y="1406355"/>
                  <a:pt x="256960" y="1425094"/>
                  <a:pt x="272186" y="1417599"/>
                </a:cubicBezTo>
                <a:cubicBezTo>
                  <a:pt x="271717" y="1412914"/>
                  <a:pt x="272889" y="1405886"/>
                  <a:pt x="270077" y="1403779"/>
                </a:cubicBezTo>
                <a:cubicBezTo>
                  <a:pt x="212221" y="1355525"/>
                  <a:pt x="211283" y="1354355"/>
                  <a:pt x="273356" y="1318749"/>
                </a:cubicBezTo>
                <a:cubicBezTo>
                  <a:pt x="295141" y="1306335"/>
                  <a:pt x="293267" y="1295325"/>
                  <a:pt x="281790" y="1279632"/>
                </a:cubicBezTo>
                <a:cubicBezTo>
                  <a:pt x="273590" y="1268622"/>
                  <a:pt x="263753" y="1258784"/>
                  <a:pt x="268438" y="1234657"/>
                </a:cubicBezTo>
                <a:cubicBezTo>
                  <a:pt x="302402" y="1265578"/>
                  <a:pt x="466603" y="1255505"/>
                  <a:pt x="495649" y="1252226"/>
                </a:cubicBezTo>
                <a:cubicBezTo>
                  <a:pt x="528208" y="1248713"/>
                  <a:pt x="560299" y="1233721"/>
                  <a:pt x="594497" y="1241919"/>
                </a:cubicBezTo>
                <a:cubicBezTo>
                  <a:pt x="621903" y="1248479"/>
                  <a:pt x="748860" y="1311957"/>
                  <a:pt x="766898" y="1239109"/>
                </a:cubicBezTo>
                <a:cubicBezTo>
                  <a:pt x="767835" y="1235595"/>
                  <a:pt x="819132" y="1243794"/>
                  <a:pt x="846773" y="1247776"/>
                </a:cubicBezTo>
                <a:cubicBezTo>
                  <a:pt x="871134" y="1251055"/>
                  <a:pt x="898540" y="1265578"/>
                  <a:pt x="914936" y="1236532"/>
                </a:cubicBezTo>
                <a:cubicBezTo>
                  <a:pt x="924540" y="1219433"/>
                  <a:pt x="884954" y="1186405"/>
                  <a:pt x="849584" y="1183594"/>
                </a:cubicBezTo>
                <a:cubicBezTo>
                  <a:pt x="818898" y="1181017"/>
                  <a:pt x="786807" y="1177269"/>
                  <a:pt x="757528" y="1184296"/>
                </a:cubicBezTo>
                <a:cubicBezTo>
                  <a:pt x="721456" y="1192730"/>
                  <a:pt x="702014" y="1179144"/>
                  <a:pt x="691941" y="1149864"/>
                </a:cubicBezTo>
                <a:cubicBezTo>
                  <a:pt x="680698" y="1117539"/>
                  <a:pt x="659147" y="1102547"/>
                  <a:pt x="629400" y="1087555"/>
                </a:cubicBezTo>
                <a:cubicBezTo>
                  <a:pt x="557253" y="1051250"/>
                  <a:pt x="487920" y="1009321"/>
                  <a:pt x="408747" y="988239"/>
                </a:cubicBezTo>
                <a:cubicBezTo>
                  <a:pt x="393052" y="984022"/>
                  <a:pt x="375719" y="978400"/>
                  <a:pt x="368458" y="950527"/>
                </a:cubicBezTo>
                <a:cubicBezTo>
                  <a:pt x="582786" y="992220"/>
                  <a:pt x="778141" y="1100908"/>
                  <a:pt x="999262" y="1094583"/>
                </a:cubicBezTo>
                <a:cubicBezTo>
                  <a:pt x="938829" y="1060149"/>
                  <a:pt x="868792" y="1058276"/>
                  <a:pt x="804376" y="1034149"/>
                </a:cubicBezTo>
                <a:cubicBezTo>
                  <a:pt x="850053" y="1016113"/>
                  <a:pt x="892918" y="1034852"/>
                  <a:pt x="936252" y="1045159"/>
                </a:cubicBezTo>
                <a:cubicBezTo>
                  <a:pt x="972559" y="1053591"/>
                  <a:pt x="1005353" y="1054997"/>
                  <a:pt x="1009335" y="1004636"/>
                </a:cubicBezTo>
                <a:cubicBezTo>
                  <a:pt x="1007929" y="1001356"/>
                  <a:pt x="1008163" y="997141"/>
                  <a:pt x="1008398" y="993158"/>
                </a:cubicBezTo>
                <a:cubicBezTo>
                  <a:pt x="996216" y="972311"/>
                  <a:pt x="977244" y="961536"/>
                  <a:pt x="954757" y="955445"/>
                </a:cubicBezTo>
                <a:cubicBezTo>
                  <a:pt x="941171" y="951697"/>
                  <a:pt x="923135" y="946075"/>
                  <a:pt x="923368" y="931085"/>
                </a:cubicBezTo>
                <a:cubicBezTo>
                  <a:pt x="924071" y="875570"/>
                  <a:pt x="880738" y="859407"/>
                  <a:pt x="837403" y="843245"/>
                </a:cubicBezTo>
                <a:cubicBezTo>
                  <a:pt x="861530" y="815605"/>
                  <a:pt x="880503" y="835983"/>
                  <a:pt x="898774" y="833876"/>
                </a:cubicBezTo>
                <a:cubicBezTo>
                  <a:pt x="910720" y="832470"/>
                  <a:pt x="921495" y="829894"/>
                  <a:pt x="921495" y="815605"/>
                </a:cubicBezTo>
                <a:cubicBezTo>
                  <a:pt x="921729" y="803658"/>
                  <a:pt x="916107" y="790072"/>
                  <a:pt x="904396" y="789839"/>
                </a:cubicBezTo>
                <a:cubicBezTo>
                  <a:pt x="831079" y="787730"/>
                  <a:pt x="790556" y="710900"/>
                  <a:pt x="714428" y="710666"/>
                </a:cubicBezTo>
                <a:cubicBezTo>
                  <a:pt x="668986" y="710666"/>
                  <a:pt x="738086" y="667332"/>
                  <a:pt x="699672" y="649295"/>
                </a:cubicBezTo>
                <a:cubicBezTo>
                  <a:pt x="691238" y="645313"/>
                  <a:pt x="721690" y="639224"/>
                  <a:pt x="735276" y="640160"/>
                </a:cubicBezTo>
                <a:cubicBezTo>
                  <a:pt x="748627" y="641097"/>
                  <a:pt x="760573" y="652574"/>
                  <a:pt x="776736" y="644376"/>
                </a:cubicBezTo>
                <a:cubicBezTo>
                  <a:pt x="785637" y="615097"/>
                  <a:pt x="762682" y="604322"/>
                  <a:pt x="743708" y="596123"/>
                </a:cubicBezTo>
                <a:cubicBezTo>
                  <a:pt x="699905" y="577150"/>
                  <a:pt x="657274" y="554195"/>
                  <a:pt x="609255" y="547401"/>
                </a:cubicBezTo>
                <a:cubicBezTo>
                  <a:pt x="592156" y="545059"/>
                  <a:pt x="633850" y="513671"/>
                  <a:pt x="642048" y="502662"/>
                </a:cubicBezTo>
                <a:cubicBezTo>
                  <a:pt x="448801" y="386949"/>
                  <a:pt x="216437" y="392804"/>
                  <a:pt x="0" y="299342"/>
                </a:cubicBezTo>
                <a:cubicBezTo>
                  <a:pt x="47785" y="281073"/>
                  <a:pt x="82921" y="294424"/>
                  <a:pt x="115480" y="297235"/>
                </a:cubicBezTo>
                <a:cubicBezTo>
                  <a:pt x="196760" y="304261"/>
                  <a:pt x="277105" y="318784"/>
                  <a:pt x="358151" y="327451"/>
                </a:cubicBezTo>
                <a:cubicBezTo>
                  <a:pt x="397971" y="331667"/>
                  <a:pt x="434981" y="347596"/>
                  <a:pt x="479486" y="322299"/>
                </a:cubicBezTo>
                <a:cubicBezTo>
                  <a:pt x="509235" y="305433"/>
                  <a:pt x="556786" y="323703"/>
                  <a:pt x="593327" y="338695"/>
                </a:cubicBezTo>
                <a:cubicBezTo>
                  <a:pt x="623543" y="351109"/>
                  <a:pt x="652355" y="354388"/>
                  <a:pt x="692410" y="338695"/>
                </a:cubicBezTo>
                <a:cubicBezTo>
                  <a:pt x="656103" y="329091"/>
                  <a:pt x="628228" y="320659"/>
                  <a:pt x="599651" y="314802"/>
                </a:cubicBezTo>
                <a:cubicBezTo>
                  <a:pt x="576930" y="310118"/>
                  <a:pt x="631040" y="291144"/>
                  <a:pt x="658679" y="293487"/>
                </a:cubicBezTo>
                <a:cubicBezTo>
                  <a:pt x="697329" y="296766"/>
                  <a:pt x="675545" y="284586"/>
                  <a:pt x="668986" y="267720"/>
                </a:cubicBezTo>
                <a:cubicBezTo>
                  <a:pt x="661959" y="249684"/>
                  <a:pt x="682806" y="244063"/>
                  <a:pt x="695923" y="247810"/>
                </a:cubicBezTo>
                <a:cubicBezTo>
                  <a:pt x="746284" y="262568"/>
                  <a:pt x="796411" y="236567"/>
                  <a:pt x="848413" y="257649"/>
                </a:cubicBezTo>
                <a:cubicBezTo>
                  <a:pt x="835295" y="205647"/>
                  <a:pt x="806952" y="182926"/>
                  <a:pt x="747690" y="175664"/>
                </a:cubicBezTo>
                <a:cubicBezTo>
                  <a:pt x="725437" y="172854"/>
                  <a:pt x="702248" y="177070"/>
                  <a:pt x="683040" y="162078"/>
                </a:cubicBezTo>
                <a:cubicBezTo>
                  <a:pt x="672030" y="153413"/>
                  <a:pt x="659616" y="143106"/>
                  <a:pt x="668283" y="127177"/>
                </a:cubicBezTo>
                <a:cubicBezTo>
                  <a:pt x="674373" y="115933"/>
                  <a:pt x="687491" y="115933"/>
                  <a:pt x="698266" y="119682"/>
                </a:cubicBezTo>
                <a:cubicBezTo>
                  <a:pt x="746519" y="136313"/>
                  <a:pt x="796880" y="142403"/>
                  <a:pt x="847241" y="148494"/>
                </a:cubicBezTo>
                <a:cubicBezTo>
                  <a:pt x="854972" y="149430"/>
                  <a:pt x="863637" y="152476"/>
                  <a:pt x="872305" y="137015"/>
                </a:cubicBezTo>
                <a:cubicBezTo>
                  <a:pt x="778141" y="111951"/>
                  <a:pt x="688662" y="76347"/>
                  <a:pt x="591921" y="62527"/>
                </a:cubicBezTo>
                <a:cubicBezTo>
                  <a:pt x="593327" y="55969"/>
                  <a:pt x="594732" y="49410"/>
                  <a:pt x="596138" y="42852"/>
                </a:cubicBezTo>
                <a:cubicBezTo>
                  <a:pt x="671796" y="52220"/>
                  <a:pt x="747456" y="61590"/>
                  <a:pt x="843025" y="73303"/>
                </a:cubicBezTo>
                <a:cubicBezTo>
                  <a:pt x="784231" y="36058"/>
                  <a:pt x="728717" y="48473"/>
                  <a:pt x="685149" y="15446"/>
                </a:cubicBezTo>
                <a:cubicBezTo>
                  <a:pt x="693347" y="2914"/>
                  <a:pt x="703244" y="-249"/>
                  <a:pt x="713492" y="15"/>
                </a:cubicBezTo>
                <a:close/>
              </a:path>
            </a:pathLst>
          </a:cu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2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0A5C1B6C-DAA9-1749-4EC2-097360A85200}"/>
              </a:ext>
            </a:extLst>
          </p:cNvPr>
          <p:cNvSpPr>
            <a:spLocks noGrp="1"/>
          </p:cNvSpPr>
          <p:nvPr>
            <p:ph type="title"/>
          </p:nvPr>
        </p:nvSpPr>
        <p:spPr>
          <a:xfrm>
            <a:off x="838200" y="459863"/>
            <a:ext cx="10515600" cy="1004594"/>
          </a:xfrm>
        </p:spPr>
        <p:txBody>
          <a:bodyPr vert="horz" lIns="91440" tIns="45720" rIns="91440" bIns="45720" rtlCol="0">
            <a:normAutofit/>
          </a:bodyPr>
          <a:lstStyle/>
          <a:p>
            <a:pPr algn="ctr"/>
            <a:r>
              <a:rPr lang="en-US" kern="1200">
                <a:solidFill>
                  <a:srgbClr val="FFFFFF"/>
                </a:solidFill>
                <a:latin typeface="+mj-lt"/>
                <a:ea typeface="+mj-ea"/>
                <a:cs typeface="+mj-cs"/>
              </a:rPr>
              <a:t>Nén Video</a:t>
            </a:r>
          </a:p>
        </p:txBody>
      </p:sp>
      <p:sp>
        <p:nvSpPr>
          <p:cNvPr id="48" name="Rectangle: Rounded Corners 3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object 3">
            <a:extLst>
              <a:ext uri="{FF2B5EF4-FFF2-40B4-BE49-F238E27FC236}">
                <a16:creationId xmlns:a16="http://schemas.microsoft.com/office/drawing/2014/main" id="{C805D3DA-439F-C0CF-D745-C3856C5D07C5}"/>
              </a:ext>
            </a:extLst>
          </p:cNvPr>
          <p:cNvGraphicFramePr/>
          <p:nvPr>
            <p:extLst>
              <p:ext uri="{D42A27DB-BD31-4B8C-83A1-F6EECF244321}">
                <p14:modId xmlns:p14="http://schemas.microsoft.com/office/powerpoint/2010/main" val="4100775346"/>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838200" y="459863"/>
            <a:ext cx="10515600" cy="1004594"/>
          </a:xfrm>
          <a:prstGeom prst="rect">
            <a:avLst/>
          </a:prstGeom>
        </p:spPr>
        <p:txBody>
          <a:bodyPr vert="horz" lIns="0" tIns="12700" rIns="0" bIns="0" rtlCol="0">
            <a:normAutofit/>
          </a:bodyPr>
          <a:lstStyle/>
          <a:p>
            <a:pPr marL="2641600" algn="ctr">
              <a:spcBef>
                <a:spcPts val="100"/>
              </a:spcBef>
            </a:pPr>
            <a:r>
              <a:rPr lang="en-US" b="0">
                <a:solidFill>
                  <a:srgbClr val="FFFFFF"/>
                </a:solidFill>
                <a:latin typeface="Trebuchet MS"/>
                <a:cs typeface="Trebuchet MS"/>
              </a:rPr>
              <a:t>Âm</a:t>
            </a:r>
            <a:r>
              <a:rPr lang="en-US" spc="-5">
                <a:solidFill>
                  <a:srgbClr val="FFFFFF"/>
                </a:solidFill>
                <a:latin typeface="Trebuchet MS"/>
                <a:cs typeface="Trebuchet MS"/>
              </a:rPr>
              <a:t> </a:t>
            </a:r>
            <a:r>
              <a:rPr lang="en-US" spc="-10">
                <a:solidFill>
                  <a:srgbClr val="FFFFFF"/>
                </a:solidFill>
                <a:latin typeface="Trebuchet MS"/>
                <a:cs typeface="Trebuchet MS"/>
              </a:rPr>
              <a:t>thanh</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3">
            <a:extLst>
              <a:ext uri="{FF2B5EF4-FFF2-40B4-BE49-F238E27FC236}">
                <a16:creationId xmlns:a16="http://schemas.microsoft.com/office/drawing/2014/main" id="{93F5B6A0-8DA3-B0DC-0B81-B378B229D31A}"/>
              </a:ext>
            </a:extLst>
          </p:cNvPr>
          <p:cNvGraphicFramePr/>
          <p:nvPr>
            <p:extLst>
              <p:ext uri="{D42A27DB-BD31-4B8C-83A1-F6EECF244321}">
                <p14:modId xmlns:p14="http://schemas.microsoft.com/office/powerpoint/2010/main" val="2659576346"/>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58696-8B54-48C0-834D-62B09914AD97}"/>
              </a:ext>
            </a:extLst>
          </p:cNvPr>
          <p:cNvSpPr>
            <a:spLocks noGrp="1"/>
          </p:cNvSpPr>
          <p:nvPr>
            <p:ph type="title"/>
          </p:nvPr>
        </p:nvSpPr>
        <p:spPr>
          <a:xfrm>
            <a:off x="521207" y="448056"/>
            <a:ext cx="11310009" cy="640080"/>
          </a:xfrm>
        </p:spPr>
        <p:txBody>
          <a:bodyPr>
            <a:normAutofit/>
          </a:bodyPr>
          <a:lstStyle/>
          <a:p>
            <a:r>
              <a:rPr lang="en-US" sz="2800">
                <a:latin typeface="Bahnschrift" panose="020B0502040204020203" pitchFamily="34" charset="0"/>
                <a:ea typeface="Segoe UI Emoji" panose="020B0502040204020203" pitchFamily="34" charset="0"/>
                <a:cs typeface="Times New Roman" panose="02020603050405020304" pitchFamily="18" charset="0"/>
              </a:rPr>
              <a:t>GIỚI THIỆU VỀ LIÊN MẠNG (INTERNETWORKING)</a:t>
            </a:r>
            <a:endParaRPr lang="en-US">
              <a:latin typeface="Bahnschrift" panose="020B0502040204020203" pitchFamily="34" charset="0"/>
            </a:endParaRPr>
          </a:p>
        </p:txBody>
      </p:sp>
      <p:sp>
        <p:nvSpPr>
          <p:cNvPr id="3" name="Content Placeholder 2">
            <a:extLst>
              <a:ext uri="{FF2B5EF4-FFF2-40B4-BE49-F238E27FC236}">
                <a16:creationId xmlns:a16="http://schemas.microsoft.com/office/drawing/2014/main" id="{B58C2C20-6A27-4DF3-9945-77D5B4ED25C4}"/>
              </a:ext>
            </a:extLst>
          </p:cNvPr>
          <p:cNvSpPr>
            <a:spLocks noGrp="1"/>
          </p:cNvSpPr>
          <p:nvPr>
            <p:ph sz="quarter" idx="10"/>
          </p:nvPr>
        </p:nvSpPr>
        <p:spPr>
          <a:xfrm>
            <a:off x="539495" y="1435608"/>
            <a:ext cx="11291721" cy="4768344"/>
          </a:xfrm>
        </p:spPr>
        <p:txBody>
          <a:bodyPr>
            <a:normAutofit/>
          </a:bodyPr>
          <a:lstStyle/>
          <a:p>
            <a:pPr marL="342900" indent="-342900">
              <a:buFont typeface="Wingdings" panose="05000000000000000000" pitchFamily="2" charset="2"/>
              <a:buChar char="q"/>
            </a:pPr>
            <a:r>
              <a:rPr lang="vi-VN" sz="2000" b="1">
                <a:solidFill>
                  <a:srgbClr val="D24726"/>
                </a:solidFill>
                <a:latin typeface="Times New Roman" panose="02020603050405020304" pitchFamily="18" charset="0"/>
                <a:cs typeface="Times New Roman" panose="02020603050405020304" pitchFamily="18" charset="0"/>
              </a:rPr>
              <a:t>CHO IP NHƯ SAU </a:t>
            </a:r>
            <a:r>
              <a:rPr lang="vi-VN" sz="2000" b="1">
                <a:solidFill>
                  <a:schemeClr val="accent5">
                    <a:lumMod val="50000"/>
                  </a:schemeClr>
                </a:solidFill>
                <a:latin typeface="Times New Roman" panose="02020603050405020304" pitchFamily="18" charset="0"/>
                <a:cs typeface="Times New Roman" panose="02020603050405020304" pitchFamily="18" charset="0"/>
              </a:rPr>
              <a:t>152.18.105.10/255.255.0.0</a:t>
            </a:r>
            <a:r>
              <a:rPr lang="vi-VN" sz="2000" b="1">
                <a:solidFill>
                  <a:srgbClr val="D24726"/>
                </a:solidFill>
                <a:latin typeface="Times New Roman" panose="02020603050405020304" pitchFamily="18" charset="0"/>
                <a:cs typeface="Times New Roman" panose="02020603050405020304" pitchFamily="18" charset="0"/>
              </a:rPr>
              <a:t>. IP NÀY NẰM TRÊN ĐƯỜNG MẠNG NÀO ?</a:t>
            </a:r>
          </a:p>
          <a:p>
            <a:pPr marL="342900" indent="-342900">
              <a:buFont typeface="Wingdings" panose="05000000000000000000" pitchFamily="2" charset="2"/>
              <a:buChar char="q"/>
            </a:pPr>
            <a:r>
              <a:rPr lang="vi-VN" sz="2000" b="1">
                <a:solidFill>
                  <a:srgbClr val="D24726"/>
                </a:solidFill>
                <a:latin typeface="Times New Roman" panose="02020603050405020304" pitchFamily="18" charset="0"/>
                <a:cs typeface="Times New Roman" panose="02020603050405020304" pitchFamily="18" charset="0"/>
              </a:rPr>
              <a:t>BẠN HÃY CHO BIẾT </a:t>
            </a:r>
            <a:r>
              <a:rPr lang="vi-VN" sz="2000" b="1">
                <a:solidFill>
                  <a:schemeClr val="accent5">
                    <a:lumMod val="50000"/>
                  </a:schemeClr>
                </a:solidFill>
                <a:latin typeface="Times New Roman" panose="02020603050405020304" pitchFamily="18" charset="0"/>
                <a:cs typeface="Times New Roman" panose="02020603050405020304" pitchFamily="18" charset="0"/>
              </a:rPr>
              <a:t>ĐỊA CHỈ BROADCAST </a:t>
            </a:r>
            <a:r>
              <a:rPr lang="vi-VN" sz="2000" b="1">
                <a:solidFill>
                  <a:srgbClr val="D24726"/>
                </a:solidFill>
                <a:latin typeface="Times New Roman" panose="02020603050405020304" pitchFamily="18" charset="0"/>
                <a:cs typeface="Times New Roman" panose="02020603050405020304" pitchFamily="18" charset="0"/>
              </a:rPr>
              <a:t>CỦA ĐƯỜNG MẠNG VỪA TÌM ĐƯỢC.</a:t>
            </a:r>
          </a:p>
        </p:txBody>
      </p:sp>
      <p:sp>
        <p:nvSpPr>
          <p:cNvPr id="5" name="Slide Number Placeholder 4">
            <a:extLst>
              <a:ext uri="{FF2B5EF4-FFF2-40B4-BE49-F238E27FC236}">
                <a16:creationId xmlns:a16="http://schemas.microsoft.com/office/drawing/2014/main" id="{4AA65D0F-085F-43CB-B00C-14B089010471}"/>
              </a:ext>
            </a:extLst>
          </p:cNvPr>
          <p:cNvSpPr>
            <a:spLocks noGrp="1"/>
          </p:cNvSpPr>
          <p:nvPr>
            <p:ph type="sldNum" sz="quarter" idx="4"/>
          </p:nvPr>
        </p:nvSpPr>
        <p:spPr/>
        <p:txBody>
          <a:bodyPr/>
          <a:lstStyle/>
          <a:p>
            <a:fld id="{9860EDB8-5305-433F-BE41-D7A86D811DB3}" type="slidenum">
              <a:rPr lang="en-US" smtClean="0"/>
              <a:pPr/>
              <a:t>15</a:t>
            </a:fld>
            <a:endParaRPr lang="en-US"/>
          </a:p>
        </p:txBody>
      </p:sp>
    </p:spTree>
    <p:extLst>
      <p:ext uri="{BB962C8B-B14F-4D97-AF65-F5344CB8AC3E}">
        <p14:creationId xmlns:p14="http://schemas.microsoft.com/office/powerpoint/2010/main" val="12817193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838200" y="459863"/>
            <a:ext cx="10515600" cy="1004594"/>
          </a:xfrm>
          <a:prstGeom prst="rect">
            <a:avLst/>
          </a:prstGeom>
        </p:spPr>
        <p:txBody>
          <a:bodyPr vert="horz" lIns="91440" tIns="45720" rIns="91440" bIns="45720" rtlCol="0" anchor="ctr">
            <a:normAutofit/>
          </a:bodyPr>
          <a:lstStyle/>
          <a:p>
            <a:pPr marL="2339975" algn="ctr"/>
            <a:r>
              <a:rPr lang="en-US" b="0" kern="1200">
                <a:solidFill>
                  <a:srgbClr val="FFFFFF"/>
                </a:solidFill>
                <a:latin typeface="+mj-lt"/>
                <a:ea typeface="+mj-ea"/>
                <a:cs typeface="+mj-cs"/>
              </a:rPr>
              <a:t>Âm</a:t>
            </a:r>
            <a:r>
              <a:rPr lang="en-US" kern="1200" spc="-5">
                <a:solidFill>
                  <a:srgbClr val="FFFFFF"/>
                </a:solidFill>
                <a:latin typeface="+mj-lt"/>
                <a:ea typeface="+mj-ea"/>
                <a:cs typeface="+mj-cs"/>
              </a:rPr>
              <a:t> </a:t>
            </a:r>
            <a:r>
              <a:rPr lang="en-US" b="0" kern="1200">
                <a:solidFill>
                  <a:srgbClr val="FFFFFF"/>
                </a:solidFill>
                <a:latin typeface="+mj-lt"/>
                <a:ea typeface="+mj-ea"/>
                <a:cs typeface="+mj-cs"/>
              </a:rPr>
              <a:t>thanh</a:t>
            </a:r>
            <a:r>
              <a:rPr lang="en-US" kern="1200" spc="-5">
                <a:solidFill>
                  <a:srgbClr val="FFFFFF"/>
                </a:solidFill>
                <a:latin typeface="+mj-lt"/>
                <a:ea typeface="+mj-ea"/>
                <a:cs typeface="+mj-cs"/>
              </a:rPr>
              <a:t> </a:t>
            </a:r>
            <a:r>
              <a:rPr lang="en-US" kern="1200" spc="-25">
                <a:solidFill>
                  <a:srgbClr val="FFFFFF"/>
                </a:solidFill>
                <a:latin typeface="+mj-lt"/>
                <a:ea typeface="+mj-ea"/>
                <a:cs typeface="+mj-cs"/>
              </a:rPr>
              <a:t>số</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3">
            <a:extLst>
              <a:ext uri="{FF2B5EF4-FFF2-40B4-BE49-F238E27FC236}">
                <a16:creationId xmlns:a16="http://schemas.microsoft.com/office/drawing/2014/main" id="{DA3B786D-3141-008F-0E16-8B50D9AF3C43}"/>
              </a:ext>
            </a:extLst>
          </p:cNvPr>
          <p:cNvGraphicFramePr/>
          <p:nvPr>
            <p:extLst>
              <p:ext uri="{D42A27DB-BD31-4B8C-83A1-F6EECF244321}">
                <p14:modId xmlns:p14="http://schemas.microsoft.com/office/powerpoint/2010/main" val="1838551983"/>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285999" y="2362200"/>
            <a:ext cx="838200" cy="598882"/>
          </a:xfrm>
          <a:prstGeom prst="rect">
            <a:avLst/>
          </a:prstGeom>
          <a:solidFill>
            <a:srgbClr val="66699C"/>
          </a:solidFill>
          <a:ln w="19049">
            <a:solidFill>
              <a:srgbClr val="4C4E77"/>
            </a:solidFill>
          </a:ln>
        </p:spPr>
        <p:txBody>
          <a:bodyPr vert="horz" wrap="square" lIns="0" tIns="6350" rIns="0" bIns="0" rtlCol="0">
            <a:spAutoFit/>
          </a:bodyPr>
          <a:lstStyle/>
          <a:p>
            <a:pPr>
              <a:spcBef>
                <a:spcPts val="50"/>
              </a:spcBef>
            </a:pPr>
            <a:endParaRPr sz="2250" dirty="0">
              <a:latin typeface="Times New Roman"/>
              <a:cs typeface="Times New Roman"/>
            </a:endParaRPr>
          </a:p>
          <a:p>
            <a:pPr marL="114300"/>
            <a:r>
              <a:rPr sz="1600" spc="50" dirty="0">
                <a:solidFill>
                  <a:srgbClr val="FFFFFF"/>
                </a:solidFill>
                <a:latin typeface="Times New Roman"/>
                <a:cs typeface="Times New Roman"/>
              </a:rPr>
              <a:t>Source</a:t>
            </a:r>
            <a:endParaRPr sz="1600" dirty="0">
              <a:latin typeface="Times New Roman"/>
              <a:cs typeface="Times New Roman"/>
            </a:endParaRPr>
          </a:p>
        </p:txBody>
      </p:sp>
      <p:sp>
        <p:nvSpPr>
          <p:cNvPr id="4" name="object 4"/>
          <p:cNvSpPr txBox="1"/>
          <p:nvPr/>
        </p:nvSpPr>
        <p:spPr>
          <a:xfrm>
            <a:off x="3581400" y="2362200"/>
            <a:ext cx="1295400" cy="598882"/>
          </a:xfrm>
          <a:prstGeom prst="rect">
            <a:avLst/>
          </a:prstGeom>
          <a:solidFill>
            <a:srgbClr val="66699C"/>
          </a:solidFill>
          <a:ln w="19049">
            <a:solidFill>
              <a:srgbClr val="4C4E77"/>
            </a:solidFill>
          </a:ln>
        </p:spPr>
        <p:txBody>
          <a:bodyPr vert="horz" wrap="square" lIns="0" tIns="6350" rIns="0" bIns="0" rtlCol="0">
            <a:spAutoFit/>
          </a:bodyPr>
          <a:lstStyle/>
          <a:p>
            <a:pPr>
              <a:spcBef>
                <a:spcPts val="50"/>
              </a:spcBef>
            </a:pPr>
            <a:endParaRPr sz="2250" dirty="0">
              <a:latin typeface="Times New Roman"/>
              <a:cs typeface="Times New Roman"/>
            </a:endParaRPr>
          </a:p>
          <a:p>
            <a:pPr marL="110489"/>
            <a:r>
              <a:rPr sz="1600" spc="80" dirty="0">
                <a:solidFill>
                  <a:srgbClr val="FFFFFF"/>
                </a:solidFill>
                <a:latin typeface="Times New Roman"/>
                <a:cs typeface="Times New Roman"/>
              </a:rPr>
              <a:t>Transmitter</a:t>
            </a:r>
            <a:endParaRPr sz="1600" dirty="0">
              <a:latin typeface="Times New Roman"/>
              <a:cs typeface="Times New Roman"/>
            </a:endParaRPr>
          </a:p>
        </p:txBody>
      </p:sp>
      <p:sp>
        <p:nvSpPr>
          <p:cNvPr id="5" name="object 5"/>
          <p:cNvSpPr txBox="1"/>
          <p:nvPr/>
        </p:nvSpPr>
        <p:spPr>
          <a:xfrm>
            <a:off x="5257798" y="2362200"/>
            <a:ext cx="1447800" cy="722634"/>
          </a:xfrm>
          <a:prstGeom prst="rect">
            <a:avLst/>
          </a:prstGeom>
          <a:solidFill>
            <a:srgbClr val="66699C"/>
          </a:solidFill>
          <a:ln w="19049">
            <a:solidFill>
              <a:srgbClr val="4C4E77"/>
            </a:solidFill>
          </a:ln>
        </p:spPr>
        <p:txBody>
          <a:bodyPr vert="horz" wrap="square" lIns="0" tIns="4445" rIns="0" bIns="0" rtlCol="0">
            <a:spAutoFit/>
          </a:bodyPr>
          <a:lstStyle/>
          <a:p>
            <a:pPr>
              <a:spcBef>
                <a:spcPts val="35"/>
              </a:spcBef>
            </a:pPr>
            <a:endParaRPr sz="1500">
              <a:latin typeface="Times New Roman"/>
              <a:cs typeface="Times New Roman"/>
            </a:endParaRPr>
          </a:p>
          <a:p>
            <a:pPr marL="401320" marR="102235" indent="-287020">
              <a:lnSpc>
                <a:spcPts val="1900"/>
              </a:lnSpc>
            </a:pPr>
            <a:r>
              <a:rPr sz="1600" spc="70" dirty="0">
                <a:solidFill>
                  <a:srgbClr val="FFFFFF"/>
                </a:solidFill>
                <a:latin typeface="Times New Roman"/>
                <a:cs typeface="Times New Roman"/>
              </a:rPr>
              <a:t>Transmission </a:t>
            </a:r>
            <a:r>
              <a:rPr sz="1600" spc="50" dirty="0">
                <a:solidFill>
                  <a:srgbClr val="FFFFFF"/>
                </a:solidFill>
                <a:latin typeface="Times New Roman"/>
                <a:cs typeface="Times New Roman"/>
              </a:rPr>
              <a:t>System</a:t>
            </a:r>
            <a:endParaRPr sz="1600">
              <a:latin typeface="Times New Roman"/>
              <a:cs typeface="Times New Roman"/>
            </a:endParaRPr>
          </a:p>
        </p:txBody>
      </p:sp>
      <p:sp>
        <p:nvSpPr>
          <p:cNvPr id="6" name="object 6"/>
          <p:cNvSpPr txBox="1"/>
          <p:nvPr/>
        </p:nvSpPr>
        <p:spPr>
          <a:xfrm>
            <a:off x="8610598" y="2362200"/>
            <a:ext cx="1295400" cy="598882"/>
          </a:xfrm>
          <a:prstGeom prst="rect">
            <a:avLst/>
          </a:prstGeom>
          <a:solidFill>
            <a:srgbClr val="66699C"/>
          </a:solidFill>
          <a:ln w="19049">
            <a:solidFill>
              <a:srgbClr val="4C4E77"/>
            </a:solidFill>
          </a:ln>
        </p:spPr>
        <p:txBody>
          <a:bodyPr vert="horz" wrap="square" lIns="0" tIns="6350" rIns="0" bIns="0" rtlCol="0">
            <a:spAutoFit/>
          </a:bodyPr>
          <a:lstStyle/>
          <a:p>
            <a:pPr>
              <a:spcBef>
                <a:spcPts val="50"/>
              </a:spcBef>
            </a:pPr>
            <a:endParaRPr sz="2250">
              <a:latin typeface="Times New Roman"/>
              <a:cs typeface="Times New Roman"/>
            </a:endParaRPr>
          </a:p>
          <a:p>
            <a:pPr marL="125095"/>
            <a:r>
              <a:rPr sz="1600" spc="65" dirty="0">
                <a:solidFill>
                  <a:srgbClr val="FFFFFF"/>
                </a:solidFill>
                <a:latin typeface="Times New Roman"/>
                <a:cs typeface="Times New Roman"/>
              </a:rPr>
              <a:t>Destination</a:t>
            </a:r>
            <a:endParaRPr sz="1600">
              <a:latin typeface="Times New Roman"/>
              <a:cs typeface="Times New Roman"/>
            </a:endParaRPr>
          </a:p>
        </p:txBody>
      </p:sp>
      <p:sp>
        <p:nvSpPr>
          <p:cNvPr id="7" name="object 7"/>
          <p:cNvSpPr txBox="1"/>
          <p:nvPr/>
        </p:nvSpPr>
        <p:spPr>
          <a:xfrm>
            <a:off x="7086600" y="2362200"/>
            <a:ext cx="1143000" cy="598882"/>
          </a:xfrm>
          <a:prstGeom prst="rect">
            <a:avLst/>
          </a:prstGeom>
          <a:solidFill>
            <a:srgbClr val="66699C"/>
          </a:solidFill>
          <a:ln w="19049">
            <a:solidFill>
              <a:srgbClr val="4C4E77"/>
            </a:solidFill>
          </a:ln>
        </p:spPr>
        <p:txBody>
          <a:bodyPr vert="horz" wrap="square" lIns="0" tIns="6350" rIns="0" bIns="0" rtlCol="0">
            <a:spAutoFit/>
          </a:bodyPr>
          <a:lstStyle/>
          <a:p>
            <a:pPr>
              <a:spcBef>
                <a:spcPts val="50"/>
              </a:spcBef>
            </a:pPr>
            <a:endParaRPr sz="2250">
              <a:latin typeface="Times New Roman"/>
              <a:cs typeface="Times New Roman"/>
            </a:endParaRPr>
          </a:p>
          <a:p>
            <a:pPr marL="187325"/>
            <a:r>
              <a:rPr sz="1600" spc="35" dirty="0">
                <a:solidFill>
                  <a:srgbClr val="FFFFFF"/>
                </a:solidFill>
                <a:latin typeface="Times New Roman"/>
                <a:cs typeface="Times New Roman"/>
              </a:rPr>
              <a:t>Receiver</a:t>
            </a:r>
            <a:endParaRPr sz="1600">
              <a:latin typeface="Times New Roman"/>
              <a:cs typeface="Times New Roman"/>
            </a:endParaRPr>
          </a:p>
        </p:txBody>
      </p:sp>
      <p:grpSp>
        <p:nvGrpSpPr>
          <p:cNvPr id="8" name="object 8"/>
          <p:cNvGrpSpPr/>
          <p:nvPr/>
        </p:nvGrpSpPr>
        <p:grpSpPr>
          <a:xfrm>
            <a:off x="3119437" y="2761683"/>
            <a:ext cx="462280" cy="118110"/>
            <a:chOff x="1595437" y="2761683"/>
            <a:chExt cx="462280" cy="118110"/>
          </a:xfrm>
        </p:grpSpPr>
        <p:sp>
          <p:nvSpPr>
            <p:cNvPr id="9" name="object 9"/>
            <p:cNvSpPr/>
            <p:nvPr/>
          </p:nvSpPr>
          <p:spPr>
            <a:xfrm>
              <a:off x="1600199" y="2819400"/>
              <a:ext cx="432434" cy="1905"/>
            </a:xfrm>
            <a:custGeom>
              <a:avLst/>
              <a:gdLst/>
              <a:ahLst/>
              <a:cxnLst/>
              <a:rect l="l" t="t" r="r" b="b"/>
              <a:pathLst>
                <a:path w="432435" h="1905">
                  <a:moveTo>
                    <a:pt x="0" y="0"/>
                  </a:moveTo>
                  <a:lnTo>
                    <a:pt x="431995" y="1499"/>
                  </a:lnTo>
                </a:path>
              </a:pathLst>
            </a:custGeom>
            <a:ln w="9524">
              <a:solidFill>
                <a:srgbClr val="66699C"/>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1941335" y="2761683"/>
              <a:ext cx="116064" cy="117906"/>
            </a:xfrm>
            <a:prstGeom prst="rect">
              <a:avLst/>
            </a:prstGeom>
          </p:spPr>
        </p:pic>
      </p:grpSp>
      <p:grpSp>
        <p:nvGrpSpPr>
          <p:cNvPr id="11" name="object 11"/>
          <p:cNvGrpSpPr/>
          <p:nvPr/>
        </p:nvGrpSpPr>
        <p:grpSpPr>
          <a:xfrm>
            <a:off x="4872037" y="2761613"/>
            <a:ext cx="386080" cy="118110"/>
            <a:chOff x="3348037" y="2761613"/>
            <a:chExt cx="386080" cy="118110"/>
          </a:xfrm>
        </p:grpSpPr>
        <p:sp>
          <p:nvSpPr>
            <p:cNvPr id="12" name="object 12"/>
            <p:cNvSpPr/>
            <p:nvPr/>
          </p:nvSpPr>
          <p:spPr>
            <a:xfrm>
              <a:off x="3352799" y="2819400"/>
              <a:ext cx="356235" cy="1905"/>
            </a:xfrm>
            <a:custGeom>
              <a:avLst/>
              <a:gdLst/>
              <a:ahLst/>
              <a:cxnLst/>
              <a:rect l="l" t="t" r="r" b="b"/>
              <a:pathLst>
                <a:path w="356235" h="1905">
                  <a:moveTo>
                    <a:pt x="0" y="0"/>
                  </a:moveTo>
                  <a:lnTo>
                    <a:pt x="355795" y="1482"/>
                  </a:lnTo>
                </a:path>
              </a:pathLst>
            </a:custGeom>
            <a:ln w="9524">
              <a:solidFill>
                <a:srgbClr val="66699C"/>
              </a:solidFill>
            </a:ln>
          </p:spPr>
          <p:txBody>
            <a:bodyPr wrap="square" lIns="0" tIns="0" rIns="0" bIns="0" rtlCol="0"/>
            <a:lstStyle/>
            <a:p>
              <a:endParaRPr/>
            </a:p>
          </p:txBody>
        </p:sp>
        <p:pic>
          <p:nvPicPr>
            <p:cNvPr id="13" name="object 13"/>
            <p:cNvPicPr/>
            <p:nvPr/>
          </p:nvPicPr>
          <p:blipFill>
            <a:blip r:embed="rId3" cstate="print"/>
            <a:stretch>
              <a:fillRect/>
            </a:stretch>
          </p:blipFill>
          <p:spPr>
            <a:xfrm>
              <a:off x="3617705" y="2761613"/>
              <a:ext cx="116094" cy="117906"/>
            </a:xfrm>
            <a:prstGeom prst="rect">
              <a:avLst/>
            </a:prstGeom>
          </p:spPr>
        </p:pic>
      </p:grpSp>
      <p:grpSp>
        <p:nvGrpSpPr>
          <p:cNvPr id="14" name="object 14"/>
          <p:cNvGrpSpPr/>
          <p:nvPr/>
        </p:nvGrpSpPr>
        <p:grpSpPr>
          <a:xfrm>
            <a:off x="6700836" y="2761613"/>
            <a:ext cx="386080" cy="118110"/>
            <a:chOff x="5176836" y="2761613"/>
            <a:chExt cx="386080" cy="118110"/>
          </a:xfrm>
        </p:grpSpPr>
        <p:sp>
          <p:nvSpPr>
            <p:cNvPr id="15" name="object 15"/>
            <p:cNvSpPr/>
            <p:nvPr/>
          </p:nvSpPr>
          <p:spPr>
            <a:xfrm>
              <a:off x="5181598" y="2819400"/>
              <a:ext cx="356235" cy="1905"/>
            </a:xfrm>
            <a:custGeom>
              <a:avLst/>
              <a:gdLst/>
              <a:ahLst/>
              <a:cxnLst/>
              <a:rect l="l" t="t" r="r" b="b"/>
              <a:pathLst>
                <a:path w="356235" h="1905">
                  <a:moveTo>
                    <a:pt x="0" y="0"/>
                  </a:moveTo>
                  <a:lnTo>
                    <a:pt x="355795" y="1482"/>
                  </a:lnTo>
                </a:path>
              </a:pathLst>
            </a:custGeom>
            <a:ln w="9524">
              <a:solidFill>
                <a:srgbClr val="66699C"/>
              </a:solidFill>
            </a:ln>
          </p:spPr>
          <p:txBody>
            <a:bodyPr wrap="square" lIns="0" tIns="0" rIns="0" bIns="0" rtlCol="0"/>
            <a:lstStyle/>
            <a:p>
              <a:endParaRPr/>
            </a:p>
          </p:txBody>
        </p:sp>
        <p:pic>
          <p:nvPicPr>
            <p:cNvPr id="16" name="object 16"/>
            <p:cNvPicPr/>
            <p:nvPr/>
          </p:nvPicPr>
          <p:blipFill>
            <a:blip r:embed="rId4" cstate="print"/>
            <a:stretch>
              <a:fillRect/>
            </a:stretch>
          </p:blipFill>
          <p:spPr>
            <a:xfrm>
              <a:off x="5446504" y="2761613"/>
              <a:ext cx="116094" cy="117906"/>
            </a:xfrm>
            <a:prstGeom prst="rect">
              <a:avLst/>
            </a:prstGeom>
          </p:spPr>
        </p:pic>
      </p:grpSp>
      <p:grpSp>
        <p:nvGrpSpPr>
          <p:cNvPr id="17" name="object 17"/>
          <p:cNvGrpSpPr/>
          <p:nvPr/>
        </p:nvGrpSpPr>
        <p:grpSpPr>
          <a:xfrm>
            <a:off x="8224835" y="2761613"/>
            <a:ext cx="386080" cy="118110"/>
            <a:chOff x="6700835" y="2761613"/>
            <a:chExt cx="386080" cy="118110"/>
          </a:xfrm>
        </p:grpSpPr>
        <p:sp>
          <p:nvSpPr>
            <p:cNvPr id="18" name="object 18"/>
            <p:cNvSpPr/>
            <p:nvPr/>
          </p:nvSpPr>
          <p:spPr>
            <a:xfrm>
              <a:off x="6705598" y="2819400"/>
              <a:ext cx="356235" cy="1905"/>
            </a:xfrm>
            <a:custGeom>
              <a:avLst/>
              <a:gdLst/>
              <a:ahLst/>
              <a:cxnLst/>
              <a:rect l="l" t="t" r="r" b="b"/>
              <a:pathLst>
                <a:path w="356234" h="1905">
                  <a:moveTo>
                    <a:pt x="0" y="0"/>
                  </a:moveTo>
                  <a:lnTo>
                    <a:pt x="355795" y="1482"/>
                  </a:lnTo>
                </a:path>
              </a:pathLst>
            </a:custGeom>
            <a:ln w="9524">
              <a:solidFill>
                <a:srgbClr val="66699C"/>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6970504" y="2761613"/>
              <a:ext cx="116094" cy="117906"/>
            </a:xfrm>
            <a:prstGeom prst="rect">
              <a:avLst/>
            </a:prstGeom>
          </p:spPr>
        </p:pic>
      </p:grpSp>
      <p:sp>
        <p:nvSpPr>
          <p:cNvPr id="20" name="object 20"/>
          <p:cNvSpPr txBox="1"/>
          <p:nvPr/>
        </p:nvSpPr>
        <p:spPr>
          <a:xfrm>
            <a:off x="2161539" y="3367023"/>
            <a:ext cx="7967980" cy="2882900"/>
          </a:xfrm>
          <a:prstGeom prst="rect">
            <a:avLst/>
          </a:prstGeom>
        </p:spPr>
        <p:txBody>
          <a:bodyPr vert="horz" wrap="square" lIns="0" tIns="45719" rIns="0" bIns="0" rtlCol="0">
            <a:spAutoFit/>
          </a:bodyPr>
          <a:lstStyle/>
          <a:p>
            <a:pPr marL="268605" indent="-256540">
              <a:spcBef>
                <a:spcPts val="359"/>
              </a:spcBef>
              <a:buClr>
                <a:srgbClr val="A04DA3"/>
              </a:buClr>
              <a:buChar char="•"/>
              <a:tabLst>
                <a:tab pos="268605" algn="l"/>
                <a:tab pos="269240" algn="l"/>
              </a:tabLst>
            </a:pPr>
            <a:r>
              <a:rPr sz="2200" spc="85" dirty="0">
                <a:latin typeface="Times New Roman"/>
                <a:cs typeface="Times New Roman"/>
              </a:rPr>
              <a:t>Thiết</a:t>
            </a:r>
            <a:r>
              <a:rPr sz="2200" spc="-5" dirty="0">
                <a:latin typeface="Times New Roman"/>
                <a:cs typeface="Times New Roman"/>
              </a:rPr>
              <a:t> </a:t>
            </a:r>
            <a:r>
              <a:rPr sz="2200" spc="80" dirty="0">
                <a:latin typeface="Times New Roman"/>
                <a:cs typeface="Times New Roman"/>
              </a:rPr>
              <a:t>bị</a:t>
            </a:r>
            <a:r>
              <a:rPr sz="2200" spc="-5" dirty="0">
                <a:latin typeface="Times New Roman"/>
                <a:cs typeface="Times New Roman"/>
              </a:rPr>
              <a:t> </a:t>
            </a:r>
            <a:r>
              <a:rPr sz="2200" spc="140" dirty="0">
                <a:latin typeface="Times New Roman"/>
                <a:cs typeface="Times New Roman"/>
              </a:rPr>
              <a:t>nguồn</a:t>
            </a:r>
            <a:r>
              <a:rPr sz="2200" spc="-5" dirty="0">
                <a:latin typeface="Times New Roman"/>
                <a:cs typeface="Times New Roman"/>
              </a:rPr>
              <a:t> </a:t>
            </a:r>
            <a:r>
              <a:rPr sz="2200" spc="114" dirty="0">
                <a:latin typeface="Times New Roman"/>
                <a:cs typeface="Times New Roman"/>
              </a:rPr>
              <a:t>tạo</a:t>
            </a:r>
            <a:r>
              <a:rPr sz="2200" spc="-5" dirty="0">
                <a:latin typeface="Times New Roman"/>
                <a:cs typeface="Times New Roman"/>
              </a:rPr>
              <a:t> </a:t>
            </a:r>
            <a:r>
              <a:rPr sz="2200" spc="145" dirty="0">
                <a:latin typeface="Times New Roman"/>
                <a:cs typeface="Times New Roman"/>
              </a:rPr>
              <a:t>ra</a:t>
            </a:r>
            <a:r>
              <a:rPr sz="2200" dirty="0">
                <a:latin typeface="Times New Roman"/>
                <a:cs typeface="Times New Roman"/>
              </a:rPr>
              <a:t> </a:t>
            </a:r>
            <a:r>
              <a:rPr sz="2200" spc="180" dirty="0">
                <a:latin typeface="Times New Roman"/>
                <a:cs typeface="Times New Roman"/>
              </a:rPr>
              <a:t>dữ</a:t>
            </a:r>
            <a:r>
              <a:rPr sz="2200" spc="-5" dirty="0">
                <a:latin typeface="Times New Roman"/>
                <a:cs typeface="Times New Roman"/>
              </a:rPr>
              <a:t> </a:t>
            </a:r>
            <a:r>
              <a:rPr sz="2200" spc="70" dirty="0">
                <a:latin typeface="Times New Roman"/>
                <a:cs typeface="Times New Roman"/>
              </a:rPr>
              <a:t>liệu</a:t>
            </a:r>
            <a:r>
              <a:rPr sz="2200" dirty="0">
                <a:latin typeface="Times New Roman"/>
                <a:cs typeface="Times New Roman"/>
              </a:rPr>
              <a:t> </a:t>
            </a:r>
            <a:r>
              <a:rPr sz="2200" spc="110" dirty="0">
                <a:latin typeface="Times New Roman"/>
                <a:cs typeface="Times New Roman"/>
              </a:rPr>
              <a:t>cần</a:t>
            </a:r>
            <a:r>
              <a:rPr sz="2200" spc="-5" dirty="0">
                <a:latin typeface="Times New Roman"/>
                <a:cs typeface="Times New Roman"/>
              </a:rPr>
              <a:t> </a:t>
            </a:r>
            <a:r>
              <a:rPr sz="2200" spc="114" dirty="0">
                <a:latin typeface="Times New Roman"/>
                <a:cs typeface="Times New Roman"/>
              </a:rPr>
              <a:t>truyền</a:t>
            </a:r>
            <a:r>
              <a:rPr sz="2200" dirty="0">
                <a:latin typeface="Times New Roman"/>
                <a:cs typeface="Times New Roman"/>
              </a:rPr>
              <a:t> (</a:t>
            </a:r>
            <a:r>
              <a:rPr sz="2200" dirty="0">
                <a:solidFill>
                  <a:srgbClr val="FF0000"/>
                </a:solidFill>
                <a:latin typeface="Times New Roman"/>
                <a:cs typeface="Times New Roman"/>
              </a:rPr>
              <a:t>ví</a:t>
            </a:r>
            <a:r>
              <a:rPr sz="2200" spc="-5" dirty="0">
                <a:solidFill>
                  <a:srgbClr val="FF0000"/>
                </a:solidFill>
                <a:latin typeface="Times New Roman"/>
                <a:cs typeface="Times New Roman"/>
              </a:rPr>
              <a:t> </a:t>
            </a:r>
            <a:r>
              <a:rPr sz="2200" spc="95" dirty="0">
                <a:solidFill>
                  <a:srgbClr val="FF0000"/>
                </a:solidFill>
                <a:latin typeface="Times New Roman"/>
                <a:cs typeface="Times New Roman"/>
              </a:rPr>
              <a:t>dụ?</a:t>
            </a:r>
            <a:r>
              <a:rPr sz="2200" spc="95" dirty="0">
                <a:latin typeface="Times New Roman"/>
                <a:cs typeface="Times New Roman"/>
              </a:rPr>
              <a:t>)</a:t>
            </a:r>
            <a:endParaRPr sz="2200">
              <a:latin typeface="Times New Roman"/>
              <a:cs typeface="Times New Roman"/>
            </a:endParaRPr>
          </a:p>
          <a:p>
            <a:pPr marL="266700" marR="5080" indent="-254000">
              <a:lnSpc>
                <a:spcPct val="102299"/>
              </a:lnSpc>
              <a:spcBef>
                <a:spcPts val="200"/>
              </a:spcBef>
              <a:buClr>
                <a:srgbClr val="A04DA3"/>
              </a:buClr>
              <a:buChar char="•"/>
              <a:tabLst>
                <a:tab pos="268605" algn="l"/>
                <a:tab pos="269240" algn="l"/>
              </a:tabLst>
            </a:pPr>
            <a:r>
              <a:rPr sz="2200" spc="85" dirty="0">
                <a:latin typeface="Times New Roman"/>
                <a:cs typeface="Times New Roman"/>
              </a:rPr>
              <a:t>Thiết</a:t>
            </a:r>
            <a:r>
              <a:rPr sz="2200" spc="70" dirty="0">
                <a:latin typeface="Times New Roman"/>
                <a:cs typeface="Times New Roman"/>
              </a:rPr>
              <a:t> </a:t>
            </a:r>
            <a:r>
              <a:rPr sz="2200" spc="80" dirty="0">
                <a:latin typeface="Times New Roman"/>
                <a:cs typeface="Times New Roman"/>
              </a:rPr>
              <a:t>bị</a:t>
            </a:r>
            <a:r>
              <a:rPr sz="2200" spc="70" dirty="0">
                <a:latin typeface="Times New Roman"/>
                <a:cs typeface="Times New Roman"/>
              </a:rPr>
              <a:t> </a:t>
            </a:r>
            <a:r>
              <a:rPr sz="2200" spc="114" dirty="0">
                <a:latin typeface="Times New Roman"/>
                <a:cs typeface="Times New Roman"/>
              </a:rPr>
              <a:t>truyền</a:t>
            </a:r>
            <a:r>
              <a:rPr sz="2200" spc="80" dirty="0">
                <a:latin typeface="Times New Roman"/>
                <a:cs typeface="Times New Roman"/>
              </a:rPr>
              <a:t> </a:t>
            </a:r>
            <a:r>
              <a:rPr sz="2200" spc="95" dirty="0">
                <a:latin typeface="Times New Roman"/>
                <a:cs typeface="Times New Roman"/>
              </a:rPr>
              <a:t>chuyển</a:t>
            </a:r>
            <a:r>
              <a:rPr sz="2200" spc="70" dirty="0">
                <a:latin typeface="Times New Roman"/>
                <a:cs typeface="Times New Roman"/>
              </a:rPr>
              <a:t> </a:t>
            </a:r>
            <a:r>
              <a:rPr sz="2200" spc="100" dirty="0">
                <a:latin typeface="Times New Roman"/>
                <a:cs typeface="Times New Roman"/>
              </a:rPr>
              <a:t>đổi</a:t>
            </a:r>
            <a:r>
              <a:rPr sz="2200" spc="75" dirty="0">
                <a:latin typeface="Times New Roman"/>
                <a:cs typeface="Times New Roman"/>
              </a:rPr>
              <a:t> </a:t>
            </a:r>
            <a:r>
              <a:rPr sz="2200" spc="60" dirty="0">
                <a:latin typeface="Times New Roman"/>
                <a:cs typeface="Times New Roman"/>
              </a:rPr>
              <a:t>và</a:t>
            </a:r>
            <a:r>
              <a:rPr sz="2200" spc="70" dirty="0">
                <a:latin typeface="Times New Roman"/>
                <a:cs typeface="Times New Roman"/>
              </a:rPr>
              <a:t> </a:t>
            </a:r>
            <a:r>
              <a:rPr sz="2200" spc="170" dirty="0">
                <a:latin typeface="Times New Roman"/>
                <a:cs typeface="Times New Roman"/>
              </a:rPr>
              <a:t>mã</a:t>
            </a:r>
            <a:r>
              <a:rPr sz="2200" spc="70" dirty="0">
                <a:latin typeface="Times New Roman"/>
                <a:cs typeface="Times New Roman"/>
              </a:rPr>
              <a:t> </a:t>
            </a:r>
            <a:r>
              <a:rPr sz="2200" spc="125" dirty="0">
                <a:latin typeface="Times New Roman"/>
                <a:cs typeface="Times New Roman"/>
              </a:rPr>
              <a:t>hóa</a:t>
            </a:r>
            <a:r>
              <a:rPr sz="2200" spc="75" dirty="0">
                <a:latin typeface="Times New Roman"/>
                <a:cs typeface="Times New Roman"/>
              </a:rPr>
              <a:t> </a:t>
            </a:r>
            <a:r>
              <a:rPr sz="2200" spc="180" dirty="0">
                <a:latin typeface="Times New Roman"/>
                <a:cs typeface="Times New Roman"/>
              </a:rPr>
              <a:t>dữ</a:t>
            </a:r>
            <a:r>
              <a:rPr sz="2200" spc="70" dirty="0">
                <a:latin typeface="Times New Roman"/>
                <a:cs typeface="Times New Roman"/>
              </a:rPr>
              <a:t> liệu</a:t>
            </a:r>
            <a:r>
              <a:rPr sz="2200" spc="75" dirty="0">
                <a:latin typeface="Times New Roman"/>
                <a:cs typeface="Times New Roman"/>
              </a:rPr>
              <a:t> </a:t>
            </a:r>
            <a:r>
              <a:rPr sz="2200" spc="160" dirty="0">
                <a:latin typeface="Times New Roman"/>
                <a:cs typeface="Times New Roman"/>
              </a:rPr>
              <a:t>thánh</a:t>
            </a:r>
            <a:r>
              <a:rPr sz="2200" spc="70" dirty="0">
                <a:latin typeface="Times New Roman"/>
                <a:cs typeface="Times New Roman"/>
              </a:rPr>
              <a:t> </a:t>
            </a:r>
            <a:r>
              <a:rPr sz="2200" spc="85" dirty="0">
                <a:latin typeface="Times New Roman"/>
                <a:cs typeface="Times New Roman"/>
              </a:rPr>
              <a:t>sóng</a:t>
            </a:r>
            <a:r>
              <a:rPr sz="2200" spc="70" dirty="0">
                <a:latin typeface="Times New Roman"/>
                <a:cs typeface="Times New Roman"/>
              </a:rPr>
              <a:t> </a:t>
            </a:r>
            <a:r>
              <a:rPr sz="2200" spc="95" dirty="0">
                <a:latin typeface="Times New Roman"/>
                <a:cs typeface="Times New Roman"/>
              </a:rPr>
              <a:t>điện </a:t>
            </a:r>
            <a:r>
              <a:rPr sz="2200" spc="180" dirty="0">
                <a:latin typeface="Times New Roman"/>
                <a:cs typeface="Times New Roman"/>
              </a:rPr>
              <a:t>từ</a:t>
            </a:r>
            <a:r>
              <a:rPr sz="2200" spc="-15" dirty="0">
                <a:latin typeface="Times New Roman"/>
                <a:cs typeface="Times New Roman"/>
              </a:rPr>
              <a:t> </a:t>
            </a:r>
            <a:r>
              <a:rPr sz="2200" spc="120" dirty="0">
                <a:latin typeface="Times New Roman"/>
                <a:cs typeface="Times New Roman"/>
              </a:rPr>
              <a:t>để</a:t>
            </a:r>
            <a:r>
              <a:rPr sz="2200" spc="-10" dirty="0">
                <a:latin typeface="Times New Roman"/>
                <a:cs typeface="Times New Roman"/>
              </a:rPr>
              <a:t> </a:t>
            </a:r>
            <a:r>
              <a:rPr sz="2200" spc="114" dirty="0">
                <a:latin typeface="Times New Roman"/>
                <a:cs typeface="Times New Roman"/>
              </a:rPr>
              <a:t>truyền</a:t>
            </a:r>
            <a:r>
              <a:rPr sz="2200" spc="-10" dirty="0">
                <a:latin typeface="Times New Roman"/>
                <a:cs typeface="Times New Roman"/>
              </a:rPr>
              <a:t> </a:t>
            </a:r>
            <a:r>
              <a:rPr sz="2200" spc="90" dirty="0">
                <a:latin typeface="Times New Roman"/>
                <a:cs typeface="Times New Roman"/>
              </a:rPr>
              <a:t>đi</a:t>
            </a:r>
            <a:r>
              <a:rPr sz="2200" spc="-10" dirty="0">
                <a:latin typeface="Times New Roman"/>
                <a:cs typeface="Times New Roman"/>
              </a:rPr>
              <a:t> </a:t>
            </a:r>
            <a:r>
              <a:rPr sz="2200" spc="120" dirty="0">
                <a:latin typeface="Times New Roman"/>
                <a:cs typeface="Times New Roman"/>
              </a:rPr>
              <a:t>trong</a:t>
            </a:r>
            <a:r>
              <a:rPr sz="2200" spc="-10" dirty="0">
                <a:latin typeface="Times New Roman"/>
                <a:cs typeface="Times New Roman"/>
              </a:rPr>
              <a:t> </a:t>
            </a:r>
            <a:r>
              <a:rPr sz="2200" spc="110" dirty="0">
                <a:latin typeface="Times New Roman"/>
                <a:cs typeface="Times New Roman"/>
              </a:rPr>
              <a:t>môi</a:t>
            </a:r>
            <a:r>
              <a:rPr sz="2200" spc="-10" dirty="0">
                <a:latin typeface="Times New Roman"/>
                <a:cs typeface="Times New Roman"/>
              </a:rPr>
              <a:t> </a:t>
            </a:r>
            <a:r>
              <a:rPr sz="2200" spc="160" dirty="0">
                <a:latin typeface="Times New Roman"/>
                <a:cs typeface="Times New Roman"/>
              </a:rPr>
              <a:t>trường</a:t>
            </a:r>
            <a:r>
              <a:rPr sz="2200" spc="-10" dirty="0">
                <a:latin typeface="Times New Roman"/>
                <a:cs typeface="Times New Roman"/>
              </a:rPr>
              <a:t> </a:t>
            </a:r>
            <a:r>
              <a:rPr sz="2200" spc="114" dirty="0">
                <a:latin typeface="Times New Roman"/>
                <a:cs typeface="Times New Roman"/>
              </a:rPr>
              <a:t>truyền</a:t>
            </a:r>
            <a:r>
              <a:rPr sz="2200" spc="-10" dirty="0">
                <a:latin typeface="Times New Roman"/>
                <a:cs typeface="Times New Roman"/>
              </a:rPr>
              <a:t> </a:t>
            </a:r>
            <a:r>
              <a:rPr sz="2200" spc="105" dirty="0">
                <a:latin typeface="Times New Roman"/>
                <a:cs typeface="Times New Roman"/>
              </a:rPr>
              <a:t>dẫn.</a:t>
            </a:r>
            <a:endParaRPr sz="2200">
              <a:latin typeface="Times New Roman"/>
              <a:cs typeface="Times New Roman"/>
            </a:endParaRPr>
          </a:p>
          <a:p>
            <a:pPr marL="266700" marR="5080" indent="-254000">
              <a:lnSpc>
                <a:spcPts val="2600"/>
              </a:lnSpc>
              <a:spcBef>
                <a:spcPts val="380"/>
              </a:spcBef>
              <a:buClr>
                <a:srgbClr val="A04DA3"/>
              </a:buClr>
              <a:buChar char="•"/>
              <a:tabLst>
                <a:tab pos="268605" algn="l"/>
                <a:tab pos="269240" algn="l"/>
              </a:tabLst>
            </a:pPr>
            <a:r>
              <a:rPr sz="2200" spc="130" dirty="0">
                <a:latin typeface="Times New Roman"/>
                <a:cs typeface="Times New Roman"/>
              </a:rPr>
              <a:t>Hệ</a:t>
            </a:r>
            <a:r>
              <a:rPr sz="2200" spc="170" dirty="0">
                <a:latin typeface="Times New Roman"/>
                <a:cs typeface="Times New Roman"/>
              </a:rPr>
              <a:t> </a:t>
            </a:r>
            <a:r>
              <a:rPr sz="2200" spc="130" dirty="0">
                <a:latin typeface="Times New Roman"/>
                <a:cs typeface="Times New Roman"/>
              </a:rPr>
              <a:t>thống</a:t>
            </a:r>
            <a:r>
              <a:rPr sz="2200" spc="170" dirty="0">
                <a:latin typeface="Times New Roman"/>
                <a:cs typeface="Times New Roman"/>
              </a:rPr>
              <a:t> </a:t>
            </a:r>
            <a:r>
              <a:rPr sz="2200" spc="114" dirty="0">
                <a:latin typeface="Times New Roman"/>
                <a:cs typeface="Times New Roman"/>
              </a:rPr>
              <a:t>truyền</a:t>
            </a:r>
            <a:r>
              <a:rPr sz="2200" spc="175" dirty="0">
                <a:latin typeface="Times New Roman"/>
                <a:cs typeface="Times New Roman"/>
              </a:rPr>
              <a:t> </a:t>
            </a:r>
            <a:r>
              <a:rPr sz="2200" spc="155" dirty="0">
                <a:latin typeface="Times New Roman"/>
                <a:cs typeface="Times New Roman"/>
              </a:rPr>
              <a:t>dẫn</a:t>
            </a:r>
            <a:r>
              <a:rPr sz="2200" spc="170" dirty="0">
                <a:latin typeface="Times New Roman"/>
                <a:cs typeface="Times New Roman"/>
              </a:rPr>
              <a:t> </a:t>
            </a:r>
            <a:r>
              <a:rPr sz="2200" spc="50" dirty="0">
                <a:latin typeface="Times New Roman"/>
                <a:cs typeface="Times New Roman"/>
              </a:rPr>
              <a:t>có</a:t>
            </a:r>
            <a:r>
              <a:rPr sz="2200" spc="170" dirty="0">
                <a:latin typeface="Times New Roman"/>
                <a:cs typeface="Times New Roman"/>
              </a:rPr>
              <a:t> </a:t>
            </a:r>
            <a:r>
              <a:rPr sz="2200" spc="130" dirty="0">
                <a:latin typeface="Times New Roman"/>
                <a:cs typeface="Times New Roman"/>
              </a:rPr>
              <a:t>thể</a:t>
            </a:r>
            <a:r>
              <a:rPr sz="2200" spc="170" dirty="0">
                <a:latin typeface="Times New Roman"/>
                <a:cs typeface="Times New Roman"/>
              </a:rPr>
              <a:t> </a:t>
            </a:r>
            <a:r>
              <a:rPr sz="2200" spc="65" dirty="0">
                <a:latin typeface="Times New Roman"/>
                <a:cs typeface="Times New Roman"/>
              </a:rPr>
              <a:t>là</a:t>
            </a:r>
            <a:r>
              <a:rPr sz="2200" spc="170" dirty="0">
                <a:latin typeface="Times New Roman"/>
                <a:cs typeface="Times New Roman"/>
              </a:rPr>
              <a:t> </a:t>
            </a:r>
            <a:r>
              <a:rPr sz="2200" spc="160" dirty="0">
                <a:latin typeface="Times New Roman"/>
                <a:cs typeface="Times New Roman"/>
              </a:rPr>
              <a:t>đường</a:t>
            </a:r>
            <a:r>
              <a:rPr sz="2200" spc="175" dirty="0">
                <a:latin typeface="Times New Roman"/>
                <a:cs typeface="Times New Roman"/>
              </a:rPr>
              <a:t> </a:t>
            </a:r>
            <a:r>
              <a:rPr sz="2200" spc="114" dirty="0">
                <a:latin typeface="Times New Roman"/>
                <a:cs typeface="Times New Roman"/>
              </a:rPr>
              <a:t>truyền</a:t>
            </a:r>
            <a:r>
              <a:rPr sz="2200" spc="175" dirty="0">
                <a:latin typeface="Times New Roman"/>
                <a:cs typeface="Times New Roman"/>
              </a:rPr>
              <a:t> </a:t>
            </a:r>
            <a:r>
              <a:rPr sz="2200" spc="100" dirty="0">
                <a:latin typeface="Times New Roman"/>
                <a:cs typeface="Times New Roman"/>
              </a:rPr>
              <a:t>hoặc</a:t>
            </a:r>
            <a:r>
              <a:rPr sz="2200" spc="170" dirty="0">
                <a:latin typeface="Times New Roman"/>
                <a:cs typeface="Times New Roman"/>
              </a:rPr>
              <a:t> </a:t>
            </a:r>
            <a:r>
              <a:rPr sz="2200" spc="140" dirty="0">
                <a:latin typeface="Times New Roman"/>
                <a:cs typeface="Times New Roman"/>
              </a:rPr>
              <a:t>mạng</a:t>
            </a:r>
            <a:r>
              <a:rPr sz="2200" spc="170" dirty="0">
                <a:latin typeface="Times New Roman"/>
                <a:cs typeface="Times New Roman"/>
              </a:rPr>
              <a:t> </a:t>
            </a:r>
            <a:r>
              <a:rPr sz="2200" spc="85" dirty="0">
                <a:latin typeface="Times New Roman"/>
                <a:cs typeface="Times New Roman"/>
              </a:rPr>
              <a:t>máy </a:t>
            </a:r>
            <a:r>
              <a:rPr sz="2200" spc="135" dirty="0">
                <a:latin typeface="Times New Roman"/>
                <a:cs typeface="Times New Roman"/>
              </a:rPr>
              <a:t>tính</a:t>
            </a:r>
            <a:r>
              <a:rPr sz="2200" spc="-15" dirty="0">
                <a:latin typeface="Times New Roman"/>
                <a:cs typeface="Times New Roman"/>
              </a:rPr>
              <a:t> </a:t>
            </a:r>
            <a:r>
              <a:rPr sz="2200" spc="120" dirty="0">
                <a:latin typeface="Times New Roman"/>
                <a:cs typeface="Times New Roman"/>
              </a:rPr>
              <a:t>để</a:t>
            </a:r>
            <a:r>
              <a:rPr sz="2200" spc="-15" dirty="0">
                <a:latin typeface="Times New Roman"/>
                <a:cs typeface="Times New Roman"/>
              </a:rPr>
              <a:t> </a:t>
            </a:r>
            <a:r>
              <a:rPr sz="2200" spc="95" dirty="0">
                <a:latin typeface="Times New Roman"/>
                <a:cs typeface="Times New Roman"/>
              </a:rPr>
              <a:t>kết</a:t>
            </a:r>
            <a:r>
              <a:rPr sz="2200" spc="-15" dirty="0">
                <a:latin typeface="Times New Roman"/>
                <a:cs typeface="Times New Roman"/>
              </a:rPr>
              <a:t> </a:t>
            </a:r>
            <a:r>
              <a:rPr sz="2200" spc="120" dirty="0">
                <a:latin typeface="Times New Roman"/>
                <a:cs typeface="Times New Roman"/>
              </a:rPr>
              <a:t>nối</a:t>
            </a:r>
            <a:r>
              <a:rPr sz="2200" spc="-10" dirty="0">
                <a:latin typeface="Times New Roman"/>
                <a:cs typeface="Times New Roman"/>
              </a:rPr>
              <a:t> </a:t>
            </a:r>
            <a:r>
              <a:rPr sz="2200" spc="95" dirty="0">
                <a:latin typeface="Times New Roman"/>
                <a:cs typeface="Times New Roman"/>
              </a:rPr>
              <a:t>giữa</a:t>
            </a:r>
            <a:r>
              <a:rPr sz="2200" spc="-15" dirty="0">
                <a:latin typeface="Times New Roman"/>
                <a:cs typeface="Times New Roman"/>
              </a:rPr>
              <a:t> </a:t>
            </a:r>
            <a:r>
              <a:rPr sz="2200" spc="110" dirty="0">
                <a:latin typeface="Times New Roman"/>
                <a:cs typeface="Times New Roman"/>
              </a:rPr>
              <a:t>thiết</a:t>
            </a:r>
            <a:r>
              <a:rPr sz="2200" spc="-15" dirty="0">
                <a:latin typeface="Times New Roman"/>
                <a:cs typeface="Times New Roman"/>
              </a:rPr>
              <a:t> </a:t>
            </a:r>
            <a:r>
              <a:rPr sz="2200" spc="80" dirty="0">
                <a:latin typeface="Times New Roman"/>
                <a:cs typeface="Times New Roman"/>
              </a:rPr>
              <a:t>bị</a:t>
            </a:r>
            <a:r>
              <a:rPr sz="2200" spc="-10" dirty="0">
                <a:latin typeface="Times New Roman"/>
                <a:cs typeface="Times New Roman"/>
              </a:rPr>
              <a:t> </a:t>
            </a:r>
            <a:r>
              <a:rPr sz="2200" spc="140" dirty="0">
                <a:latin typeface="Times New Roman"/>
                <a:cs typeface="Times New Roman"/>
              </a:rPr>
              <a:t>nguồn</a:t>
            </a:r>
            <a:r>
              <a:rPr sz="2200" spc="-20" dirty="0">
                <a:latin typeface="Times New Roman"/>
                <a:cs typeface="Times New Roman"/>
              </a:rPr>
              <a:t> </a:t>
            </a:r>
            <a:r>
              <a:rPr sz="2200" spc="60" dirty="0">
                <a:latin typeface="Times New Roman"/>
                <a:cs typeface="Times New Roman"/>
              </a:rPr>
              <a:t>và</a:t>
            </a:r>
            <a:r>
              <a:rPr sz="2200" spc="-15" dirty="0">
                <a:latin typeface="Times New Roman"/>
                <a:cs typeface="Times New Roman"/>
              </a:rPr>
              <a:t> </a:t>
            </a:r>
            <a:r>
              <a:rPr sz="2200" spc="70" dirty="0">
                <a:latin typeface="Times New Roman"/>
                <a:cs typeface="Times New Roman"/>
              </a:rPr>
              <a:t>đích.</a:t>
            </a:r>
            <a:endParaRPr sz="2200">
              <a:latin typeface="Times New Roman"/>
              <a:cs typeface="Times New Roman"/>
            </a:endParaRPr>
          </a:p>
          <a:p>
            <a:pPr marL="266700" marR="5080" indent="-254000">
              <a:lnSpc>
                <a:spcPts val="2600"/>
              </a:lnSpc>
              <a:spcBef>
                <a:spcPts val="400"/>
              </a:spcBef>
              <a:buClr>
                <a:srgbClr val="A04DA3"/>
              </a:buClr>
              <a:buChar char="•"/>
              <a:tabLst>
                <a:tab pos="268605" algn="l"/>
                <a:tab pos="269240" algn="l"/>
              </a:tabLst>
            </a:pPr>
            <a:r>
              <a:rPr sz="2200" spc="85" dirty="0">
                <a:latin typeface="Times New Roman"/>
                <a:cs typeface="Times New Roman"/>
              </a:rPr>
              <a:t>Thiết</a:t>
            </a:r>
            <a:r>
              <a:rPr sz="2200" spc="140" dirty="0">
                <a:latin typeface="Times New Roman"/>
                <a:cs typeface="Times New Roman"/>
              </a:rPr>
              <a:t> </a:t>
            </a:r>
            <a:r>
              <a:rPr sz="2200" spc="80" dirty="0">
                <a:latin typeface="Times New Roman"/>
                <a:cs typeface="Times New Roman"/>
              </a:rPr>
              <a:t>bị</a:t>
            </a:r>
            <a:r>
              <a:rPr sz="2200" spc="140" dirty="0">
                <a:latin typeface="Times New Roman"/>
                <a:cs typeface="Times New Roman"/>
              </a:rPr>
              <a:t> </a:t>
            </a:r>
            <a:r>
              <a:rPr sz="2200" spc="170" dirty="0">
                <a:latin typeface="Times New Roman"/>
                <a:cs typeface="Times New Roman"/>
              </a:rPr>
              <a:t>nhận</a:t>
            </a:r>
            <a:r>
              <a:rPr sz="2200" spc="140" dirty="0">
                <a:latin typeface="Times New Roman"/>
                <a:cs typeface="Times New Roman"/>
              </a:rPr>
              <a:t> </a:t>
            </a:r>
            <a:r>
              <a:rPr sz="2200" spc="95" dirty="0">
                <a:latin typeface="Times New Roman"/>
                <a:cs typeface="Times New Roman"/>
              </a:rPr>
              <a:t>chuyển</a:t>
            </a:r>
            <a:r>
              <a:rPr sz="2200" spc="140" dirty="0">
                <a:latin typeface="Times New Roman"/>
                <a:cs typeface="Times New Roman"/>
              </a:rPr>
              <a:t> </a:t>
            </a:r>
            <a:r>
              <a:rPr sz="2200" spc="100" dirty="0">
                <a:latin typeface="Times New Roman"/>
                <a:cs typeface="Times New Roman"/>
              </a:rPr>
              <a:t>đổi</a:t>
            </a:r>
            <a:r>
              <a:rPr sz="2200" spc="140" dirty="0">
                <a:latin typeface="Times New Roman"/>
                <a:cs typeface="Times New Roman"/>
              </a:rPr>
              <a:t> </a:t>
            </a:r>
            <a:r>
              <a:rPr sz="2200" spc="120" dirty="0">
                <a:latin typeface="Times New Roman"/>
                <a:cs typeface="Times New Roman"/>
              </a:rPr>
              <a:t>tín</a:t>
            </a:r>
            <a:r>
              <a:rPr sz="2200" spc="140" dirty="0">
                <a:latin typeface="Times New Roman"/>
                <a:cs typeface="Times New Roman"/>
              </a:rPr>
              <a:t> </a:t>
            </a:r>
            <a:r>
              <a:rPr sz="2200" spc="105" dirty="0">
                <a:latin typeface="Times New Roman"/>
                <a:cs typeface="Times New Roman"/>
              </a:rPr>
              <a:t>hiệu</a:t>
            </a:r>
            <a:r>
              <a:rPr sz="2200" spc="140" dirty="0">
                <a:latin typeface="Times New Roman"/>
                <a:cs typeface="Times New Roman"/>
              </a:rPr>
              <a:t> </a:t>
            </a:r>
            <a:r>
              <a:rPr sz="2200" spc="114" dirty="0">
                <a:latin typeface="Times New Roman"/>
                <a:cs typeface="Times New Roman"/>
              </a:rPr>
              <a:t>điện</a:t>
            </a:r>
            <a:r>
              <a:rPr sz="2200" spc="140" dirty="0">
                <a:latin typeface="Times New Roman"/>
                <a:cs typeface="Times New Roman"/>
              </a:rPr>
              <a:t> </a:t>
            </a:r>
            <a:r>
              <a:rPr sz="2200" spc="180" dirty="0">
                <a:latin typeface="Times New Roman"/>
                <a:cs typeface="Times New Roman"/>
              </a:rPr>
              <a:t>từ</a:t>
            </a:r>
            <a:r>
              <a:rPr sz="2200" spc="145" dirty="0">
                <a:latin typeface="Times New Roman"/>
                <a:cs typeface="Times New Roman"/>
              </a:rPr>
              <a:t> </a:t>
            </a:r>
            <a:r>
              <a:rPr sz="2200" spc="160" dirty="0">
                <a:latin typeface="Times New Roman"/>
                <a:cs typeface="Times New Roman"/>
              </a:rPr>
              <a:t>thành</a:t>
            </a:r>
            <a:r>
              <a:rPr sz="2200" spc="140" dirty="0">
                <a:latin typeface="Times New Roman"/>
                <a:cs typeface="Times New Roman"/>
              </a:rPr>
              <a:t> </a:t>
            </a:r>
            <a:r>
              <a:rPr sz="2200" spc="125" dirty="0">
                <a:latin typeface="Times New Roman"/>
                <a:cs typeface="Times New Roman"/>
              </a:rPr>
              <a:t>dạng</a:t>
            </a:r>
            <a:r>
              <a:rPr sz="2200" spc="140" dirty="0">
                <a:latin typeface="Times New Roman"/>
                <a:cs typeface="Times New Roman"/>
              </a:rPr>
              <a:t> </a:t>
            </a:r>
            <a:r>
              <a:rPr sz="2200" spc="180" dirty="0">
                <a:latin typeface="Times New Roman"/>
                <a:cs typeface="Times New Roman"/>
              </a:rPr>
              <a:t>dữ</a:t>
            </a:r>
            <a:r>
              <a:rPr sz="2200" spc="140" dirty="0">
                <a:latin typeface="Times New Roman"/>
                <a:cs typeface="Times New Roman"/>
              </a:rPr>
              <a:t> </a:t>
            </a:r>
            <a:r>
              <a:rPr sz="2200" spc="50" dirty="0">
                <a:latin typeface="Times New Roman"/>
                <a:cs typeface="Times New Roman"/>
              </a:rPr>
              <a:t>liệu có</a:t>
            </a:r>
            <a:r>
              <a:rPr sz="2200" spc="-15" dirty="0">
                <a:latin typeface="Times New Roman"/>
                <a:cs typeface="Times New Roman"/>
              </a:rPr>
              <a:t> </a:t>
            </a:r>
            <a:r>
              <a:rPr sz="2200" spc="105" dirty="0">
                <a:latin typeface="Times New Roman"/>
                <a:cs typeface="Times New Roman"/>
              </a:rPr>
              <a:t>nghĩa</a:t>
            </a:r>
            <a:r>
              <a:rPr sz="2200" spc="-10" dirty="0">
                <a:latin typeface="Times New Roman"/>
                <a:cs typeface="Times New Roman"/>
              </a:rPr>
              <a:t> </a:t>
            </a:r>
            <a:r>
              <a:rPr sz="2200" spc="85" dirty="0">
                <a:latin typeface="Times New Roman"/>
                <a:cs typeface="Times New Roman"/>
              </a:rPr>
              <a:t>với</a:t>
            </a:r>
            <a:r>
              <a:rPr sz="2200" spc="-10" dirty="0">
                <a:latin typeface="Times New Roman"/>
                <a:cs typeface="Times New Roman"/>
              </a:rPr>
              <a:t> </a:t>
            </a:r>
            <a:r>
              <a:rPr sz="2200" spc="110" dirty="0">
                <a:latin typeface="Times New Roman"/>
                <a:cs typeface="Times New Roman"/>
              </a:rPr>
              <a:t>thiết</a:t>
            </a:r>
            <a:r>
              <a:rPr sz="2200" spc="-10" dirty="0">
                <a:latin typeface="Times New Roman"/>
                <a:cs typeface="Times New Roman"/>
              </a:rPr>
              <a:t> </a:t>
            </a:r>
            <a:r>
              <a:rPr sz="2200" spc="80" dirty="0">
                <a:latin typeface="Times New Roman"/>
                <a:cs typeface="Times New Roman"/>
              </a:rPr>
              <a:t>bị</a:t>
            </a:r>
            <a:r>
              <a:rPr sz="2200" spc="-15" dirty="0">
                <a:latin typeface="Times New Roman"/>
                <a:cs typeface="Times New Roman"/>
              </a:rPr>
              <a:t> </a:t>
            </a:r>
            <a:r>
              <a:rPr sz="2200" spc="70" dirty="0">
                <a:latin typeface="Times New Roman"/>
                <a:cs typeface="Times New Roman"/>
              </a:rPr>
              <a:t>đích.</a:t>
            </a:r>
            <a:endParaRPr sz="2200">
              <a:latin typeface="Times New Roman"/>
              <a:cs typeface="Times New Roman"/>
            </a:endParaRPr>
          </a:p>
          <a:p>
            <a:pPr marL="268605" indent="-256540">
              <a:spcBef>
                <a:spcPts val="180"/>
              </a:spcBef>
              <a:buClr>
                <a:srgbClr val="A04DA3"/>
              </a:buClr>
              <a:buChar char="•"/>
              <a:tabLst>
                <a:tab pos="268605" algn="l"/>
                <a:tab pos="269240" algn="l"/>
              </a:tabLst>
            </a:pPr>
            <a:r>
              <a:rPr sz="2200" spc="85" dirty="0">
                <a:latin typeface="Times New Roman"/>
                <a:cs typeface="Times New Roman"/>
              </a:rPr>
              <a:t>Thiết</a:t>
            </a:r>
            <a:r>
              <a:rPr sz="2200" spc="-15" dirty="0">
                <a:latin typeface="Times New Roman"/>
                <a:cs typeface="Times New Roman"/>
              </a:rPr>
              <a:t> </a:t>
            </a:r>
            <a:r>
              <a:rPr sz="2200" spc="80" dirty="0">
                <a:latin typeface="Times New Roman"/>
                <a:cs typeface="Times New Roman"/>
              </a:rPr>
              <a:t>bị</a:t>
            </a:r>
            <a:r>
              <a:rPr sz="2200" spc="-10" dirty="0">
                <a:latin typeface="Times New Roman"/>
                <a:cs typeface="Times New Roman"/>
              </a:rPr>
              <a:t> </a:t>
            </a:r>
            <a:r>
              <a:rPr sz="2200" spc="90" dirty="0">
                <a:latin typeface="Times New Roman"/>
                <a:cs typeface="Times New Roman"/>
              </a:rPr>
              <a:t>đích</a:t>
            </a:r>
            <a:r>
              <a:rPr sz="2200" spc="-15" dirty="0">
                <a:latin typeface="Times New Roman"/>
                <a:cs typeface="Times New Roman"/>
              </a:rPr>
              <a:t> </a:t>
            </a:r>
            <a:r>
              <a:rPr sz="2200" spc="170" dirty="0">
                <a:latin typeface="Times New Roman"/>
                <a:cs typeface="Times New Roman"/>
              </a:rPr>
              <a:t>nhận</a:t>
            </a:r>
            <a:r>
              <a:rPr sz="2200" spc="-10" dirty="0">
                <a:latin typeface="Times New Roman"/>
                <a:cs typeface="Times New Roman"/>
              </a:rPr>
              <a:t> </a:t>
            </a:r>
            <a:r>
              <a:rPr sz="2200" spc="180" dirty="0">
                <a:latin typeface="Times New Roman"/>
                <a:cs typeface="Times New Roman"/>
              </a:rPr>
              <a:t>dữ</a:t>
            </a:r>
            <a:r>
              <a:rPr sz="2200" spc="-10" dirty="0">
                <a:latin typeface="Times New Roman"/>
                <a:cs typeface="Times New Roman"/>
              </a:rPr>
              <a:t> </a:t>
            </a:r>
            <a:r>
              <a:rPr sz="2200" spc="70" dirty="0">
                <a:latin typeface="Times New Roman"/>
                <a:cs typeface="Times New Roman"/>
              </a:rPr>
              <a:t>liệu</a:t>
            </a:r>
            <a:r>
              <a:rPr sz="2200" spc="-15" dirty="0">
                <a:latin typeface="Times New Roman"/>
                <a:cs typeface="Times New Roman"/>
              </a:rPr>
              <a:t> </a:t>
            </a:r>
            <a:r>
              <a:rPr sz="2200" spc="180" dirty="0">
                <a:latin typeface="Times New Roman"/>
                <a:cs typeface="Times New Roman"/>
              </a:rPr>
              <a:t>từ</a:t>
            </a:r>
            <a:r>
              <a:rPr sz="2200" spc="-10" dirty="0">
                <a:latin typeface="Times New Roman"/>
                <a:cs typeface="Times New Roman"/>
              </a:rPr>
              <a:t> </a:t>
            </a:r>
            <a:r>
              <a:rPr sz="2200" spc="110" dirty="0">
                <a:latin typeface="Times New Roman"/>
                <a:cs typeface="Times New Roman"/>
              </a:rPr>
              <a:t>thiết</a:t>
            </a:r>
            <a:r>
              <a:rPr sz="2200" spc="-15" dirty="0">
                <a:latin typeface="Times New Roman"/>
                <a:cs typeface="Times New Roman"/>
              </a:rPr>
              <a:t> </a:t>
            </a:r>
            <a:r>
              <a:rPr sz="2200" spc="80" dirty="0">
                <a:latin typeface="Times New Roman"/>
                <a:cs typeface="Times New Roman"/>
              </a:rPr>
              <a:t>bị</a:t>
            </a:r>
            <a:r>
              <a:rPr sz="2200" spc="-10" dirty="0">
                <a:latin typeface="Times New Roman"/>
                <a:cs typeface="Times New Roman"/>
              </a:rPr>
              <a:t> </a:t>
            </a:r>
            <a:r>
              <a:rPr sz="2200" spc="125" dirty="0">
                <a:latin typeface="Times New Roman"/>
                <a:cs typeface="Times New Roman"/>
              </a:rPr>
              <a:t>nhận.</a:t>
            </a:r>
            <a:endParaRPr sz="2200">
              <a:latin typeface="Times New Roman"/>
              <a:cs typeface="Times New Roman"/>
            </a:endParaRPr>
          </a:p>
        </p:txBody>
      </p:sp>
      <p:sp>
        <p:nvSpPr>
          <p:cNvPr id="22" name="Title 21">
            <a:extLst>
              <a:ext uri="{FF2B5EF4-FFF2-40B4-BE49-F238E27FC236}">
                <a16:creationId xmlns:a16="http://schemas.microsoft.com/office/drawing/2014/main" id="{E3886517-03D2-6E31-C43E-16C30A59A339}"/>
              </a:ext>
            </a:extLst>
          </p:cNvPr>
          <p:cNvSpPr>
            <a:spLocks noGrp="1"/>
          </p:cNvSpPr>
          <p:nvPr>
            <p:ph type="title"/>
          </p:nvPr>
        </p:nvSpPr>
        <p:spPr/>
        <p:txBody>
          <a:bodyPr/>
          <a:lstStyle/>
          <a:p>
            <a:r>
              <a:rPr lang="en-VN" dirty="0"/>
              <a:t>Mô hình truyền dữ liệu đơn giản</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269BDC9-F5DC-4A16-9583-2F8CE4184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B12D5F-2E7A-4311-3191-B5E37E44471B}"/>
              </a:ext>
            </a:extLst>
          </p:cNvPr>
          <p:cNvSpPr>
            <a:spLocks noGrp="1"/>
          </p:cNvSpPr>
          <p:nvPr>
            <p:ph type="title"/>
          </p:nvPr>
        </p:nvSpPr>
        <p:spPr>
          <a:xfrm>
            <a:off x="1524000" y="4063296"/>
            <a:ext cx="9144000" cy="1152663"/>
          </a:xfrm>
        </p:spPr>
        <p:txBody>
          <a:bodyPr vert="horz" lIns="91440" tIns="45720" rIns="91440" bIns="45720" rtlCol="0" anchor="ctr">
            <a:normAutofit/>
          </a:bodyPr>
          <a:lstStyle/>
          <a:p>
            <a:pPr algn="ctr"/>
            <a:r>
              <a:rPr lang="en-US" sz="3700" kern="1200">
                <a:solidFill>
                  <a:schemeClr val="tx1"/>
                </a:solidFill>
                <a:latin typeface="+mj-lt"/>
                <a:ea typeface="+mj-ea"/>
                <a:cs typeface="+mj-cs"/>
              </a:rPr>
              <a:t>Nhiệm vụ của truyền thông đa phương tiện</a:t>
            </a:r>
          </a:p>
        </p:txBody>
      </p:sp>
      <p:sp>
        <p:nvSpPr>
          <p:cNvPr id="12" name="Freeform: Shape 11">
            <a:extLst>
              <a:ext uri="{FF2B5EF4-FFF2-40B4-BE49-F238E27FC236}">
                <a16:creationId xmlns:a16="http://schemas.microsoft.com/office/drawing/2014/main" id="{903CE7F4-D1BB-4A5B-8E96-915177640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
            <a:ext cx="9379192" cy="4251280"/>
          </a:xfrm>
          <a:custGeom>
            <a:avLst/>
            <a:gdLst>
              <a:gd name="connsiteX0" fmla="*/ 9379192 w 9379192"/>
              <a:gd name="connsiteY0" fmla="*/ 3752527 h 3752527"/>
              <a:gd name="connsiteX1" fmla="*/ 3293459 w 9379192"/>
              <a:gd name="connsiteY1" fmla="*/ 3752527 h 3752527"/>
              <a:gd name="connsiteX2" fmla="*/ 3297156 w 9379192"/>
              <a:gd name="connsiteY2" fmla="*/ 3752055 h 3752527"/>
              <a:gd name="connsiteX3" fmla="*/ 3642095 w 9379192"/>
              <a:gd name="connsiteY3" fmla="*/ 3690141 h 3752527"/>
              <a:gd name="connsiteX4" fmla="*/ 2307659 w 9379192"/>
              <a:gd name="connsiteY4" fmla="*/ 3500267 h 3752527"/>
              <a:gd name="connsiteX5" fmla="*/ 2383194 w 9379192"/>
              <a:gd name="connsiteY5" fmla="*/ 3475501 h 3752527"/>
              <a:gd name="connsiteX6" fmla="*/ 2237161 w 9379192"/>
              <a:gd name="connsiteY6" fmla="*/ 3376437 h 3752527"/>
              <a:gd name="connsiteX7" fmla="*/ 1637924 w 9379192"/>
              <a:gd name="connsiteY7" fmla="*/ 3219585 h 3752527"/>
              <a:gd name="connsiteX8" fmla="*/ 2383194 w 9379192"/>
              <a:gd name="connsiteY8" fmla="*/ 2955415 h 3752527"/>
              <a:gd name="connsiteX9" fmla="*/ 1542249 w 9379192"/>
              <a:gd name="connsiteY9" fmla="*/ 2596307 h 3752527"/>
              <a:gd name="connsiteX10" fmla="*/ 1114221 w 9379192"/>
              <a:gd name="connsiteY10" fmla="*/ 2509625 h 3752527"/>
              <a:gd name="connsiteX11" fmla="*/ 2524191 w 9379192"/>
              <a:gd name="connsiteY11" fmla="*/ 2059708 h 3752527"/>
              <a:gd name="connsiteX12" fmla="*/ 238027 w 9379192"/>
              <a:gd name="connsiteY12" fmla="*/ 1836815 h 3752527"/>
              <a:gd name="connsiteX13" fmla="*/ 424343 w 9379192"/>
              <a:gd name="connsiteY13" fmla="*/ 1746006 h 3752527"/>
              <a:gd name="connsiteX14" fmla="*/ 1844384 w 9379192"/>
              <a:gd name="connsiteY14" fmla="*/ 1770772 h 3752527"/>
              <a:gd name="connsiteX15" fmla="*/ 2081058 w 9379192"/>
              <a:gd name="connsiteY15" fmla="*/ 1700602 h 3752527"/>
              <a:gd name="connsiteX16" fmla="*/ 1844384 w 9379192"/>
              <a:gd name="connsiteY16" fmla="*/ 1589154 h 3752527"/>
              <a:gd name="connsiteX17" fmla="*/ 922869 w 9379192"/>
              <a:gd name="connsiteY17" fmla="*/ 1506601 h 3752527"/>
              <a:gd name="connsiteX18" fmla="*/ 681160 w 9379192"/>
              <a:gd name="connsiteY18" fmla="*/ 1320855 h 3752527"/>
              <a:gd name="connsiteX19" fmla="*/ 273276 w 9379192"/>
              <a:gd name="connsiteY19" fmla="*/ 1106216 h 3752527"/>
              <a:gd name="connsiteX20" fmla="*/ 555269 w 9379192"/>
              <a:gd name="connsiteY20" fmla="*/ 928727 h 3752527"/>
              <a:gd name="connsiteX21" fmla="*/ 97029 w 9379192"/>
              <a:gd name="connsiteY21" fmla="*/ 664555 h 3752527"/>
              <a:gd name="connsiteX22" fmla="*/ 227955 w 9379192"/>
              <a:gd name="connsiteY22" fmla="*/ 317831 h 3752527"/>
              <a:gd name="connsiteX23" fmla="*/ 998402 w 9379192"/>
              <a:gd name="connsiteY23" fmla="*/ 235277 h 3752527"/>
              <a:gd name="connsiteX24" fmla="*/ 2030701 w 9379192"/>
              <a:gd name="connsiteY24" fmla="*/ 115575 h 3752527"/>
              <a:gd name="connsiteX25" fmla="*/ 3068036 w 9379192"/>
              <a:gd name="connsiteY25" fmla="*/ 12383 h 3752527"/>
              <a:gd name="connsiteX26" fmla="*/ 4105370 w 9379192"/>
              <a:gd name="connsiteY26" fmla="*/ 12383 h 3752527"/>
              <a:gd name="connsiteX27" fmla="*/ 4402472 w 9379192"/>
              <a:gd name="connsiteY27" fmla="*/ 20638 h 3752527"/>
              <a:gd name="connsiteX28" fmla="*/ 4407507 w 9379192"/>
              <a:gd name="connsiteY28" fmla="*/ 20638 h 3752527"/>
              <a:gd name="connsiteX29" fmla="*/ 5696622 w 9379192"/>
              <a:gd name="connsiteY29" fmla="*/ 57788 h 3752527"/>
              <a:gd name="connsiteX30" fmla="*/ 6175004 w 9379192"/>
              <a:gd name="connsiteY30" fmla="*/ 61915 h 3752527"/>
              <a:gd name="connsiteX31" fmla="*/ 7212339 w 9379192"/>
              <a:gd name="connsiteY31" fmla="*/ 66042 h 3752527"/>
              <a:gd name="connsiteX32" fmla="*/ 8244638 w 9379192"/>
              <a:gd name="connsiteY32" fmla="*/ 49532 h 3752527"/>
              <a:gd name="connsiteX33" fmla="*/ 9292044 w 9379192"/>
              <a:gd name="connsiteY33" fmla="*/ 0 h 3752527"/>
              <a:gd name="connsiteX34" fmla="*/ 9379192 w 9379192"/>
              <a:gd name="connsiteY34" fmla="*/ 2762 h 375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79192" h="3752527">
                <a:moveTo>
                  <a:pt x="9379192" y="3752527"/>
                </a:moveTo>
                <a:lnTo>
                  <a:pt x="3293459" y="3752527"/>
                </a:lnTo>
                <a:lnTo>
                  <a:pt x="3297156" y="3752055"/>
                </a:lnTo>
                <a:cubicBezTo>
                  <a:pt x="3412975" y="3736577"/>
                  <a:pt x="3551454" y="3714906"/>
                  <a:pt x="3642095" y="3690141"/>
                </a:cubicBezTo>
                <a:cubicBezTo>
                  <a:pt x="3380244" y="3686012"/>
                  <a:pt x="2347945" y="3529162"/>
                  <a:pt x="2307659" y="3500267"/>
                </a:cubicBezTo>
                <a:cubicBezTo>
                  <a:pt x="2327803" y="3492012"/>
                  <a:pt x="2358017" y="3483757"/>
                  <a:pt x="2383194" y="3475501"/>
                </a:cubicBezTo>
                <a:cubicBezTo>
                  <a:pt x="2327803" y="3450736"/>
                  <a:pt x="2282482" y="3421842"/>
                  <a:pt x="2237161" y="3376437"/>
                </a:cubicBezTo>
                <a:cubicBezTo>
                  <a:pt x="2091129" y="3223714"/>
                  <a:pt x="1844384" y="3277374"/>
                  <a:pt x="1637924" y="3219585"/>
                </a:cubicBezTo>
                <a:cubicBezTo>
                  <a:pt x="1768850" y="2897627"/>
                  <a:pt x="2116307" y="3017329"/>
                  <a:pt x="2383194" y="2955415"/>
                </a:cubicBezTo>
                <a:cubicBezTo>
                  <a:pt x="1683245" y="2765541"/>
                  <a:pt x="1819207" y="2666477"/>
                  <a:pt x="1542249" y="2596307"/>
                </a:cubicBezTo>
                <a:cubicBezTo>
                  <a:pt x="1194791" y="2509625"/>
                  <a:pt x="1114221" y="2509625"/>
                  <a:pt x="1114221" y="2509625"/>
                </a:cubicBezTo>
                <a:cubicBezTo>
                  <a:pt x="1522105" y="2245455"/>
                  <a:pt x="2010559" y="2530264"/>
                  <a:pt x="2524191" y="2059708"/>
                </a:cubicBezTo>
                <a:cubicBezTo>
                  <a:pt x="2030701" y="1993667"/>
                  <a:pt x="555269" y="1960645"/>
                  <a:pt x="238027" y="1836815"/>
                </a:cubicBezTo>
                <a:cubicBezTo>
                  <a:pt x="358880" y="1882219"/>
                  <a:pt x="368952" y="1746006"/>
                  <a:pt x="424343" y="1746006"/>
                </a:cubicBezTo>
                <a:cubicBezTo>
                  <a:pt x="892655" y="1741879"/>
                  <a:pt x="1371037" y="1820305"/>
                  <a:pt x="1844384" y="1770772"/>
                </a:cubicBezTo>
                <a:cubicBezTo>
                  <a:pt x="1929989" y="1766645"/>
                  <a:pt x="2065951" y="1803793"/>
                  <a:pt x="2081058" y="1700602"/>
                </a:cubicBezTo>
                <a:cubicBezTo>
                  <a:pt x="2096164" y="1572644"/>
                  <a:pt x="1919919" y="1601537"/>
                  <a:pt x="1844384" y="1589154"/>
                </a:cubicBezTo>
                <a:cubicBezTo>
                  <a:pt x="1537212" y="1547877"/>
                  <a:pt x="1235076" y="1531367"/>
                  <a:pt x="922869" y="1506601"/>
                </a:cubicBezTo>
                <a:cubicBezTo>
                  <a:pt x="791943" y="1494218"/>
                  <a:pt x="630804" y="1518984"/>
                  <a:pt x="681160" y="1320855"/>
                </a:cubicBezTo>
                <a:cubicBezTo>
                  <a:pt x="640874" y="1130983"/>
                  <a:pt x="399166" y="1197025"/>
                  <a:pt x="273276" y="1106216"/>
                </a:cubicBezTo>
                <a:cubicBezTo>
                  <a:pt x="333703" y="998897"/>
                  <a:pt x="504913" y="1073196"/>
                  <a:pt x="555269" y="928727"/>
                </a:cubicBezTo>
                <a:cubicBezTo>
                  <a:pt x="313560" y="974131"/>
                  <a:pt x="338738" y="660428"/>
                  <a:pt x="97029" y="664555"/>
                </a:cubicBezTo>
                <a:cubicBezTo>
                  <a:pt x="-104395" y="478810"/>
                  <a:pt x="41638" y="388001"/>
                  <a:pt x="227955" y="317831"/>
                </a:cubicBezTo>
                <a:cubicBezTo>
                  <a:pt x="469664" y="231150"/>
                  <a:pt x="736551" y="251788"/>
                  <a:pt x="998402" y="235277"/>
                </a:cubicBezTo>
                <a:cubicBezTo>
                  <a:pt x="1345860" y="198128"/>
                  <a:pt x="1678209" y="111447"/>
                  <a:pt x="2030701" y="115575"/>
                </a:cubicBezTo>
                <a:cubicBezTo>
                  <a:pt x="2363052" y="28893"/>
                  <a:pt x="2730650" y="123829"/>
                  <a:pt x="3068036" y="12383"/>
                </a:cubicBezTo>
                <a:cubicBezTo>
                  <a:pt x="3410457" y="12383"/>
                  <a:pt x="3757914" y="12383"/>
                  <a:pt x="4105370" y="12383"/>
                </a:cubicBezTo>
                <a:cubicBezTo>
                  <a:pt x="4206084" y="16510"/>
                  <a:pt x="4301759" y="16510"/>
                  <a:pt x="4402472" y="20638"/>
                </a:cubicBezTo>
                <a:cubicBezTo>
                  <a:pt x="4402472" y="20638"/>
                  <a:pt x="4407507" y="20638"/>
                  <a:pt x="4407507" y="20638"/>
                </a:cubicBezTo>
                <a:cubicBezTo>
                  <a:pt x="4840570" y="33022"/>
                  <a:pt x="5268596" y="41276"/>
                  <a:pt x="5696622" y="57788"/>
                </a:cubicBezTo>
                <a:cubicBezTo>
                  <a:pt x="5857761" y="57788"/>
                  <a:pt x="6013864" y="61915"/>
                  <a:pt x="6175004" y="61915"/>
                </a:cubicBezTo>
                <a:cubicBezTo>
                  <a:pt x="6517425" y="82553"/>
                  <a:pt x="6864883" y="94936"/>
                  <a:pt x="7212339" y="66042"/>
                </a:cubicBezTo>
                <a:cubicBezTo>
                  <a:pt x="7559796" y="90809"/>
                  <a:pt x="7897182" y="74298"/>
                  <a:pt x="8244638" y="49532"/>
                </a:cubicBezTo>
                <a:cubicBezTo>
                  <a:pt x="8597130" y="78426"/>
                  <a:pt x="8944587" y="37149"/>
                  <a:pt x="9292044" y="0"/>
                </a:cubicBezTo>
                <a:lnTo>
                  <a:pt x="9379192" y="2762"/>
                </a:lnTo>
                <a:close/>
              </a:path>
            </a:pathLst>
          </a:custGeom>
          <a:solidFill>
            <a:schemeClr val="bg2">
              <a:alpha val="50000"/>
            </a:schemeClr>
          </a:solidFill>
          <a:ln w="32707" cap="flat">
            <a:noFill/>
            <a:prstDash val="solid"/>
            <a:miter/>
          </a:ln>
        </p:spPr>
        <p:txBody>
          <a:bodyPr rtlCol="0" anchor="ctr"/>
          <a:lstStyle/>
          <a:p>
            <a:endParaRPr lang="en-US"/>
          </a:p>
        </p:txBody>
      </p:sp>
      <p:graphicFrame>
        <p:nvGraphicFramePr>
          <p:cNvPr id="3" name="object 3"/>
          <p:cNvGraphicFramePr>
            <a:graphicFrameLocks noGrp="1"/>
          </p:cNvGraphicFramePr>
          <p:nvPr>
            <p:extLst>
              <p:ext uri="{D42A27DB-BD31-4B8C-83A1-F6EECF244321}">
                <p14:modId xmlns:p14="http://schemas.microsoft.com/office/powerpoint/2010/main" val="2645079520"/>
              </p:ext>
            </p:extLst>
          </p:nvPr>
        </p:nvGraphicFramePr>
        <p:xfrm>
          <a:off x="843437" y="643467"/>
          <a:ext cx="10505126" cy="3159177"/>
        </p:xfrm>
        <a:graphic>
          <a:graphicData uri="http://schemas.openxmlformats.org/drawingml/2006/table">
            <a:tbl>
              <a:tblPr firstRow="1" bandRow="1">
                <a:solidFill>
                  <a:srgbClr val="F2F2F2">
                    <a:alpha val="45098"/>
                  </a:srgbClr>
                </a:solidFill>
                <a:tableStyleId>{2D5ABB26-0587-4C30-8999-92F81FD0307C}</a:tableStyleId>
              </a:tblPr>
              <a:tblGrid>
                <a:gridCol w="6134505">
                  <a:extLst>
                    <a:ext uri="{9D8B030D-6E8A-4147-A177-3AD203B41FA5}">
                      <a16:colId xmlns:a16="http://schemas.microsoft.com/office/drawing/2014/main" val="20000"/>
                    </a:ext>
                  </a:extLst>
                </a:gridCol>
                <a:gridCol w="4370621">
                  <a:extLst>
                    <a:ext uri="{9D8B030D-6E8A-4147-A177-3AD203B41FA5}">
                      <a16:colId xmlns:a16="http://schemas.microsoft.com/office/drawing/2014/main" val="20001"/>
                    </a:ext>
                  </a:extLst>
                </a:gridCol>
              </a:tblGrid>
              <a:tr h="1519572">
                <a:tc>
                  <a:txBody>
                    <a:bodyPr/>
                    <a:lstStyle/>
                    <a:p>
                      <a:pPr marL="91440" marR="276225">
                        <a:lnSpc>
                          <a:spcPts val="2600"/>
                        </a:lnSpc>
                        <a:spcBef>
                          <a:spcPts val="480"/>
                        </a:spcBef>
                      </a:pPr>
                      <a:r>
                        <a:rPr sz="2000" b="0" cap="none" spc="0" dirty="0" err="1">
                          <a:solidFill>
                            <a:schemeClr val="bg1"/>
                          </a:solidFill>
                          <a:latin typeface="Georgia"/>
                          <a:cs typeface="Georgia"/>
                        </a:rPr>
                        <a:t>Tận</a:t>
                      </a:r>
                      <a:r>
                        <a:rPr sz="2000" b="0" cap="none" spc="0" dirty="0">
                          <a:solidFill>
                            <a:schemeClr val="bg1"/>
                          </a:solidFill>
                          <a:latin typeface="Georgia"/>
                          <a:cs typeface="Georgia"/>
                        </a:rPr>
                        <a:t> </a:t>
                      </a:r>
                      <a:r>
                        <a:rPr sz="2000" b="0" cap="none" spc="0" dirty="0" err="1">
                          <a:solidFill>
                            <a:schemeClr val="bg1"/>
                          </a:solidFill>
                          <a:latin typeface="Georgia"/>
                          <a:cs typeface="Georgia"/>
                        </a:rPr>
                        <a:t>dụng</a:t>
                      </a:r>
                      <a:r>
                        <a:rPr sz="2000" b="0" cap="none" spc="0" dirty="0">
                          <a:solidFill>
                            <a:schemeClr val="bg1"/>
                          </a:solidFill>
                          <a:latin typeface="Georgia"/>
                          <a:cs typeface="Georgia"/>
                        </a:rPr>
                        <a:t> </a:t>
                      </a:r>
                      <a:r>
                        <a:rPr sz="2000" b="0" cap="none" spc="0" dirty="0" err="1">
                          <a:solidFill>
                            <a:schemeClr val="bg1"/>
                          </a:solidFill>
                          <a:latin typeface="Georgia"/>
                          <a:cs typeface="Georgia"/>
                        </a:rPr>
                        <a:t>hệ</a:t>
                      </a:r>
                      <a:r>
                        <a:rPr sz="2000" b="0" cap="none" spc="0" dirty="0">
                          <a:solidFill>
                            <a:schemeClr val="bg1"/>
                          </a:solidFill>
                          <a:latin typeface="Georgia"/>
                          <a:cs typeface="Georgia"/>
                        </a:rPr>
                        <a:t> </a:t>
                      </a:r>
                      <a:r>
                        <a:rPr sz="2000" b="0" cap="none" spc="0" dirty="0" err="1">
                          <a:solidFill>
                            <a:schemeClr val="bg1"/>
                          </a:solidFill>
                          <a:latin typeface="Georgia"/>
                          <a:cs typeface="Georgia"/>
                        </a:rPr>
                        <a:t>thống</a:t>
                      </a:r>
                      <a:r>
                        <a:rPr sz="2000" b="0" cap="none" spc="0" dirty="0">
                          <a:solidFill>
                            <a:schemeClr val="bg1"/>
                          </a:solidFill>
                          <a:latin typeface="Georgia"/>
                          <a:cs typeface="Georgia"/>
                        </a:rPr>
                        <a:t> </a:t>
                      </a:r>
                      <a:r>
                        <a:rPr sz="2000" b="0" cap="none" spc="0" dirty="0" err="1">
                          <a:solidFill>
                            <a:schemeClr val="bg1"/>
                          </a:solidFill>
                          <a:latin typeface="Georgia"/>
                          <a:cs typeface="Georgia"/>
                        </a:rPr>
                        <a:t>truyền</a:t>
                      </a:r>
                      <a:r>
                        <a:rPr sz="2000" b="0" cap="none" spc="0" dirty="0">
                          <a:solidFill>
                            <a:schemeClr val="bg1"/>
                          </a:solidFill>
                          <a:latin typeface="Georgia"/>
                          <a:cs typeface="Georgia"/>
                        </a:rPr>
                        <a:t> </a:t>
                      </a:r>
                      <a:r>
                        <a:rPr sz="2000" b="0" cap="none" spc="0" dirty="0" err="1">
                          <a:solidFill>
                            <a:schemeClr val="bg1"/>
                          </a:solidFill>
                          <a:latin typeface="Georgia"/>
                          <a:cs typeface="Georgia"/>
                        </a:rPr>
                        <a:t>thông</a:t>
                      </a:r>
                      <a:endParaRPr lang="vi-VN" sz="2000" b="0" cap="none" spc="0" dirty="0">
                        <a:solidFill>
                          <a:schemeClr val="bg1"/>
                        </a:solidFill>
                        <a:latin typeface="Georgia"/>
                        <a:cs typeface="Georgia"/>
                      </a:endParaRPr>
                    </a:p>
                    <a:p>
                      <a:pPr marL="91440" marR="276225">
                        <a:lnSpc>
                          <a:spcPts val="2600"/>
                        </a:lnSpc>
                        <a:spcBef>
                          <a:spcPts val="480"/>
                        </a:spcBef>
                      </a:pPr>
                      <a:r>
                        <a:rPr sz="2000" b="0" cap="none" spc="0" dirty="0" err="1">
                          <a:solidFill>
                            <a:schemeClr val="bg1"/>
                          </a:solidFill>
                          <a:latin typeface="Georgia"/>
                          <a:cs typeface="Georgia"/>
                        </a:rPr>
                        <a:t>Tạo</a:t>
                      </a:r>
                      <a:r>
                        <a:rPr sz="2000" b="0" cap="none" spc="0" dirty="0">
                          <a:solidFill>
                            <a:schemeClr val="bg1"/>
                          </a:solidFill>
                          <a:latin typeface="Georgia"/>
                          <a:cs typeface="Georgia"/>
                        </a:rPr>
                        <a:t> </a:t>
                      </a:r>
                      <a:r>
                        <a:rPr sz="2000" b="0" cap="none" spc="0" dirty="0" err="1">
                          <a:solidFill>
                            <a:schemeClr val="bg1"/>
                          </a:solidFill>
                          <a:latin typeface="Georgia"/>
                          <a:cs typeface="Georgia"/>
                        </a:rPr>
                        <a:t>ra</a:t>
                      </a:r>
                      <a:r>
                        <a:rPr sz="2000" b="0" cap="none" spc="0" dirty="0">
                          <a:solidFill>
                            <a:schemeClr val="bg1"/>
                          </a:solidFill>
                          <a:latin typeface="Georgia"/>
                          <a:cs typeface="Georgia"/>
                        </a:rPr>
                        <a:t> </a:t>
                      </a:r>
                      <a:r>
                        <a:rPr sz="2000" b="0" cap="none" spc="0" dirty="0" err="1">
                          <a:solidFill>
                            <a:schemeClr val="bg1"/>
                          </a:solidFill>
                          <a:latin typeface="Georgia"/>
                          <a:cs typeface="Georgia"/>
                        </a:rPr>
                        <a:t>giao</a:t>
                      </a:r>
                      <a:r>
                        <a:rPr sz="2000" b="0" cap="none" spc="0" dirty="0">
                          <a:solidFill>
                            <a:schemeClr val="bg1"/>
                          </a:solidFill>
                          <a:latin typeface="Georgia"/>
                          <a:cs typeface="Georgia"/>
                        </a:rPr>
                        <a:t> </a:t>
                      </a:r>
                      <a:r>
                        <a:rPr sz="2000" b="0" cap="none" spc="0" dirty="0" err="1">
                          <a:solidFill>
                            <a:schemeClr val="bg1"/>
                          </a:solidFill>
                          <a:latin typeface="Georgia"/>
                          <a:cs typeface="Georgia"/>
                        </a:rPr>
                        <a:t>tiếp</a:t>
                      </a:r>
                      <a:r>
                        <a:rPr sz="2000" b="0" cap="none" spc="0" dirty="0">
                          <a:solidFill>
                            <a:schemeClr val="bg1"/>
                          </a:solidFill>
                          <a:latin typeface="Georgia"/>
                          <a:cs typeface="Georgia"/>
                        </a:rPr>
                        <a:t>, </a:t>
                      </a:r>
                      <a:r>
                        <a:rPr sz="2000" b="0" cap="none" spc="0" dirty="0" err="1">
                          <a:solidFill>
                            <a:schemeClr val="bg1"/>
                          </a:solidFill>
                          <a:latin typeface="Georgia"/>
                          <a:cs typeface="Georgia"/>
                        </a:rPr>
                        <a:t>kết</a:t>
                      </a:r>
                      <a:r>
                        <a:rPr sz="2000" b="0" cap="none" spc="0" dirty="0">
                          <a:solidFill>
                            <a:schemeClr val="bg1"/>
                          </a:solidFill>
                          <a:latin typeface="Georgia"/>
                          <a:cs typeface="Georgia"/>
                        </a:rPr>
                        <a:t> </a:t>
                      </a:r>
                      <a:r>
                        <a:rPr sz="2000" b="0" cap="none" spc="0" dirty="0" err="1">
                          <a:solidFill>
                            <a:schemeClr val="bg1"/>
                          </a:solidFill>
                          <a:latin typeface="Georgia"/>
                          <a:cs typeface="Georgia"/>
                        </a:rPr>
                        <a:t>nối</a:t>
                      </a:r>
                      <a:endParaRPr sz="2000" b="0" cap="none" spc="0" dirty="0">
                        <a:solidFill>
                          <a:schemeClr val="bg1"/>
                        </a:solidFill>
                        <a:latin typeface="Georgia"/>
                        <a:cs typeface="Georgia"/>
                      </a:endParaRPr>
                    </a:p>
                    <a:p>
                      <a:pPr marL="91440">
                        <a:lnSpc>
                          <a:spcPts val="2520"/>
                        </a:lnSpc>
                      </a:pPr>
                      <a:r>
                        <a:rPr sz="2000" b="0" cap="none" spc="0" dirty="0" err="1">
                          <a:solidFill>
                            <a:schemeClr val="bg1"/>
                          </a:solidFill>
                          <a:latin typeface="Georgia"/>
                          <a:cs typeface="Georgia"/>
                        </a:rPr>
                        <a:t>Tạo</a:t>
                      </a:r>
                      <a:r>
                        <a:rPr sz="2000" b="0" cap="none" spc="0" dirty="0">
                          <a:solidFill>
                            <a:schemeClr val="bg1"/>
                          </a:solidFill>
                          <a:latin typeface="Georgia"/>
                          <a:cs typeface="Georgia"/>
                        </a:rPr>
                        <a:t> </a:t>
                      </a:r>
                      <a:r>
                        <a:rPr sz="2000" b="0" cap="none" spc="0" dirty="0" err="1">
                          <a:solidFill>
                            <a:schemeClr val="bg1"/>
                          </a:solidFill>
                          <a:latin typeface="Georgia"/>
                          <a:cs typeface="Georgia"/>
                        </a:rPr>
                        <a:t>ra</a:t>
                      </a:r>
                      <a:r>
                        <a:rPr sz="2000" b="0" cap="none" spc="0" dirty="0">
                          <a:solidFill>
                            <a:schemeClr val="bg1"/>
                          </a:solidFill>
                          <a:latin typeface="Georgia"/>
                          <a:cs typeface="Georgia"/>
                        </a:rPr>
                        <a:t> </a:t>
                      </a:r>
                      <a:r>
                        <a:rPr sz="2000" b="0" cap="none" spc="0" dirty="0" err="1">
                          <a:solidFill>
                            <a:schemeClr val="bg1"/>
                          </a:solidFill>
                          <a:latin typeface="Georgia"/>
                          <a:cs typeface="Georgia"/>
                        </a:rPr>
                        <a:t>tín</a:t>
                      </a:r>
                      <a:r>
                        <a:rPr sz="2000" b="0" cap="none" spc="0" dirty="0">
                          <a:solidFill>
                            <a:schemeClr val="bg1"/>
                          </a:solidFill>
                          <a:latin typeface="Georgia"/>
                          <a:cs typeface="Georgia"/>
                        </a:rPr>
                        <a:t> </a:t>
                      </a:r>
                      <a:r>
                        <a:rPr sz="2000" b="0" cap="none" spc="0" dirty="0" err="1">
                          <a:solidFill>
                            <a:schemeClr val="bg1"/>
                          </a:solidFill>
                          <a:latin typeface="Georgia"/>
                          <a:cs typeface="Georgia"/>
                        </a:rPr>
                        <a:t>hiệu</a:t>
                      </a:r>
                      <a:endParaRPr sz="2000" b="0" cap="none" spc="0" dirty="0">
                        <a:solidFill>
                          <a:schemeClr val="bg1"/>
                        </a:solidFill>
                        <a:latin typeface="Georgia"/>
                        <a:cs typeface="Georgia"/>
                      </a:endParaRPr>
                    </a:p>
                  </a:txBody>
                  <a:tcPr marL="0" marR="0" marT="130156" marB="0" anchor="ctr">
                    <a:lnL w="12700" cmpd="sng">
                      <a:noFill/>
                    </a:lnL>
                    <a:lnR w="12700" cmpd="sng">
                      <a:noFill/>
                    </a:lnR>
                    <a:lnT w="19050" cap="flat" cmpd="sng" algn="ctr">
                      <a:noFill/>
                      <a:prstDash val="solid"/>
                    </a:lnT>
                    <a:lnB w="38100" cmpd="sng">
                      <a:noFill/>
                    </a:lnB>
                    <a:solidFill>
                      <a:schemeClr val="tx1"/>
                    </a:solidFill>
                  </a:tcPr>
                </a:tc>
                <a:tc>
                  <a:txBody>
                    <a:bodyPr/>
                    <a:lstStyle/>
                    <a:p>
                      <a:pPr marL="90805" marR="1099820">
                        <a:lnSpc>
                          <a:spcPts val="2600"/>
                        </a:lnSpc>
                        <a:spcBef>
                          <a:spcPts val="440"/>
                        </a:spcBef>
                      </a:pPr>
                      <a:r>
                        <a:rPr sz="2000" b="0" cap="none" spc="0" dirty="0" err="1">
                          <a:solidFill>
                            <a:schemeClr val="bg1"/>
                          </a:solidFill>
                          <a:latin typeface="Georgia"/>
                          <a:cs typeface="Georgia"/>
                        </a:rPr>
                        <a:t>Điều</a:t>
                      </a:r>
                      <a:r>
                        <a:rPr sz="2000" b="0" cap="none" spc="0" dirty="0">
                          <a:solidFill>
                            <a:schemeClr val="bg1"/>
                          </a:solidFill>
                          <a:latin typeface="Georgia"/>
                          <a:cs typeface="Georgia"/>
                        </a:rPr>
                        <a:t> </a:t>
                      </a:r>
                      <a:r>
                        <a:rPr sz="2000" b="0" cap="none" spc="0" dirty="0" err="1">
                          <a:solidFill>
                            <a:schemeClr val="bg1"/>
                          </a:solidFill>
                          <a:latin typeface="Georgia"/>
                          <a:cs typeface="Georgia"/>
                        </a:rPr>
                        <a:t>khiển</a:t>
                      </a:r>
                      <a:r>
                        <a:rPr sz="2000" b="0" cap="none" spc="0" dirty="0">
                          <a:solidFill>
                            <a:schemeClr val="bg1"/>
                          </a:solidFill>
                          <a:latin typeface="Georgia"/>
                          <a:cs typeface="Georgia"/>
                        </a:rPr>
                        <a:t> </a:t>
                      </a:r>
                      <a:r>
                        <a:rPr sz="2000" b="0" cap="none" spc="0" dirty="0" err="1">
                          <a:solidFill>
                            <a:schemeClr val="bg1"/>
                          </a:solidFill>
                          <a:latin typeface="Georgia"/>
                          <a:cs typeface="Georgia"/>
                        </a:rPr>
                        <a:t>dòng</a:t>
                      </a:r>
                      <a:r>
                        <a:rPr sz="2000" b="0" cap="none" spc="0" dirty="0">
                          <a:solidFill>
                            <a:schemeClr val="bg1"/>
                          </a:solidFill>
                          <a:latin typeface="Georgia"/>
                          <a:cs typeface="Georgia"/>
                        </a:rPr>
                        <a:t> </a:t>
                      </a:r>
                      <a:endParaRPr lang="vi-VN" sz="2000" b="0" cap="none" spc="0" dirty="0">
                        <a:solidFill>
                          <a:schemeClr val="bg1"/>
                        </a:solidFill>
                        <a:latin typeface="Georgia"/>
                        <a:cs typeface="Georgia"/>
                      </a:endParaRPr>
                    </a:p>
                    <a:p>
                      <a:pPr marL="90805" marR="1099820">
                        <a:lnSpc>
                          <a:spcPts val="2600"/>
                        </a:lnSpc>
                        <a:spcBef>
                          <a:spcPts val="440"/>
                        </a:spcBef>
                      </a:pPr>
                      <a:r>
                        <a:rPr sz="2000" b="0" cap="none" spc="0" dirty="0" err="1">
                          <a:solidFill>
                            <a:schemeClr val="bg1"/>
                          </a:solidFill>
                          <a:latin typeface="Georgia"/>
                          <a:cs typeface="Georgia"/>
                        </a:rPr>
                        <a:t>Đánh</a:t>
                      </a:r>
                      <a:r>
                        <a:rPr sz="2000" b="0" cap="none" spc="0" dirty="0">
                          <a:solidFill>
                            <a:schemeClr val="bg1"/>
                          </a:solidFill>
                          <a:latin typeface="Georgia"/>
                          <a:cs typeface="Georgia"/>
                        </a:rPr>
                        <a:t> </a:t>
                      </a:r>
                      <a:r>
                        <a:rPr sz="2000" b="0" cap="none" spc="0" dirty="0" err="1">
                          <a:solidFill>
                            <a:schemeClr val="bg1"/>
                          </a:solidFill>
                          <a:latin typeface="Georgia"/>
                          <a:cs typeface="Georgia"/>
                        </a:rPr>
                        <a:t>địa</a:t>
                      </a:r>
                      <a:r>
                        <a:rPr sz="2000" b="0" cap="none" spc="0" dirty="0">
                          <a:solidFill>
                            <a:schemeClr val="bg1"/>
                          </a:solidFill>
                          <a:latin typeface="Georgia"/>
                          <a:cs typeface="Georgia"/>
                        </a:rPr>
                        <a:t> </a:t>
                      </a:r>
                      <a:r>
                        <a:rPr sz="2000" b="0" cap="none" spc="0" dirty="0" err="1">
                          <a:solidFill>
                            <a:schemeClr val="bg1"/>
                          </a:solidFill>
                          <a:latin typeface="Georgia"/>
                          <a:cs typeface="Georgia"/>
                        </a:rPr>
                        <a:t>chỉ</a:t>
                      </a:r>
                      <a:r>
                        <a:rPr sz="2000" b="0" cap="none" spc="0" dirty="0">
                          <a:solidFill>
                            <a:schemeClr val="bg1"/>
                          </a:solidFill>
                          <a:latin typeface="Georgia"/>
                          <a:cs typeface="Georgia"/>
                        </a:rPr>
                        <a:t> </a:t>
                      </a:r>
                      <a:endParaRPr lang="vi-VN" sz="2000" b="0" cap="none" spc="0" dirty="0">
                        <a:solidFill>
                          <a:schemeClr val="bg1"/>
                        </a:solidFill>
                        <a:latin typeface="Georgia"/>
                        <a:cs typeface="Georgia"/>
                      </a:endParaRPr>
                    </a:p>
                    <a:p>
                      <a:pPr marL="90805" marR="1099820">
                        <a:lnSpc>
                          <a:spcPts val="2600"/>
                        </a:lnSpc>
                        <a:spcBef>
                          <a:spcPts val="440"/>
                        </a:spcBef>
                      </a:pPr>
                      <a:r>
                        <a:rPr sz="2000" b="0" cap="none" spc="0" dirty="0" err="1">
                          <a:solidFill>
                            <a:schemeClr val="bg1"/>
                          </a:solidFill>
                          <a:latin typeface="Georgia"/>
                          <a:cs typeface="Georgia"/>
                        </a:rPr>
                        <a:t>Định</a:t>
                      </a:r>
                      <a:r>
                        <a:rPr sz="2000" b="0" cap="none" spc="0" dirty="0">
                          <a:solidFill>
                            <a:schemeClr val="bg1"/>
                          </a:solidFill>
                          <a:latin typeface="Georgia"/>
                          <a:cs typeface="Georgia"/>
                        </a:rPr>
                        <a:t> </a:t>
                      </a:r>
                      <a:r>
                        <a:rPr sz="2000" b="0" cap="none" spc="0" dirty="0" err="1">
                          <a:solidFill>
                            <a:schemeClr val="bg1"/>
                          </a:solidFill>
                          <a:latin typeface="Georgia"/>
                          <a:cs typeface="Georgia"/>
                        </a:rPr>
                        <a:t>tuyến</a:t>
                      </a:r>
                      <a:endParaRPr sz="2000" b="0" cap="none" spc="0" dirty="0">
                        <a:solidFill>
                          <a:schemeClr val="bg1"/>
                        </a:solidFill>
                        <a:latin typeface="Georgia"/>
                        <a:cs typeface="Georgia"/>
                      </a:endParaRPr>
                    </a:p>
                  </a:txBody>
                  <a:tcPr marL="0" marR="0" marT="130156" marB="0"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10000"/>
                  </a:ext>
                </a:extLst>
              </a:tr>
              <a:tr h="1054806">
                <a:tc>
                  <a:txBody>
                    <a:bodyPr/>
                    <a:lstStyle/>
                    <a:p>
                      <a:pPr marL="91440">
                        <a:lnSpc>
                          <a:spcPts val="2540"/>
                        </a:lnSpc>
                      </a:pPr>
                      <a:r>
                        <a:rPr sz="1700" b="1" cap="none" spc="0" dirty="0" err="1">
                          <a:solidFill>
                            <a:schemeClr val="tx1"/>
                          </a:solidFill>
                          <a:latin typeface="Georgia"/>
                          <a:cs typeface="Georgia"/>
                        </a:rPr>
                        <a:t>Đồng</a:t>
                      </a:r>
                      <a:r>
                        <a:rPr sz="1700" b="1" cap="none" spc="0" dirty="0">
                          <a:solidFill>
                            <a:schemeClr val="tx1"/>
                          </a:solidFill>
                          <a:latin typeface="Georgia"/>
                          <a:cs typeface="Georgia"/>
                        </a:rPr>
                        <a:t> </a:t>
                      </a:r>
                      <a:r>
                        <a:rPr sz="1700" b="1" cap="none" spc="0" dirty="0" err="1">
                          <a:solidFill>
                            <a:schemeClr val="tx1"/>
                          </a:solidFill>
                          <a:latin typeface="Georgia"/>
                          <a:cs typeface="Georgia"/>
                        </a:rPr>
                        <a:t>bộ</a:t>
                      </a:r>
                      <a:r>
                        <a:rPr sz="1700" b="1" cap="none" spc="0" dirty="0">
                          <a:solidFill>
                            <a:schemeClr val="tx1"/>
                          </a:solidFill>
                          <a:latin typeface="Georgia"/>
                          <a:cs typeface="Georgia"/>
                        </a:rPr>
                        <a:t> </a:t>
                      </a:r>
                      <a:r>
                        <a:rPr sz="1700" b="1" cap="none" spc="0" dirty="0" err="1">
                          <a:solidFill>
                            <a:schemeClr val="tx1"/>
                          </a:solidFill>
                          <a:latin typeface="Georgia"/>
                          <a:cs typeface="Georgia"/>
                        </a:rPr>
                        <a:t>hóa</a:t>
                      </a:r>
                      <a:endParaRPr sz="1700" cap="none" spc="0" dirty="0">
                        <a:solidFill>
                          <a:schemeClr val="tx1"/>
                        </a:solidFill>
                        <a:latin typeface="Georgia"/>
                        <a:cs typeface="Georgia"/>
                      </a:endParaRPr>
                    </a:p>
                    <a:p>
                      <a:pPr marL="91440">
                        <a:lnSpc>
                          <a:spcPts val="2620"/>
                        </a:lnSpc>
                      </a:pPr>
                      <a:r>
                        <a:rPr sz="1700" b="1" cap="none" spc="0" dirty="0" err="1">
                          <a:solidFill>
                            <a:schemeClr val="tx1"/>
                          </a:solidFill>
                          <a:latin typeface="Georgia"/>
                          <a:cs typeface="Georgia"/>
                        </a:rPr>
                        <a:t>Quản</a:t>
                      </a:r>
                      <a:r>
                        <a:rPr sz="1700" b="1" cap="none" spc="0" dirty="0">
                          <a:solidFill>
                            <a:schemeClr val="tx1"/>
                          </a:solidFill>
                          <a:latin typeface="Georgia"/>
                          <a:cs typeface="Georgia"/>
                        </a:rPr>
                        <a:t> </a:t>
                      </a:r>
                      <a:r>
                        <a:rPr sz="1700" b="1" cap="none" spc="0" dirty="0" err="1">
                          <a:solidFill>
                            <a:schemeClr val="tx1"/>
                          </a:solidFill>
                          <a:latin typeface="Georgia"/>
                          <a:cs typeface="Georgia"/>
                        </a:rPr>
                        <a:t>lý</a:t>
                      </a:r>
                      <a:r>
                        <a:rPr sz="1700" b="1" cap="none" spc="0" dirty="0">
                          <a:solidFill>
                            <a:schemeClr val="tx1"/>
                          </a:solidFill>
                          <a:latin typeface="Georgia"/>
                          <a:cs typeface="Georgia"/>
                        </a:rPr>
                        <a:t> </a:t>
                      </a:r>
                      <a:r>
                        <a:rPr sz="1700" b="1" cap="none" spc="0" dirty="0" err="1">
                          <a:solidFill>
                            <a:schemeClr val="tx1"/>
                          </a:solidFill>
                          <a:latin typeface="Georgia"/>
                          <a:cs typeface="Georgia"/>
                        </a:rPr>
                        <a:t>trao</a:t>
                      </a:r>
                      <a:r>
                        <a:rPr sz="1700" b="1" cap="none" spc="0" dirty="0">
                          <a:solidFill>
                            <a:schemeClr val="tx1"/>
                          </a:solidFill>
                          <a:latin typeface="Georgia"/>
                          <a:cs typeface="Georgia"/>
                        </a:rPr>
                        <a:t> </a:t>
                      </a:r>
                      <a:r>
                        <a:rPr sz="1700" b="1" cap="none" spc="0" dirty="0" err="1">
                          <a:solidFill>
                            <a:schemeClr val="tx1"/>
                          </a:solidFill>
                          <a:latin typeface="Georgia"/>
                          <a:cs typeface="Georgia"/>
                        </a:rPr>
                        <a:t>đổi</a:t>
                      </a:r>
                      <a:r>
                        <a:rPr sz="1700" b="1" cap="none" spc="0" dirty="0">
                          <a:solidFill>
                            <a:schemeClr val="tx1"/>
                          </a:solidFill>
                          <a:latin typeface="Georgia"/>
                          <a:cs typeface="Georgia"/>
                        </a:rPr>
                        <a:t> </a:t>
                      </a:r>
                      <a:r>
                        <a:rPr sz="1700" b="1" cap="none" spc="0" dirty="0" err="1">
                          <a:solidFill>
                            <a:schemeClr val="tx1"/>
                          </a:solidFill>
                          <a:latin typeface="Georgia"/>
                          <a:cs typeface="Georgia"/>
                        </a:rPr>
                        <a:t>thông</a:t>
                      </a:r>
                      <a:r>
                        <a:rPr sz="1700" b="1" cap="none" spc="0" dirty="0">
                          <a:solidFill>
                            <a:schemeClr val="tx1"/>
                          </a:solidFill>
                          <a:latin typeface="Georgia"/>
                          <a:cs typeface="Georgia"/>
                        </a:rPr>
                        <a:t> tin</a:t>
                      </a:r>
                      <a:endParaRPr sz="1700" cap="none" spc="0" dirty="0">
                        <a:solidFill>
                          <a:schemeClr val="tx1"/>
                        </a:solidFill>
                        <a:latin typeface="Georgia"/>
                        <a:cs typeface="Georgia"/>
                      </a:endParaRPr>
                    </a:p>
                  </a:txBody>
                  <a:tcPr marL="0" marR="0" marT="130156" marB="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marL="90805" marR="283210">
                        <a:lnSpc>
                          <a:spcPts val="2600"/>
                        </a:lnSpc>
                      </a:pPr>
                      <a:r>
                        <a:rPr sz="1700" b="1" cap="none" spc="0" dirty="0" err="1">
                          <a:solidFill>
                            <a:schemeClr val="tx1"/>
                          </a:solidFill>
                          <a:latin typeface="Georgia"/>
                          <a:cs typeface="Georgia"/>
                        </a:rPr>
                        <a:t>Khôi</a:t>
                      </a:r>
                      <a:r>
                        <a:rPr sz="1700" b="1" cap="none" spc="0" dirty="0">
                          <a:solidFill>
                            <a:schemeClr val="tx1"/>
                          </a:solidFill>
                          <a:latin typeface="Georgia"/>
                          <a:cs typeface="Georgia"/>
                        </a:rPr>
                        <a:t> </a:t>
                      </a:r>
                      <a:r>
                        <a:rPr sz="1700" b="1" cap="none" spc="0" dirty="0" err="1">
                          <a:solidFill>
                            <a:schemeClr val="tx1"/>
                          </a:solidFill>
                          <a:latin typeface="Georgia"/>
                          <a:cs typeface="Georgia"/>
                        </a:rPr>
                        <a:t>phục</a:t>
                      </a:r>
                      <a:r>
                        <a:rPr sz="1700" b="1" cap="none" spc="0" dirty="0">
                          <a:solidFill>
                            <a:schemeClr val="tx1"/>
                          </a:solidFill>
                          <a:latin typeface="Georgia"/>
                          <a:cs typeface="Georgia"/>
                        </a:rPr>
                        <a:t> </a:t>
                      </a:r>
                      <a:r>
                        <a:rPr sz="1700" b="1" cap="none" spc="0" dirty="0" err="1">
                          <a:solidFill>
                            <a:schemeClr val="tx1"/>
                          </a:solidFill>
                          <a:latin typeface="Georgia"/>
                          <a:cs typeface="Georgia"/>
                        </a:rPr>
                        <a:t>trạng</a:t>
                      </a:r>
                      <a:r>
                        <a:rPr sz="1700" b="1" cap="none" spc="0" dirty="0">
                          <a:solidFill>
                            <a:schemeClr val="tx1"/>
                          </a:solidFill>
                          <a:latin typeface="Georgia"/>
                          <a:cs typeface="Georgia"/>
                        </a:rPr>
                        <a:t> </a:t>
                      </a:r>
                      <a:r>
                        <a:rPr sz="1700" b="1" cap="none" spc="0" dirty="0" err="1">
                          <a:solidFill>
                            <a:schemeClr val="tx1"/>
                          </a:solidFill>
                          <a:latin typeface="Georgia"/>
                          <a:cs typeface="Georgia"/>
                        </a:rPr>
                        <a:t>thái</a:t>
                      </a:r>
                      <a:r>
                        <a:rPr sz="1700" b="1" cap="none" spc="0" dirty="0">
                          <a:solidFill>
                            <a:schemeClr val="tx1"/>
                          </a:solidFill>
                          <a:latin typeface="Georgia"/>
                          <a:cs typeface="Georgia"/>
                        </a:rPr>
                        <a:t> </a:t>
                      </a:r>
                      <a:endParaRPr lang="vi-VN" sz="1700" b="1" cap="none" spc="0" dirty="0">
                        <a:solidFill>
                          <a:schemeClr val="tx1"/>
                        </a:solidFill>
                        <a:latin typeface="Georgia"/>
                        <a:cs typeface="Georgia"/>
                      </a:endParaRPr>
                    </a:p>
                    <a:p>
                      <a:pPr marL="90805" marR="283210">
                        <a:lnSpc>
                          <a:spcPts val="2600"/>
                        </a:lnSpc>
                      </a:pPr>
                      <a:r>
                        <a:rPr sz="1700" b="1" cap="none" spc="0" dirty="0">
                          <a:solidFill>
                            <a:schemeClr val="tx1"/>
                          </a:solidFill>
                          <a:latin typeface="Georgia"/>
                          <a:cs typeface="Georgia"/>
                        </a:rPr>
                        <a:t>An </a:t>
                      </a:r>
                      <a:r>
                        <a:rPr sz="1700" b="1" cap="none" spc="0" dirty="0" err="1">
                          <a:solidFill>
                            <a:schemeClr val="tx1"/>
                          </a:solidFill>
                          <a:latin typeface="Georgia"/>
                          <a:cs typeface="Georgia"/>
                        </a:rPr>
                        <a:t>toàn</a:t>
                      </a:r>
                      <a:r>
                        <a:rPr sz="1700" b="1" cap="none" spc="0" dirty="0">
                          <a:solidFill>
                            <a:schemeClr val="tx1"/>
                          </a:solidFill>
                          <a:latin typeface="Georgia"/>
                          <a:cs typeface="Georgia"/>
                        </a:rPr>
                        <a:t> an </a:t>
                      </a:r>
                      <a:r>
                        <a:rPr sz="1700" b="1" cap="none" spc="0" dirty="0" err="1">
                          <a:solidFill>
                            <a:schemeClr val="tx1"/>
                          </a:solidFill>
                          <a:latin typeface="Georgia"/>
                          <a:cs typeface="Georgia"/>
                        </a:rPr>
                        <a:t>ninh</a:t>
                      </a:r>
                      <a:r>
                        <a:rPr sz="1700" b="1" cap="none" spc="0" dirty="0">
                          <a:solidFill>
                            <a:schemeClr val="tx1"/>
                          </a:solidFill>
                          <a:latin typeface="Georgia"/>
                          <a:cs typeface="Georgia"/>
                        </a:rPr>
                        <a:t> </a:t>
                      </a:r>
                      <a:r>
                        <a:rPr sz="1700" b="1" cap="none" spc="0" dirty="0" err="1">
                          <a:solidFill>
                            <a:schemeClr val="tx1"/>
                          </a:solidFill>
                          <a:latin typeface="Georgia"/>
                          <a:cs typeface="Georgia"/>
                        </a:rPr>
                        <a:t>mạng</a:t>
                      </a:r>
                      <a:endParaRPr sz="1700" cap="none" spc="0" dirty="0">
                        <a:solidFill>
                          <a:schemeClr val="tx1"/>
                        </a:solidFill>
                        <a:latin typeface="Georgia"/>
                        <a:cs typeface="Georgia"/>
                      </a:endParaRPr>
                    </a:p>
                  </a:txBody>
                  <a:tcPr marL="0" marR="0" marT="130156" marB="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0001"/>
                  </a:ext>
                </a:extLst>
              </a:tr>
              <a:tr h="584799">
                <a:tc>
                  <a:txBody>
                    <a:bodyPr/>
                    <a:lstStyle/>
                    <a:p>
                      <a:pPr marL="91440">
                        <a:lnSpc>
                          <a:spcPts val="2560"/>
                        </a:lnSpc>
                      </a:pPr>
                      <a:r>
                        <a:rPr sz="1700" b="1" cap="none" spc="0">
                          <a:solidFill>
                            <a:schemeClr val="tx1"/>
                          </a:solidFill>
                          <a:latin typeface="Georgia"/>
                          <a:cs typeface="Georgia"/>
                        </a:rPr>
                        <a:t>Xác định và sửa lỗi</a:t>
                      </a:r>
                      <a:endParaRPr sz="1700" cap="none" spc="0">
                        <a:solidFill>
                          <a:schemeClr val="tx1"/>
                        </a:solidFill>
                        <a:latin typeface="Georgia"/>
                        <a:cs typeface="Georgia"/>
                      </a:endParaRPr>
                    </a:p>
                  </a:txBody>
                  <a:tcPr marL="0" marR="0" marT="130156"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marL="90805">
                        <a:lnSpc>
                          <a:spcPts val="2560"/>
                        </a:lnSpc>
                      </a:pPr>
                      <a:r>
                        <a:rPr sz="1700" b="1" cap="none" spc="0" dirty="0" err="1">
                          <a:solidFill>
                            <a:schemeClr val="tx1"/>
                          </a:solidFill>
                          <a:latin typeface="Georgia"/>
                          <a:cs typeface="Georgia"/>
                        </a:rPr>
                        <a:t>Quản</a:t>
                      </a:r>
                      <a:r>
                        <a:rPr sz="1700" b="1" cap="none" spc="0" dirty="0">
                          <a:solidFill>
                            <a:schemeClr val="tx1"/>
                          </a:solidFill>
                          <a:latin typeface="Georgia"/>
                          <a:cs typeface="Georgia"/>
                        </a:rPr>
                        <a:t> </a:t>
                      </a:r>
                      <a:r>
                        <a:rPr sz="1700" b="1" cap="none" spc="0" dirty="0" err="1">
                          <a:solidFill>
                            <a:schemeClr val="tx1"/>
                          </a:solidFill>
                          <a:latin typeface="Georgia"/>
                          <a:cs typeface="Georgia"/>
                        </a:rPr>
                        <a:t>lý</a:t>
                      </a:r>
                      <a:r>
                        <a:rPr sz="1700" b="1" cap="none" spc="0" dirty="0">
                          <a:solidFill>
                            <a:schemeClr val="tx1"/>
                          </a:solidFill>
                          <a:latin typeface="Georgia"/>
                          <a:cs typeface="Georgia"/>
                        </a:rPr>
                        <a:t> </a:t>
                      </a:r>
                      <a:r>
                        <a:rPr sz="1700" b="1" cap="none" spc="0" dirty="0" err="1">
                          <a:solidFill>
                            <a:schemeClr val="tx1"/>
                          </a:solidFill>
                          <a:latin typeface="Georgia"/>
                          <a:cs typeface="Georgia"/>
                        </a:rPr>
                        <a:t>mạng</a:t>
                      </a:r>
                      <a:r>
                        <a:rPr sz="1700" b="1" cap="none" spc="0" dirty="0">
                          <a:solidFill>
                            <a:schemeClr val="tx1"/>
                          </a:solidFill>
                          <a:latin typeface="Georgia"/>
                          <a:cs typeface="Georgia"/>
                        </a:rPr>
                        <a:t> </a:t>
                      </a:r>
                      <a:r>
                        <a:rPr sz="1700" b="1" cap="none" spc="0" dirty="0" err="1">
                          <a:solidFill>
                            <a:schemeClr val="tx1"/>
                          </a:solidFill>
                          <a:latin typeface="Georgia"/>
                          <a:cs typeface="Georgia"/>
                        </a:rPr>
                        <a:t>máy</a:t>
                      </a:r>
                      <a:r>
                        <a:rPr sz="1700" b="1" cap="none" spc="0" dirty="0">
                          <a:solidFill>
                            <a:schemeClr val="tx1"/>
                          </a:solidFill>
                          <a:latin typeface="Georgia"/>
                          <a:cs typeface="Georgia"/>
                        </a:rPr>
                        <a:t> </a:t>
                      </a:r>
                      <a:r>
                        <a:rPr sz="1700" b="1" cap="none" spc="0" dirty="0" err="1">
                          <a:solidFill>
                            <a:schemeClr val="tx1"/>
                          </a:solidFill>
                          <a:latin typeface="Georgia"/>
                          <a:cs typeface="Georgia"/>
                        </a:rPr>
                        <a:t>tính</a:t>
                      </a:r>
                      <a:endParaRPr sz="1700" cap="none" spc="0" dirty="0">
                        <a:solidFill>
                          <a:schemeClr val="tx1"/>
                        </a:solidFill>
                        <a:latin typeface="Georgia"/>
                        <a:cs typeface="Georgia"/>
                      </a:endParaRPr>
                    </a:p>
                  </a:txBody>
                  <a:tcPr marL="0" marR="0" marT="130156"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10">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object 3"/>
          <p:cNvSpPr txBox="1">
            <a:spLocks noGrp="1"/>
          </p:cNvSpPr>
          <p:nvPr>
            <p:ph type="body" idx="1"/>
          </p:nvPr>
        </p:nvSpPr>
        <p:spPr>
          <a:xfrm>
            <a:off x="838200" y="1825625"/>
            <a:ext cx="5393361" cy="4351338"/>
          </a:xfrm>
          <a:prstGeom prst="rect">
            <a:avLst/>
          </a:prstGeom>
        </p:spPr>
        <p:txBody>
          <a:bodyPr vert="horz" lIns="0" tIns="33020" rIns="0" bIns="0" rtlCol="0">
            <a:normAutofit/>
          </a:bodyPr>
          <a:lstStyle/>
          <a:p>
            <a:pPr marL="266700" marR="5080" indent="-254000">
              <a:spcBef>
                <a:spcPts val="260"/>
              </a:spcBef>
              <a:buClr>
                <a:srgbClr val="A04DA3"/>
              </a:buClr>
              <a:tabLst>
                <a:tab pos="268605" algn="l"/>
                <a:tab pos="269240" algn="l"/>
              </a:tabLst>
            </a:pPr>
            <a:r>
              <a:rPr lang="vi-VN" spc="140" dirty="0"/>
              <a:t>Hệ</a:t>
            </a:r>
            <a:r>
              <a:rPr lang="vi-VN" spc="5" dirty="0"/>
              <a:t> </a:t>
            </a:r>
            <a:r>
              <a:rPr lang="vi-VN" spc="175" dirty="0"/>
              <a:t>phân</a:t>
            </a:r>
            <a:r>
              <a:rPr lang="vi-VN" spc="10" dirty="0"/>
              <a:t> </a:t>
            </a:r>
            <a:r>
              <a:rPr lang="vi-VN" spc="165" dirty="0"/>
              <a:t>tán</a:t>
            </a:r>
            <a:r>
              <a:rPr lang="vi-VN" spc="10" dirty="0"/>
              <a:t> </a:t>
            </a:r>
            <a:r>
              <a:rPr lang="vi-VN" spc="150" dirty="0"/>
              <a:t>đa</a:t>
            </a:r>
            <a:r>
              <a:rPr lang="vi-VN" spc="10" dirty="0"/>
              <a:t> </a:t>
            </a:r>
            <a:r>
              <a:rPr lang="vi-VN" spc="180" dirty="0"/>
              <a:t>phương</a:t>
            </a:r>
            <a:r>
              <a:rPr lang="vi-VN" spc="5" dirty="0"/>
              <a:t> </a:t>
            </a:r>
            <a:r>
              <a:rPr lang="vi-VN" spc="120" dirty="0"/>
              <a:t>tiện</a:t>
            </a:r>
            <a:r>
              <a:rPr lang="vi-VN" spc="10" dirty="0"/>
              <a:t> </a:t>
            </a:r>
            <a:r>
              <a:rPr lang="vi-VN" spc="125" dirty="0"/>
              <a:t>bao</a:t>
            </a:r>
            <a:r>
              <a:rPr lang="vi-VN" spc="10" dirty="0"/>
              <a:t> </a:t>
            </a:r>
            <a:r>
              <a:rPr lang="vi-VN" spc="130" dirty="0"/>
              <a:t>gồm</a:t>
            </a:r>
            <a:r>
              <a:rPr lang="vi-VN" spc="10" dirty="0"/>
              <a:t> </a:t>
            </a:r>
            <a:r>
              <a:rPr lang="vi-VN" spc="125" dirty="0"/>
              <a:t>truyền</a:t>
            </a:r>
            <a:r>
              <a:rPr lang="vi-VN" spc="10" dirty="0"/>
              <a:t> </a:t>
            </a:r>
            <a:r>
              <a:rPr lang="vi-VN" spc="65" dirty="0"/>
              <a:t>và</a:t>
            </a:r>
            <a:r>
              <a:rPr lang="vi-VN" spc="10" dirty="0"/>
              <a:t> </a:t>
            </a:r>
            <a:r>
              <a:rPr lang="vi-VN" spc="175" dirty="0"/>
              <a:t>phân</a:t>
            </a:r>
            <a:r>
              <a:rPr lang="vi-VN" spc="10" dirty="0"/>
              <a:t> </a:t>
            </a:r>
            <a:r>
              <a:rPr lang="vi-VN" spc="140" dirty="0"/>
              <a:t>tán </a:t>
            </a:r>
            <a:r>
              <a:rPr lang="vi-VN" spc="200" dirty="0"/>
              <a:t>dữ</a:t>
            </a:r>
            <a:r>
              <a:rPr lang="vi-VN" spc="-20" dirty="0"/>
              <a:t> </a:t>
            </a:r>
            <a:r>
              <a:rPr lang="vi-VN" spc="75" dirty="0"/>
              <a:t>liệu</a:t>
            </a:r>
            <a:r>
              <a:rPr lang="vi-VN" spc="-20" dirty="0"/>
              <a:t> </a:t>
            </a:r>
            <a:r>
              <a:rPr lang="vi-VN" spc="150" dirty="0"/>
              <a:t>đa</a:t>
            </a:r>
            <a:r>
              <a:rPr lang="vi-VN" spc="-20" dirty="0"/>
              <a:t> </a:t>
            </a:r>
            <a:r>
              <a:rPr lang="vi-VN" spc="180" dirty="0"/>
              <a:t>phương</a:t>
            </a:r>
            <a:r>
              <a:rPr lang="vi-VN" spc="-20" dirty="0"/>
              <a:t> </a:t>
            </a:r>
            <a:r>
              <a:rPr lang="vi-VN" spc="120" dirty="0"/>
              <a:t>tiện</a:t>
            </a:r>
            <a:r>
              <a:rPr lang="vi-VN" spc="-15" dirty="0"/>
              <a:t> </a:t>
            </a:r>
            <a:r>
              <a:rPr lang="vi-VN" spc="155" dirty="0"/>
              <a:t>trên</a:t>
            </a:r>
            <a:r>
              <a:rPr lang="vi-VN" spc="-15" dirty="0"/>
              <a:t> </a:t>
            </a:r>
            <a:r>
              <a:rPr lang="vi-VN" spc="155" dirty="0"/>
              <a:t>mạng</a:t>
            </a:r>
            <a:r>
              <a:rPr lang="vi-VN" spc="-20" dirty="0"/>
              <a:t> </a:t>
            </a:r>
            <a:r>
              <a:rPr lang="vi-VN" spc="120" dirty="0"/>
              <a:t>máy</a:t>
            </a:r>
            <a:r>
              <a:rPr lang="vi-VN" spc="-20" dirty="0"/>
              <a:t> </a:t>
            </a:r>
            <a:r>
              <a:rPr lang="vi-VN" spc="125" dirty="0"/>
              <a:t>tính</a:t>
            </a:r>
            <a:endParaRPr lang="en-VN" spc="125" dirty="0"/>
          </a:p>
          <a:p>
            <a:pPr marL="268605" indent="-256540">
              <a:spcBef>
                <a:spcPts val="240"/>
              </a:spcBef>
              <a:buClr>
                <a:srgbClr val="A04DA3"/>
              </a:buClr>
              <a:tabLst>
                <a:tab pos="268605" algn="l"/>
                <a:tab pos="269240" algn="l"/>
              </a:tabLst>
            </a:pPr>
            <a:r>
              <a:rPr lang="vi-VN" spc="55" dirty="0"/>
              <a:t>Máy</a:t>
            </a:r>
            <a:r>
              <a:rPr lang="vi-VN" spc="-20" dirty="0"/>
              <a:t> </a:t>
            </a:r>
            <a:r>
              <a:rPr lang="vi-VN" spc="125" dirty="0"/>
              <a:t>chủ</a:t>
            </a:r>
            <a:r>
              <a:rPr lang="vi-VN" spc="-20" dirty="0"/>
              <a:t> </a:t>
            </a:r>
            <a:r>
              <a:rPr lang="vi-VN" spc="150" dirty="0"/>
              <a:t>đa</a:t>
            </a:r>
            <a:r>
              <a:rPr lang="vi-VN" spc="-20" dirty="0"/>
              <a:t> </a:t>
            </a:r>
            <a:r>
              <a:rPr lang="vi-VN" spc="180" dirty="0"/>
              <a:t>phương</a:t>
            </a:r>
            <a:r>
              <a:rPr lang="vi-VN" spc="-20" dirty="0"/>
              <a:t> </a:t>
            </a:r>
            <a:r>
              <a:rPr lang="vi-VN" spc="100" dirty="0"/>
              <a:t>tiện</a:t>
            </a:r>
            <a:endParaRPr lang="en-US" spc="100" dirty="0"/>
          </a:p>
          <a:p>
            <a:pPr marL="317500">
              <a:spcBef>
                <a:spcPts val="320"/>
              </a:spcBef>
              <a:tabLst>
                <a:tab pos="563880" algn="l"/>
              </a:tabLst>
            </a:pPr>
            <a:r>
              <a:rPr lang="en-US" spc="-50" dirty="0"/>
              <a:t>▫</a:t>
            </a:r>
            <a:r>
              <a:rPr lang="en-US" dirty="0"/>
              <a:t>	</a:t>
            </a:r>
            <a:r>
              <a:rPr lang="en-US" spc="50" dirty="0"/>
              <a:t>Silicon</a:t>
            </a:r>
            <a:r>
              <a:rPr lang="en-US" spc="-10" dirty="0"/>
              <a:t> </a:t>
            </a:r>
            <a:r>
              <a:rPr lang="en-US" spc="80" dirty="0"/>
              <a:t>Graphic</a:t>
            </a:r>
            <a:endParaRPr lang="en-US" dirty="0"/>
          </a:p>
          <a:p>
            <a:pPr marL="317500">
              <a:spcBef>
                <a:spcPts val="259"/>
              </a:spcBef>
              <a:tabLst>
                <a:tab pos="563880" algn="l"/>
              </a:tabLst>
            </a:pPr>
            <a:r>
              <a:rPr lang="en-US" spc="-50" dirty="0"/>
              <a:t>▫</a:t>
            </a:r>
            <a:r>
              <a:rPr lang="en-US" dirty="0"/>
              <a:t>	</a:t>
            </a:r>
            <a:r>
              <a:rPr lang="en-US" spc="145" dirty="0"/>
              <a:t>HP</a:t>
            </a:r>
            <a:r>
              <a:rPr lang="en-US" spc="-10" dirty="0"/>
              <a:t> </a:t>
            </a:r>
            <a:r>
              <a:rPr lang="en-US" spc="90" dirty="0"/>
              <a:t>Media</a:t>
            </a:r>
            <a:r>
              <a:rPr lang="en-US" spc="-15" dirty="0"/>
              <a:t> </a:t>
            </a:r>
            <a:r>
              <a:rPr lang="en-US" spc="70" dirty="0"/>
              <a:t>Server</a:t>
            </a:r>
            <a:endParaRPr lang="en-US" dirty="0"/>
          </a:p>
          <a:p>
            <a:pPr marL="268605" indent="-256540">
              <a:spcBef>
                <a:spcPts val="359"/>
              </a:spcBef>
              <a:buClr>
                <a:srgbClr val="A04DA3"/>
              </a:buClr>
              <a:tabLst>
                <a:tab pos="268605" algn="l"/>
                <a:tab pos="269240" algn="l"/>
              </a:tabLst>
            </a:pPr>
            <a:r>
              <a:rPr lang="vi-VN" spc="110" dirty="0"/>
              <a:t>Mạng</a:t>
            </a:r>
            <a:r>
              <a:rPr lang="vi-VN" spc="-20" dirty="0"/>
              <a:t> </a:t>
            </a:r>
            <a:r>
              <a:rPr lang="vi-VN" spc="150" dirty="0"/>
              <a:t>đa</a:t>
            </a:r>
            <a:r>
              <a:rPr lang="vi-VN" spc="-15" dirty="0"/>
              <a:t> </a:t>
            </a:r>
            <a:r>
              <a:rPr lang="vi-VN" spc="180" dirty="0"/>
              <a:t>phương</a:t>
            </a:r>
            <a:r>
              <a:rPr lang="vi-VN" spc="-15" dirty="0"/>
              <a:t> </a:t>
            </a:r>
            <a:r>
              <a:rPr lang="vi-VN" spc="100" dirty="0"/>
              <a:t>tiện</a:t>
            </a:r>
            <a:endParaRPr lang="en-US" spc="100" dirty="0"/>
          </a:p>
          <a:p>
            <a:pPr marL="317500">
              <a:spcBef>
                <a:spcPts val="320"/>
              </a:spcBef>
              <a:tabLst>
                <a:tab pos="563880" algn="l"/>
              </a:tabLst>
            </a:pPr>
            <a:r>
              <a:rPr lang="en-US" spc="-50" dirty="0"/>
              <a:t>▫</a:t>
            </a:r>
            <a:r>
              <a:rPr lang="en-US" dirty="0"/>
              <a:t>	</a:t>
            </a:r>
            <a:r>
              <a:rPr lang="en-US" spc="114" dirty="0"/>
              <a:t>PSTN/Data</a:t>
            </a:r>
            <a:r>
              <a:rPr lang="en-US" dirty="0"/>
              <a:t> </a:t>
            </a:r>
            <a:r>
              <a:rPr lang="en-US" spc="95" dirty="0"/>
              <a:t>Network</a:t>
            </a:r>
            <a:r>
              <a:rPr lang="en-US" spc="5" dirty="0"/>
              <a:t> </a:t>
            </a:r>
            <a:r>
              <a:rPr lang="en-US" spc="50" dirty="0"/>
              <a:t>etc.</a:t>
            </a:r>
            <a:endParaRPr lang="en-US" dirty="0"/>
          </a:p>
          <a:p>
            <a:pPr marL="268605" indent="-256540">
              <a:spcBef>
                <a:spcPts val="259"/>
              </a:spcBef>
              <a:buClr>
                <a:srgbClr val="A04DA3"/>
              </a:buClr>
              <a:tabLst>
                <a:tab pos="268605" algn="l"/>
                <a:tab pos="269240" algn="l"/>
              </a:tabLst>
            </a:pPr>
            <a:r>
              <a:rPr lang="vi-VN" spc="55" dirty="0"/>
              <a:t>Máy</a:t>
            </a:r>
            <a:r>
              <a:rPr lang="vi-VN" spc="-20" dirty="0"/>
              <a:t> </a:t>
            </a:r>
            <a:r>
              <a:rPr lang="vi-VN" spc="120" dirty="0"/>
              <a:t>khách</a:t>
            </a:r>
            <a:r>
              <a:rPr lang="vi-VN" spc="-15" dirty="0"/>
              <a:t> </a:t>
            </a:r>
            <a:r>
              <a:rPr lang="vi-VN" spc="150" dirty="0"/>
              <a:t>đa</a:t>
            </a:r>
            <a:r>
              <a:rPr lang="vi-VN" spc="-20" dirty="0"/>
              <a:t> </a:t>
            </a:r>
            <a:r>
              <a:rPr lang="vi-VN" spc="180" dirty="0"/>
              <a:t>phương</a:t>
            </a:r>
            <a:r>
              <a:rPr lang="vi-VN" spc="-15" dirty="0"/>
              <a:t> </a:t>
            </a:r>
            <a:r>
              <a:rPr lang="vi-VN" spc="100" dirty="0"/>
              <a:t>tiện</a:t>
            </a:r>
            <a:endParaRPr lang="en-VN" spc="100" dirty="0"/>
          </a:p>
        </p:txBody>
      </p:sp>
      <p:sp>
        <p:nvSpPr>
          <p:cNvPr id="25" name="Oval 12">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4" name="object 4"/>
          <p:cNvPicPr/>
          <p:nvPr/>
        </p:nvPicPr>
        <p:blipFill rotWithShape="1">
          <a:blip r:embed="rId3" cstate="print"/>
          <a:srcRect l="12485" r="14515"/>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7" name="Freeform: Shape 16">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8" name="Straight Connector 18">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6" name="Title 5">
            <a:extLst>
              <a:ext uri="{FF2B5EF4-FFF2-40B4-BE49-F238E27FC236}">
                <a16:creationId xmlns:a16="http://schemas.microsoft.com/office/drawing/2014/main" id="{238F6FFE-327C-9A01-44BA-D698FDB93987}"/>
              </a:ext>
            </a:extLst>
          </p:cNvPr>
          <p:cNvSpPr>
            <a:spLocks noGrp="1"/>
          </p:cNvSpPr>
          <p:nvPr>
            <p:ph type="title"/>
          </p:nvPr>
        </p:nvSpPr>
        <p:spPr/>
        <p:txBody>
          <a:bodyPr/>
          <a:lstStyle/>
          <a:p>
            <a:r>
              <a:rPr lang="en-US" dirty="0"/>
              <a:t>H</a:t>
            </a:r>
            <a:r>
              <a:rPr lang="en-VN" dirty="0"/>
              <a:t>ệ phân tán ĐPT</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19B034CB-9818-5D92-AD1E-AAAFC407DCA2}"/>
              </a:ext>
            </a:extLst>
          </p:cNvPr>
          <p:cNvPicPr>
            <a:picLocks noChangeAspect="1"/>
          </p:cNvPicPr>
          <p:nvPr/>
        </p:nvPicPr>
        <p:blipFill rotWithShape="1">
          <a:blip r:embed="rId3"/>
          <a:srcRect l="16603" r="16648"/>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8" name="Freeform: Shape 17">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graphicFrame>
        <p:nvGraphicFramePr>
          <p:cNvPr id="5" name="object 3">
            <a:extLst>
              <a:ext uri="{FF2B5EF4-FFF2-40B4-BE49-F238E27FC236}">
                <a16:creationId xmlns:a16="http://schemas.microsoft.com/office/drawing/2014/main" id="{3EC508BA-649C-697B-9A86-85C886CA3B32}"/>
              </a:ext>
            </a:extLst>
          </p:cNvPr>
          <p:cNvGraphicFramePr/>
          <p:nvPr>
            <p:extLst>
              <p:ext uri="{D42A27DB-BD31-4B8C-83A1-F6EECF244321}">
                <p14:modId xmlns:p14="http://schemas.microsoft.com/office/powerpoint/2010/main" val="1495240533"/>
              </p:ext>
            </p:extLst>
          </p:nvPr>
        </p:nvGraphicFramePr>
        <p:xfrm>
          <a:off x="176934" y="1271595"/>
          <a:ext cx="10515600" cy="5042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6">
            <a:extLst>
              <a:ext uri="{FF2B5EF4-FFF2-40B4-BE49-F238E27FC236}">
                <a16:creationId xmlns:a16="http://schemas.microsoft.com/office/drawing/2014/main" id="{591113EA-D6AE-BDC5-BE15-C71F6FB1D4CB}"/>
              </a:ext>
            </a:extLst>
          </p:cNvPr>
          <p:cNvSpPr>
            <a:spLocks noGrp="1"/>
          </p:cNvSpPr>
          <p:nvPr>
            <p:ph type="title"/>
          </p:nvPr>
        </p:nvSpPr>
        <p:spPr/>
        <p:txBody>
          <a:bodyPr/>
          <a:lstStyle/>
          <a:p>
            <a:r>
              <a:rPr lang="en-VN" dirty="0"/>
              <a:t>Hệ phân tán ĐPT</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81044" y="1546543"/>
            <a:ext cx="5086347" cy="2745740"/>
          </a:xfrm>
          <a:prstGeom prst="rect">
            <a:avLst/>
          </a:prstGeom>
        </p:spPr>
        <p:txBody>
          <a:bodyPr vert="horz" wrap="square" lIns="0" tIns="43180" rIns="0" bIns="0" rtlCol="0">
            <a:spAutoFit/>
          </a:bodyPr>
          <a:lstStyle/>
          <a:p>
            <a:pPr marL="268605" indent="-256540">
              <a:spcBef>
                <a:spcPts val="340"/>
              </a:spcBef>
              <a:buClr>
                <a:srgbClr val="A04DA3"/>
              </a:buClr>
              <a:buChar char="•"/>
              <a:tabLst>
                <a:tab pos="268605" algn="l"/>
                <a:tab pos="269240" algn="l"/>
              </a:tabLst>
            </a:pPr>
            <a:r>
              <a:rPr sz="2400" spc="55" dirty="0">
                <a:latin typeface="Times New Roman"/>
                <a:cs typeface="Times New Roman"/>
              </a:rPr>
              <a:t>Máy</a:t>
            </a:r>
            <a:r>
              <a:rPr sz="2400" spc="-20" dirty="0">
                <a:latin typeface="Times New Roman"/>
                <a:cs typeface="Times New Roman"/>
              </a:rPr>
              <a:t> </a:t>
            </a:r>
            <a:r>
              <a:rPr sz="2400" spc="125" dirty="0">
                <a:latin typeface="Times New Roman"/>
                <a:cs typeface="Times New Roman"/>
              </a:rPr>
              <a:t>chủ</a:t>
            </a:r>
            <a:r>
              <a:rPr sz="2400" spc="-20" dirty="0">
                <a:latin typeface="Times New Roman"/>
                <a:cs typeface="Times New Roman"/>
              </a:rPr>
              <a:t> </a:t>
            </a:r>
            <a:r>
              <a:rPr sz="2400" spc="150" dirty="0">
                <a:latin typeface="Times New Roman"/>
                <a:cs typeface="Times New Roman"/>
              </a:rPr>
              <a:t>đa</a:t>
            </a:r>
            <a:r>
              <a:rPr sz="2400" spc="-20" dirty="0">
                <a:latin typeface="Times New Roman"/>
                <a:cs typeface="Times New Roman"/>
              </a:rPr>
              <a:t> </a:t>
            </a:r>
            <a:r>
              <a:rPr sz="2400" spc="180" dirty="0">
                <a:latin typeface="Times New Roman"/>
                <a:cs typeface="Times New Roman"/>
              </a:rPr>
              <a:t>phương</a:t>
            </a:r>
            <a:r>
              <a:rPr sz="2400" spc="-20" dirty="0">
                <a:latin typeface="Times New Roman"/>
                <a:cs typeface="Times New Roman"/>
              </a:rPr>
              <a:t> </a:t>
            </a:r>
            <a:r>
              <a:rPr sz="2400" spc="100" dirty="0">
                <a:latin typeface="Times New Roman"/>
                <a:cs typeface="Times New Roman"/>
              </a:rPr>
              <a:t>tiện</a:t>
            </a:r>
            <a:endParaRPr sz="2400" dirty="0">
              <a:latin typeface="Times New Roman"/>
              <a:cs typeface="Times New Roman"/>
            </a:endParaRPr>
          </a:p>
          <a:p>
            <a:pPr marL="317500">
              <a:spcBef>
                <a:spcPts val="219"/>
              </a:spcBef>
              <a:tabLst>
                <a:tab pos="563880" algn="l"/>
              </a:tabLst>
            </a:pPr>
            <a:r>
              <a:rPr sz="2200" spc="-50" dirty="0">
                <a:solidFill>
                  <a:srgbClr val="438086"/>
                </a:solidFill>
                <a:latin typeface="Times New Roman"/>
                <a:cs typeface="Times New Roman"/>
              </a:rPr>
              <a:t>▫</a:t>
            </a:r>
            <a:r>
              <a:rPr sz="2200" dirty="0">
                <a:solidFill>
                  <a:srgbClr val="438086"/>
                </a:solidFill>
                <a:latin typeface="Times New Roman"/>
                <a:cs typeface="Times New Roman"/>
              </a:rPr>
              <a:t>	</a:t>
            </a:r>
            <a:r>
              <a:rPr sz="2200" spc="114" dirty="0">
                <a:solidFill>
                  <a:srgbClr val="438086"/>
                </a:solidFill>
                <a:latin typeface="Times New Roman"/>
                <a:cs typeface="Times New Roman"/>
              </a:rPr>
              <a:t>Lưu</a:t>
            </a:r>
            <a:r>
              <a:rPr sz="2200" spc="-15" dirty="0">
                <a:solidFill>
                  <a:srgbClr val="438086"/>
                </a:solidFill>
                <a:latin typeface="Times New Roman"/>
                <a:cs typeface="Times New Roman"/>
              </a:rPr>
              <a:t> </a:t>
            </a:r>
            <a:r>
              <a:rPr sz="2200" spc="170" dirty="0">
                <a:solidFill>
                  <a:srgbClr val="438086"/>
                </a:solidFill>
                <a:latin typeface="Times New Roman"/>
                <a:cs typeface="Times New Roman"/>
              </a:rPr>
              <a:t>trữ</a:t>
            </a:r>
            <a:r>
              <a:rPr sz="2200" spc="-15" dirty="0">
                <a:solidFill>
                  <a:srgbClr val="438086"/>
                </a:solidFill>
                <a:latin typeface="Times New Roman"/>
                <a:cs typeface="Times New Roman"/>
              </a:rPr>
              <a:t> </a:t>
            </a:r>
            <a:r>
              <a:rPr sz="2200" spc="180" dirty="0">
                <a:solidFill>
                  <a:srgbClr val="438086"/>
                </a:solidFill>
                <a:latin typeface="Times New Roman"/>
                <a:cs typeface="Times New Roman"/>
              </a:rPr>
              <a:t>dữ</a:t>
            </a:r>
            <a:r>
              <a:rPr sz="2200" spc="-10" dirty="0">
                <a:solidFill>
                  <a:srgbClr val="438086"/>
                </a:solidFill>
                <a:latin typeface="Times New Roman"/>
                <a:cs typeface="Times New Roman"/>
              </a:rPr>
              <a:t> </a:t>
            </a:r>
            <a:r>
              <a:rPr sz="2200" spc="50" dirty="0">
                <a:solidFill>
                  <a:srgbClr val="438086"/>
                </a:solidFill>
                <a:latin typeface="Times New Roman"/>
                <a:cs typeface="Times New Roman"/>
              </a:rPr>
              <a:t>liệu</a:t>
            </a:r>
            <a:endParaRPr sz="2200" dirty="0">
              <a:latin typeface="Times New Roman"/>
              <a:cs typeface="Times New Roman"/>
            </a:endParaRPr>
          </a:p>
          <a:p>
            <a:pPr marL="317500">
              <a:spcBef>
                <a:spcPts val="360"/>
              </a:spcBef>
              <a:tabLst>
                <a:tab pos="563880" algn="l"/>
              </a:tabLst>
            </a:pPr>
            <a:r>
              <a:rPr sz="2200" spc="-50" dirty="0">
                <a:solidFill>
                  <a:srgbClr val="438086"/>
                </a:solidFill>
                <a:latin typeface="Times New Roman"/>
                <a:cs typeface="Times New Roman"/>
              </a:rPr>
              <a:t>▫</a:t>
            </a:r>
            <a:r>
              <a:rPr sz="2200" dirty="0">
                <a:solidFill>
                  <a:srgbClr val="438086"/>
                </a:solidFill>
                <a:latin typeface="Times New Roman"/>
                <a:cs typeface="Times New Roman"/>
              </a:rPr>
              <a:t>	</a:t>
            </a:r>
            <a:r>
              <a:rPr sz="2200" spc="95" dirty="0">
                <a:solidFill>
                  <a:srgbClr val="438086"/>
                </a:solidFill>
                <a:latin typeface="Times New Roman"/>
                <a:cs typeface="Times New Roman"/>
              </a:rPr>
              <a:t>Đồng</a:t>
            </a:r>
            <a:r>
              <a:rPr sz="2200" spc="-15" dirty="0">
                <a:solidFill>
                  <a:srgbClr val="438086"/>
                </a:solidFill>
                <a:latin typeface="Times New Roman"/>
                <a:cs typeface="Times New Roman"/>
              </a:rPr>
              <a:t> </a:t>
            </a:r>
            <a:r>
              <a:rPr sz="2200" spc="130" dirty="0">
                <a:solidFill>
                  <a:srgbClr val="438086"/>
                </a:solidFill>
                <a:latin typeface="Times New Roman"/>
                <a:cs typeface="Times New Roman"/>
              </a:rPr>
              <a:t>bộ</a:t>
            </a:r>
            <a:r>
              <a:rPr sz="2200" spc="-15" dirty="0">
                <a:solidFill>
                  <a:srgbClr val="438086"/>
                </a:solidFill>
                <a:latin typeface="Times New Roman"/>
                <a:cs typeface="Times New Roman"/>
              </a:rPr>
              <a:t> </a:t>
            </a:r>
            <a:r>
              <a:rPr sz="2200" spc="180" dirty="0">
                <a:solidFill>
                  <a:srgbClr val="438086"/>
                </a:solidFill>
                <a:latin typeface="Times New Roman"/>
                <a:cs typeface="Times New Roman"/>
              </a:rPr>
              <a:t>dữ</a:t>
            </a:r>
            <a:r>
              <a:rPr sz="2200" spc="-15" dirty="0">
                <a:solidFill>
                  <a:srgbClr val="438086"/>
                </a:solidFill>
                <a:latin typeface="Times New Roman"/>
                <a:cs typeface="Times New Roman"/>
              </a:rPr>
              <a:t> </a:t>
            </a:r>
            <a:r>
              <a:rPr sz="2200" spc="50" dirty="0">
                <a:solidFill>
                  <a:srgbClr val="438086"/>
                </a:solidFill>
                <a:latin typeface="Times New Roman"/>
                <a:cs typeface="Times New Roman"/>
              </a:rPr>
              <a:t>liệu</a:t>
            </a:r>
            <a:endParaRPr sz="2200" dirty="0">
              <a:latin typeface="Times New Roman"/>
              <a:cs typeface="Times New Roman"/>
            </a:endParaRPr>
          </a:p>
          <a:p>
            <a:pPr marL="317500">
              <a:spcBef>
                <a:spcPts val="260"/>
              </a:spcBef>
              <a:tabLst>
                <a:tab pos="563880" algn="l"/>
              </a:tabLst>
            </a:pPr>
            <a:r>
              <a:rPr sz="2200" spc="-50" dirty="0">
                <a:solidFill>
                  <a:srgbClr val="438086"/>
                </a:solidFill>
                <a:latin typeface="Times New Roman"/>
                <a:cs typeface="Times New Roman"/>
              </a:rPr>
              <a:t>▫</a:t>
            </a:r>
            <a:r>
              <a:rPr sz="2200" dirty="0">
                <a:solidFill>
                  <a:srgbClr val="438086"/>
                </a:solidFill>
                <a:latin typeface="Times New Roman"/>
                <a:cs typeface="Times New Roman"/>
              </a:rPr>
              <a:t>	</a:t>
            </a:r>
            <a:r>
              <a:rPr sz="2200" spc="120" dirty="0">
                <a:solidFill>
                  <a:srgbClr val="438086"/>
                </a:solidFill>
                <a:latin typeface="Times New Roman"/>
                <a:cs typeface="Times New Roman"/>
              </a:rPr>
              <a:t>Nén</a:t>
            </a:r>
            <a:r>
              <a:rPr sz="2200" spc="-15" dirty="0">
                <a:solidFill>
                  <a:srgbClr val="438086"/>
                </a:solidFill>
                <a:latin typeface="Times New Roman"/>
                <a:cs typeface="Times New Roman"/>
              </a:rPr>
              <a:t> </a:t>
            </a:r>
            <a:r>
              <a:rPr sz="2200" spc="170" dirty="0">
                <a:solidFill>
                  <a:srgbClr val="438086"/>
                </a:solidFill>
                <a:latin typeface="Times New Roman"/>
                <a:cs typeface="Times New Roman"/>
              </a:rPr>
              <a:t>âm</a:t>
            </a:r>
            <a:r>
              <a:rPr sz="2200" spc="-10" dirty="0">
                <a:solidFill>
                  <a:srgbClr val="438086"/>
                </a:solidFill>
                <a:latin typeface="Times New Roman"/>
                <a:cs typeface="Times New Roman"/>
              </a:rPr>
              <a:t> </a:t>
            </a:r>
            <a:r>
              <a:rPr sz="2200" spc="130" dirty="0">
                <a:solidFill>
                  <a:srgbClr val="438086"/>
                </a:solidFill>
                <a:latin typeface="Times New Roman"/>
                <a:cs typeface="Times New Roman"/>
              </a:rPr>
              <a:t>thanh/video</a:t>
            </a:r>
            <a:endParaRPr sz="2200" dirty="0">
              <a:latin typeface="Times New Roman"/>
              <a:cs typeface="Times New Roman"/>
            </a:endParaRPr>
          </a:p>
          <a:p>
            <a:pPr marL="268605" indent="-256540">
              <a:spcBef>
                <a:spcPts val="360"/>
              </a:spcBef>
              <a:buClr>
                <a:srgbClr val="A04DA3"/>
              </a:buClr>
              <a:buChar char="•"/>
              <a:tabLst>
                <a:tab pos="268605" algn="l"/>
                <a:tab pos="269240" algn="l"/>
              </a:tabLst>
            </a:pPr>
            <a:r>
              <a:rPr sz="2400" dirty="0">
                <a:latin typeface="Times New Roman"/>
                <a:cs typeface="Times New Roman"/>
              </a:rPr>
              <a:t>Yêu</a:t>
            </a:r>
            <a:r>
              <a:rPr sz="2400" spc="-35" dirty="0">
                <a:latin typeface="Times New Roman"/>
                <a:cs typeface="Times New Roman"/>
              </a:rPr>
              <a:t> </a:t>
            </a:r>
            <a:r>
              <a:rPr sz="2400" spc="85" dirty="0">
                <a:latin typeface="Times New Roman"/>
                <a:cs typeface="Times New Roman"/>
              </a:rPr>
              <a:t>cầu</a:t>
            </a:r>
            <a:endParaRPr sz="2400" dirty="0">
              <a:latin typeface="Times New Roman"/>
              <a:cs typeface="Times New Roman"/>
            </a:endParaRPr>
          </a:p>
          <a:p>
            <a:pPr marL="317500">
              <a:spcBef>
                <a:spcPts val="220"/>
              </a:spcBef>
              <a:tabLst>
                <a:tab pos="563880" algn="l"/>
              </a:tabLst>
            </a:pPr>
            <a:r>
              <a:rPr sz="2400" spc="-50" dirty="0">
                <a:solidFill>
                  <a:srgbClr val="438086"/>
                </a:solidFill>
                <a:latin typeface="Times New Roman"/>
                <a:cs typeface="Times New Roman"/>
              </a:rPr>
              <a:t>▫</a:t>
            </a:r>
            <a:r>
              <a:rPr sz="2400" dirty="0">
                <a:solidFill>
                  <a:srgbClr val="438086"/>
                </a:solidFill>
                <a:latin typeface="Times New Roman"/>
                <a:cs typeface="Times New Roman"/>
              </a:rPr>
              <a:t>	</a:t>
            </a:r>
            <a:r>
              <a:rPr sz="2400" spc="125" dirty="0">
                <a:solidFill>
                  <a:srgbClr val="438086"/>
                </a:solidFill>
                <a:latin typeface="Times New Roman"/>
                <a:cs typeface="Times New Roman"/>
              </a:rPr>
              <a:t>Hiệu</a:t>
            </a:r>
            <a:r>
              <a:rPr sz="2400" spc="-20" dirty="0">
                <a:solidFill>
                  <a:srgbClr val="438086"/>
                </a:solidFill>
                <a:latin typeface="Times New Roman"/>
                <a:cs typeface="Times New Roman"/>
              </a:rPr>
              <a:t> </a:t>
            </a:r>
            <a:r>
              <a:rPr sz="2400" spc="145" dirty="0">
                <a:solidFill>
                  <a:srgbClr val="438086"/>
                </a:solidFill>
                <a:latin typeface="Times New Roman"/>
                <a:cs typeface="Times New Roman"/>
              </a:rPr>
              <a:t>năng</a:t>
            </a:r>
            <a:r>
              <a:rPr sz="2400" spc="-20" dirty="0">
                <a:solidFill>
                  <a:srgbClr val="438086"/>
                </a:solidFill>
                <a:latin typeface="Times New Roman"/>
                <a:cs typeface="Times New Roman"/>
              </a:rPr>
              <a:t> </a:t>
            </a:r>
            <a:r>
              <a:rPr sz="2400" spc="50" dirty="0">
                <a:solidFill>
                  <a:srgbClr val="438086"/>
                </a:solidFill>
                <a:latin typeface="Times New Roman"/>
                <a:cs typeface="Times New Roman"/>
              </a:rPr>
              <a:t>cao</a:t>
            </a:r>
            <a:endParaRPr sz="2400" dirty="0">
              <a:latin typeface="Times New Roman"/>
              <a:cs typeface="Times New Roman"/>
            </a:endParaRPr>
          </a:p>
          <a:p>
            <a:pPr marL="317500">
              <a:spcBef>
                <a:spcPts val="320"/>
              </a:spcBef>
              <a:tabLst>
                <a:tab pos="563880" algn="l"/>
              </a:tabLst>
            </a:pPr>
            <a:r>
              <a:rPr sz="2400" spc="-50" dirty="0">
                <a:solidFill>
                  <a:srgbClr val="438086"/>
                </a:solidFill>
                <a:latin typeface="Times New Roman"/>
                <a:cs typeface="Times New Roman"/>
              </a:rPr>
              <a:t>▫</a:t>
            </a:r>
            <a:r>
              <a:rPr sz="2400" dirty="0">
                <a:solidFill>
                  <a:srgbClr val="438086"/>
                </a:solidFill>
                <a:latin typeface="Times New Roman"/>
                <a:cs typeface="Times New Roman"/>
              </a:rPr>
              <a:t>	</a:t>
            </a:r>
            <a:r>
              <a:rPr sz="2400" spc="130" dirty="0">
                <a:solidFill>
                  <a:srgbClr val="438086"/>
                </a:solidFill>
                <a:latin typeface="Times New Roman"/>
                <a:cs typeface="Times New Roman"/>
              </a:rPr>
              <a:t>Ổn</a:t>
            </a:r>
            <a:r>
              <a:rPr sz="2400" spc="-25" dirty="0">
                <a:solidFill>
                  <a:srgbClr val="438086"/>
                </a:solidFill>
                <a:latin typeface="Times New Roman"/>
                <a:cs typeface="Times New Roman"/>
              </a:rPr>
              <a:t> </a:t>
            </a:r>
            <a:r>
              <a:rPr sz="2400" spc="130" dirty="0">
                <a:solidFill>
                  <a:srgbClr val="438086"/>
                </a:solidFill>
                <a:latin typeface="Times New Roman"/>
                <a:cs typeface="Times New Roman"/>
              </a:rPr>
              <a:t>định</a:t>
            </a:r>
            <a:endParaRPr sz="2400" dirty="0">
              <a:latin typeface="Times New Roman"/>
              <a:cs typeface="Times New Roman"/>
            </a:endParaRPr>
          </a:p>
        </p:txBody>
      </p:sp>
      <p:sp>
        <p:nvSpPr>
          <p:cNvPr id="4" name="object 4"/>
          <p:cNvSpPr txBox="1"/>
          <p:nvPr/>
        </p:nvSpPr>
        <p:spPr>
          <a:xfrm>
            <a:off x="6476998" y="2286001"/>
            <a:ext cx="990600" cy="734175"/>
          </a:xfrm>
          <a:prstGeom prst="rect">
            <a:avLst/>
          </a:prstGeom>
          <a:ln w="9524">
            <a:solidFill>
              <a:srgbClr val="000000"/>
            </a:solidFill>
          </a:ln>
        </p:spPr>
        <p:txBody>
          <a:bodyPr vert="horz" wrap="square" lIns="0" tIns="3175" rIns="0" bIns="0" rtlCol="0">
            <a:spAutoFit/>
          </a:bodyPr>
          <a:lstStyle/>
          <a:p>
            <a:pPr>
              <a:spcBef>
                <a:spcPts val="25"/>
              </a:spcBef>
            </a:pPr>
            <a:endParaRPr sz="2950">
              <a:latin typeface="Times New Roman"/>
              <a:cs typeface="Times New Roman"/>
            </a:endParaRPr>
          </a:p>
          <a:p>
            <a:pPr marL="256540"/>
            <a:r>
              <a:rPr b="1" spc="-25" dirty="0">
                <a:latin typeface="Arial"/>
                <a:cs typeface="Arial"/>
              </a:rPr>
              <a:t>CPU</a:t>
            </a:r>
            <a:endParaRPr>
              <a:latin typeface="Arial"/>
              <a:cs typeface="Arial"/>
            </a:endParaRPr>
          </a:p>
        </p:txBody>
      </p:sp>
      <p:sp>
        <p:nvSpPr>
          <p:cNvPr id="5" name="object 5"/>
          <p:cNvSpPr/>
          <p:nvPr/>
        </p:nvSpPr>
        <p:spPr>
          <a:xfrm>
            <a:off x="8381998" y="2209800"/>
            <a:ext cx="1219200" cy="304800"/>
          </a:xfrm>
          <a:custGeom>
            <a:avLst/>
            <a:gdLst/>
            <a:ahLst/>
            <a:cxnLst/>
            <a:rect l="l" t="t" r="r" b="b"/>
            <a:pathLst>
              <a:path w="1219200" h="304800">
                <a:moveTo>
                  <a:pt x="0" y="152399"/>
                </a:moveTo>
                <a:lnTo>
                  <a:pt x="16099" y="117456"/>
                </a:lnTo>
                <a:lnTo>
                  <a:pt x="61960" y="85378"/>
                </a:lnTo>
                <a:lnTo>
                  <a:pt x="133922" y="57081"/>
                </a:lnTo>
                <a:lnTo>
                  <a:pt x="178547" y="44636"/>
                </a:lnTo>
                <a:lnTo>
                  <a:pt x="228326" y="33480"/>
                </a:lnTo>
                <a:lnTo>
                  <a:pt x="282800" y="23726"/>
                </a:lnTo>
                <a:lnTo>
                  <a:pt x="341513" y="15490"/>
                </a:lnTo>
                <a:lnTo>
                  <a:pt x="404007" y="8884"/>
                </a:lnTo>
                <a:lnTo>
                  <a:pt x="469824" y="4024"/>
                </a:lnTo>
                <a:lnTo>
                  <a:pt x="538507" y="1025"/>
                </a:lnTo>
                <a:lnTo>
                  <a:pt x="609599" y="0"/>
                </a:lnTo>
                <a:lnTo>
                  <a:pt x="680692" y="1025"/>
                </a:lnTo>
                <a:lnTo>
                  <a:pt x="749375" y="4024"/>
                </a:lnTo>
                <a:lnTo>
                  <a:pt x="815192" y="8884"/>
                </a:lnTo>
                <a:lnTo>
                  <a:pt x="877686" y="15490"/>
                </a:lnTo>
                <a:lnTo>
                  <a:pt x="936399" y="23726"/>
                </a:lnTo>
                <a:lnTo>
                  <a:pt x="990873" y="33480"/>
                </a:lnTo>
                <a:lnTo>
                  <a:pt x="1040652" y="44636"/>
                </a:lnTo>
                <a:lnTo>
                  <a:pt x="1085277" y="57081"/>
                </a:lnTo>
                <a:lnTo>
                  <a:pt x="1124292" y="70700"/>
                </a:lnTo>
                <a:lnTo>
                  <a:pt x="1183661" y="101001"/>
                </a:lnTo>
                <a:lnTo>
                  <a:pt x="1215098" y="134626"/>
                </a:lnTo>
                <a:lnTo>
                  <a:pt x="1219199" y="152399"/>
                </a:lnTo>
                <a:lnTo>
                  <a:pt x="1215098" y="170173"/>
                </a:lnTo>
                <a:lnTo>
                  <a:pt x="1183661" y="203798"/>
                </a:lnTo>
                <a:lnTo>
                  <a:pt x="1124292" y="234099"/>
                </a:lnTo>
                <a:lnTo>
                  <a:pt x="1085277" y="247718"/>
                </a:lnTo>
                <a:lnTo>
                  <a:pt x="1040652" y="260162"/>
                </a:lnTo>
                <a:lnTo>
                  <a:pt x="990873" y="271319"/>
                </a:lnTo>
                <a:lnTo>
                  <a:pt x="936399" y="281073"/>
                </a:lnTo>
                <a:lnTo>
                  <a:pt x="877686" y="289309"/>
                </a:lnTo>
                <a:lnTo>
                  <a:pt x="815192" y="295915"/>
                </a:lnTo>
                <a:lnTo>
                  <a:pt x="749375" y="300774"/>
                </a:lnTo>
                <a:lnTo>
                  <a:pt x="680692" y="303774"/>
                </a:lnTo>
                <a:lnTo>
                  <a:pt x="609599" y="304799"/>
                </a:lnTo>
                <a:lnTo>
                  <a:pt x="538507" y="303774"/>
                </a:lnTo>
                <a:lnTo>
                  <a:pt x="469824" y="300774"/>
                </a:lnTo>
                <a:lnTo>
                  <a:pt x="404007" y="295915"/>
                </a:lnTo>
                <a:lnTo>
                  <a:pt x="341513" y="289309"/>
                </a:lnTo>
                <a:lnTo>
                  <a:pt x="282800" y="281073"/>
                </a:lnTo>
                <a:lnTo>
                  <a:pt x="228326" y="271319"/>
                </a:lnTo>
                <a:lnTo>
                  <a:pt x="178547" y="260162"/>
                </a:lnTo>
                <a:lnTo>
                  <a:pt x="133922" y="247718"/>
                </a:lnTo>
                <a:lnTo>
                  <a:pt x="94907" y="234099"/>
                </a:lnTo>
                <a:lnTo>
                  <a:pt x="35538" y="203798"/>
                </a:lnTo>
                <a:lnTo>
                  <a:pt x="4101" y="170173"/>
                </a:lnTo>
                <a:lnTo>
                  <a:pt x="0" y="152399"/>
                </a:lnTo>
                <a:close/>
              </a:path>
            </a:pathLst>
          </a:custGeom>
          <a:ln w="9524">
            <a:solidFill>
              <a:srgbClr val="000000"/>
            </a:solidFill>
          </a:ln>
        </p:spPr>
        <p:txBody>
          <a:bodyPr wrap="square" lIns="0" tIns="0" rIns="0" bIns="0" rtlCol="0"/>
          <a:lstStyle/>
          <a:p>
            <a:endParaRPr/>
          </a:p>
        </p:txBody>
      </p:sp>
      <p:sp>
        <p:nvSpPr>
          <p:cNvPr id="6" name="object 6"/>
          <p:cNvSpPr txBox="1"/>
          <p:nvPr/>
        </p:nvSpPr>
        <p:spPr>
          <a:xfrm>
            <a:off x="8436088" y="2242820"/>
            <a:ext cx="1118870" cy="228268"/>
          </a:xfrm>
          <a:prstGeom prst="rect">
            <a:avLst/>
          </a:prstGeom>
        </p:spPr>
        <p:txBody>
          <a:bodyPr vert="horz" wrap="square" lIns="0" tIns="12700" rIns="0" bIns="0" rtlCol="0">
            <a:spAutoFit/>
          </a:bodyPr>
          <a:lstStyle/>
          <a:p>
            <a:pPr marL="12700">
              <a:spcBef>
                <a:spcPts val="100"/>
              </a:spcBef>
            </a:pPr>
            <a:r>
              <a:rPr sz="1400" b="1" spc="-10" dirty="0">
                <a:latin typeface="Arial"/>
                <a:cs typeface="Arial"/>
              </a:rPr>
              <a:t>Tape</a:t>
            </a:r>
            <a:r>
              <a:rPr sz="1400" b="1" spc="-70" dirty="0">
                <a:latin typeface="Arial"/>
                <a:cs typeface="Arial"/>
              </a:rPr>
              <a:t> </a:t>
            </a:r>
            <a:r>
              <a:rPr sz="1400" b="1" spc="-10" dirty="0">
                <a:latin typeface="Arial"/>
                <a:cs typeface="Arial"/>
              </a:rPr>
              <a:t>storage</a:t>
            </a:r>
            <a:endParaRPr sz="1400">
              <a:latin typeface="Arial"/>
              <a:cs typeface="Arial"/>
            </a:endParaRPr>
          </a:p>
        </p:txBody>
      </p:sp>
      <p:sp>
        <p:nvSpPr>
          <p:cNvPr id="7" name="object 7"/>
          <p:cNvSpPr txBox="1"/>
          <p:nvPr/>
        </p:nvSpPr>
        <p:spPr>
          <a:xfrm>
            <a:off x="8458198" y="2819401"/>
            <a:ext cx="1066800" cy="559127"/>
          </a:xfrm>
          <a:prstGeom prst="rect">
            <a:avLst/>
          </a:prstGeom>
          <a:ln w="9524">
            <a:solidFill>
              <a:srgbClr val="000000"/>
            </a:solidFill>
          </a:ln>
        </p:spPr>
        <p:txBody>
          <a:bodyPr vert="horz" wrap="square" lIns="0" tIns="71120" rIns="0" bIns="0" rtlCol="0">
            <a:spAutoFit/>
          </a:bodyPr>
          <a:lstStyle/>
          <a:p>
            <a:pPr marL="53340" marR="34925" indent="254000">
              <a:lnSpc>
                <a:spcPts val="1900"/>
              </a:lnSpc>
              <a:spcBef>
                <a:spcPts val="560"/>
              </a:spcBef>
            </a:pPr>
            <a:r>
              <a:rPr sz="1600" b="1" spc="-20" dirty="0">
                <a:latin typeface="Arial"/>
                <a:cs typeface="Arial"/>
              </a:rPr>
              <a:t>Tape </a:t>
            </a:r>
            <a:r>
              <a:rPr sz="1600" b="1" spc="-10" dirty="0">
                <a:latin typeface="Arial"/>
                <a:cs typeface="Arial"/>
              </a:rPr>
              <a:t>Controller</a:t>
            </a:r>
            <a:endParaRPr sz="1600">
              <a:latin typeface="Arial"/>
              <a:cs typeface="Arial"/>
            </a:endParaRPr>
          </a:p>
        </p:txBody>
      </p:sp>
      <p:grpSp>
        <p:nvGrpSpPr>
          <p:cNvPr id="8" name="object 8"/>
          <p:cNvGrpSpPr/>
          <p:nvPr/>
        </p:nvGrpSpPr>
        <p:grpSpPr>
          <a:xfrm>
            <a:off x="6172200" y="3429000"/>
            <a:ext cx="3810000" cy="990600"/>
            <a:chOff x="4648200" y="3429000"/>
            <a:chExt cx="3810000" cy="990600"/>
          </a:xfrm>
        </p:grpSpPr>
        <p:sp>
          <p:nvSpPr>
            <p:cNvPr id="9" name="object 9"/>
            <p:cNvSpPr/>
            <p:nvPr/>
          </p:nvSpPr>
          <p:spPr>
            <a:xfrm>
              <a:off x="4686299" y="3962400"/>
              <a:ext cx="3733800" cy="0"/>
            </a:xfrm>
            <a:custGeom>
              <a:avLst/>
              <a:gdLst/>
              <a:ahLst/>
              <a:cxnLst/>
              <a:rect l="l" t="t" r="r" b="b"/>
              <a:pathLst>
                <a:path w="3733800">
                  <a:moveTo>
                    <a:pt x="0" y="0"/>
                  </a:moveTo>
                  <a:lnTo>
                    <a:pt x="3733799" y="0"/>
                  </a:lnTo>
                </a:path>
              </a:pathLst>
            </a:custGeom>
            <a:ln w="38099">
              <a:solidFill>
                <a:srgbClr val="000000"/>
              </a:solidFill>
            </a:ln>
          </p:spPr>
          <p:txBody>
            <a:bodyPr wrap="square" lIns="0" tIns="0" rIns="0" bIns="0" rtlCol="0"/>
            <a:lstStyle/>
            <a:p>
              <a:endParaRPr/>
            </a:p>
          </p:txBody>
        </p:sp>
        <p:sp>
          <p:nvSpPr>
            <p:cNvPr id="10" name="object 10"/>
            <p:cNvSpPr/>
            <p:nvPr/>
          </p:nvSpPr>
          <p:spPr>
            <a:xfrm>
              <a:off x="4648200" y="3905249"/>
              <a:ext cx="3810000" cy="114300"/>
            </a:xfrm>
            <a:custGeom>
              <a:avLst/>
              <a:gdLst/>
              <a:ahLst/>
              <a:cxnLst/>
              <a:rect l="l" t="t" r="r" b="b"/>
              <a:pathLst>
                <a:path w="3810000" h="114300">
                  <a:moveTo>
                    <a:pt x="114300" y="0"/>
                  </a:moveTo>
                  <a:lnTo>
                    <a:pt x="0" y="57150"/>
                  </a:lnTo>
                  <a:lnTo>
                    <a:pt x="114300" y="114300"/>
                  </a:lnTo>
                  <a:lnTo>
                    <a:pt x="114300" y="0"/>
                  </a:lnTo>
                  <a:close/>
                </a:path>
                <a:path w="3810000" h="114300">
                  <a:moveTo>
                    <a:pt x="3809987" y="57150"/>
                  </a:moveTo>
                  <a:lnTo>
                    <a:pt x="3695687" y="0"/>
                  </a:lnTo>
                  <a:lnTo>
                    <a:pt x="3695687" y="114300"/>
                  </a:lnTo>
                  <a:lnTo>
                    <a:pt x="3809987" y="57150"/>
                  </a:lnTo>
                  <a:close/>
                </a:path>
              </a:pathLst>
            </a:custGeom>
            <a:solidFill>
              <a:srgbClr val="000000"/>
            </a:solidFill>
          </p:spPr>
          <p:txBody>
            <a:bodyPr wrap="square" lIns="0" tIns="0" rIns="0" bIns="0" rtlCol="0"/>
            <a:lstStyle/>
            <a:p>
              <a:endParaRPr/>
            </a:p>
          </p:txBody>
        </p:sp>
        <p:sp>
          <p:nvSpPr>
            <p:cNvPr id="11" name="object 11"/>
            <p:cNvSpPr/>
            <p:nvPr/>
          </p:nvSpPr>
          <p:spPr>
            <a:xfrm>
              <a:off x="5486398" y="3962400"/>
              <a:ext cx="0" cy="431800"/>
            </a:xfrm>
            <a:custGeom>
              <a:avLst/>
              <a:gdLst/>
              <a:ahLst/>
              <a:cxnLst/>
              <a:rect l="l" t="t" r="r" b="b"/>
              <a:pathLst>
                <a:path h="431800">
                  <a:moveTo>
                    <a:pt x="0" y="0"/>
                  </a:moveTo>
                  <a:lnTo>
                    <a:pt x="0" y="431799"/>
                  </a:lnTo>
                </a:path>
              </a:pathLst>
            </a:custGeom>
            <a:ln w="9524">
              <a:solidFill>
                <a:srgbClr val="000000"/>
              </a:solidFill>
            </a:ln>
          </p:spPr>
          <p:txBody>
            <a:bodyPr wrap="square" lIns="0" tIns="0" rIns="0" bIns="0" rtlCol="0"/>
            <a:lstStyle/>
            <a:p>
              <a:endParaRPr/>
            </a:p>
          </p:txBody>
        </p:sp>
        <p:sp>
          <p:nvSpPr>
            <p:cNvPr id="12" name="object 12"/>
            <p:cNvSpPr/>
            <p:nvPr/>
          </p:nvSpPr>
          <p:spPr>
            <a:xfrm>
              <a:off x="5448298" y="4343400"/>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13" name="object 13"/>
            <p:cNvSpPr/>
            <p:nvPr/>
          </p:nvSpPr>
          <p:spPr>
            <a:xfrm>
              <a:off x="5486398" y="3454400"/>
              <a:ext cx="0" cy="508000"/>
            </a:xfrm>
            <a:custGeom>
              <a:avLst/>
              <a:gdLst/>
              <a:ahLst/>
              <a:cxnLst/>
              <a:rect l="l" t="t" r="r" b="b"/>
              <a:pathLst>
                <a:path h="508000">
                  <a:moveTo>
                    <a:pt x="0" y="0"/>
                  </a:moveTo>
                  <a:lnTo>
                    <a:pt x="0" y="507999"/>
                  </a:lnTo>
                </a:path>
              </a:pathLst>
            </a:custGeom>
            <a:ln w="9524">
              <a:solidFill>
                <a:srgbClr val="000000"/>
              </a:solidFill>
            </a:ln>
          </p:spPr>
          <p:txBody>
            <a:bodyPr wrap="square" lIns="0" tIns="0" rIns="0" bIns="0" rtlCol="0"/>
            <a:lstStyle/>
            <a:p>
              <a:endParaRPr/>
            </a:p>
          </p:txBody>
        </p:sp>
        <p:sp>
          <p:nvSpPr>
            <p:cNvPr id="14" name="object 14"/>
            <p:cNvSpPr/>
            <p:nvPr/>
          </p:nvSpPr>
          <p:spPr>
            <a:xfrm>
              <a:off x="5448298" y="3429000"/>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a:p>
          </p:txBody>
        </p:sp>
        <p:sp>
          <p:nvSpPr>
            <p:cNvPr id="15" name="object 15"/>
            <p:cNvSpPr/>
            <p:nvPr/>
          </p:nvSpPr>
          <p:spPr>
            <a:xfrm>
              <a:off x="7467598" y="3454400"/>
              <a:ext cx="0" cy="939800"/>
            </a:xfrm>
            <a:custGeom>
              <a:avLst/>
              <a:gdLst/>
              <a:ahLst/>
              <a:cxnLst/>
              <a:rect l="l" t="t" r="r" b="b"/>
              <a:pathLst>
                <a:path h="939800">
                  <a:moveTo>
                    <a:pt x="0" y="0"/>
                  </a:moveTo>
                  <a:lnTo>
                    <a:pt x="0" y="939799"/>
                  </a:lnTo>
                </a:path>
              </a:pathLst>
            </a:custGeom>
            <a:ln w="9524">
              <a:solidFill>
                <a:srgbClr val="000000"/>
              </a:solidFill>
            </a:ln>
          </p:spPr>
          <p:txBody>
            <a:bodyPr wrap="square" lIns="0" tIns="0" rIns="0" bIns="0" rtlCol="0"/>
            <a:lstStyle/>
            <a:p>
              <a:endParaRPr/>
            </a:p>
          </p:txBody>
        </p:sp>
        <p:sp>
          <p:nvSpPr>
            <p:cNvPr id="16" name="object 16"/>
            <p:cNvSpPr/>
            <p:nvPr/>
          </p:nvSpPr>
          <p:spPr>
            <a:xfrm>
              <a:off x="7429487" y="3428999"/>
              <a:ext cx="76200" cy="990600"/>
            </a:xfrm>
            <a:custGeom>
              <a:avLst/>
              <a:gdLst/>
              <a:ahLst/>
              <a:cxnLst/>
              <a:rect l="l" t="t" r="r" b="b"/>
              <a:pathLst>
                <a:path w="76200" h="990600">
                  <a:moveTo>
                    <a:pt x="76200" y="914400"/>
                  </a:moveTo>
                  <a:lnTo>
                    <a:pt x="0" y="914400"/>
                  </a:lnTo>
                  <a:lnTo>
                    <a:pt x="38100" y="990600"/>
                  </a:lnTo>
                  <a:lnTo>
                    <a:pt x="76200" y="914400"/>
                  </a:lnTo>
                  <a:close/>
                </a:path>
                <a:path w="76200" h="990600">
                  <a:moveTo>
                    <a:pt x="76200" y="76200"/>
                  </a:moveTo>
                  <a:lnTo>
                    <a:pt x="38100" y="0"/>
                  </a:lnTo>
                  <a:lnTo>
                    <a:pt x="0" y="76200"/>
                  </a:lnTo>
                  <a:lnTo>
                    <a:pt x="76200" y="76200"/>
                  </a:lnTo>
                  <a:close/>
                </a:path>
              </a:pathLst>
            </a:custGeom>
            <a:solidFill>
              <a:srgbClr val="000000"/>
            </a:solidFill>
          </p:spPr>
          <p:txBody>
            <a:bodyPr wrap="square" lIns="0" tIns="0" rIns="0" bIns="0" rtlCol="0"/>
            <a:lstStyle/>
            <a:p>
              <a:endParaRPr/>
            </a:p>
          </p:txBody>
        </p:sp>
      </p:grpSp>
      <p:sp>
        <p:nvSpPr>
          <p:cNvPr id="17" name="object 17"/>
          <p:cNvSpPr txBox="1"/>
          <p:nvPr/>
        </p:nvSpPr>
        <p:spPr>
          <a:xfrm>
            <a:off x="6476998" y="4419601"/>
            <a:ext cx="990600" cy="559127"/>
          </a:xfrm>
          <a:prstGeom prst="rect">
            <a:avLst/>
          </a:prstGeom>
          <a:ln w="9524">
            <a:solidFill>
              <a:srgbClr val="000000"/>
            </a:solidFill>
          </a:ln>
        </p:spPr>
        <p:txBody>
          <a:bodyPr vert="horz" wrap="square" lIns="0" tIns="71120" rIns="0" bIns="0" rtlCol="0">
            <a:spAutoFit/>
          </a:bodyPr>
          <a:lstStyle/>
          <a:p>
            <a:pPr marL="15240" indent="266700">
              <a:lnSpc>
                <a:spcPts val="1900"/>
              </a:lnSpc>
              <a:spcBef>
                <a:spcPts val="560"/>
              </a:spcBef>
            </a:pPr>
            <a:r>
              <a:rPr sz="1600" b="1" spc="-20" dirty="0">
                <a:latin typeface="Arial"/>
                <a:cs typeface="Arial"/>
              </a:rPr>
              <a:t>Disk </a:t>
            </a:r>
            <a:r>
              <a:rPr sz="1600" b="1" spc="-10" dirty="0">
                <a:latin typeface="Arial"/>
                <a:cs typeface="Arial"/>
              </a:rPr>
              <a:t>Controller</a:t>
            </a:r>
            <a:endParaRPr sz="1600">
              <a:latin typeface="Arial"/>
              <a:cs typeface="Arial"/>
            </a:endParaRPr>
          </a:p>
        </p:txBody>
      </p:sp>
      <p:sp>
        <p:nvSpPr>
          <p:cNvPr id="18" name="object 18"/>
          <p:cNvSpPr/>
          <p:nvPr/>
        </p:nvSpPr>
        <p:spPr>
          <a:xfrm>
            <a:off x="6324598" y="5334000"/>
            <a:ext cx="1371600" cy="609600"/>
          </a:xfrm>
          <a:custGeom>
            <a:avLst/>
            <a:gdLst/>
            <a:ahLst/>
            <a:cxnLst/>
            <a:rect l="l" t="t" r="r" b="b"/>
            <a:pathLst>
              <a:path w="1371600" h="609600">
                <a:moveTo>
                  <a:pt x="0" y="304799"/>
                </a:moveTo>
                <a:lnTo>
                  <a:pt x="12365" y="246880"/>
                </a:lnTo>
                <a:lnTo>
                  <a:pt x="47931" y="192630"/>
                </a:lnTo>
                <a:lnTo>
                  <a:pt x="104396" y="143070"/>
                </a:lnTo>
                <a:lnTo>
                  <a:pt x="139748" y="120369"/>
                </a:lnTo>
                <a:lnTo>
                  <a:pt x="179462" y="99223"/>
                </a:lnTo>
                <a:lnTo>
                  <a:pt x="223252" y="79761"/>
                </a:lnTo>
                <a:lnTo>
                  <a:pt x="270830" y="62110"/>
                </a:lnTo>
                <a:lnTo>
                  <a:pt x="321909" y="46398"/>
                </a:lnTo>
                <a:lnTo>
                  <a:pt x="376200" y="32753"/>
                </a:lnTo>
                <a:lnTo>
                  <a:pt x="433418" y="21302"/>
                </a:lnTo>
                <a:lnTo>
                  <a:pt x="493274" y="12174"/>
                </a:lnTo>
                <a:lnTo>
                  <a:pt x="555481" y="5495"/>
                </a:lnTo>
                <a:lnTo>
                  <a:pt x="619752" y="1395"/>
                </a:lnTo>
                <a:lnTo>
                  <a:pt x="685799" y="0"/>
                </a:lnTo>
                <a:lnTo>
                  <a:pt x="751847" y="1395"/>
                </a:lnTo>
                <a:lnTo>
                  <a:pt x="816117" y="5495"/>
                </a:lnTo>
                <a:lnTo>
                  <a:pt x="878325" y="12174"/>
                </a:lnTo>
                <a:lnTo>
                  <a:pt x="938181" y="21302"/>
                </a:lnTo>
                <a:lnTo>
                  <a:pt x="995398" y="32753"/>
                </a:lnTo>
                <a:lnTo>
                  <a:pt x="1049690" y="46398"/>
                </a:lnTo>
                <a:lnTo>
                  <a:pt x="1100769" y="62110"/>
                </a:lnTo>
                <a:lnTo>
                  <a:pt x="1148347" y="79761"/>
                </a:lnTo>
                <a:lnTo>
                  <a:pt x="1192137" y="99223"/>
                </a:lnTo>
                <a:lnTo>
                  <a:pt x="1231851" y="120369"/>
                </a:lnTo>
                <a:lnTo>
                  <a:pt x="1267203" y="143070"/>
                </a:lnTo>
                <a:lnTo>
                  <a:pt x="1297904" y="167200"/>
                </a:lnTo>
                <a:lnTo>
                  <a:pt x="1344207" y="219233"/>
                </a:lnTo>
                <a:lnTo>
                  <a:pt x="1368460" y="275445"/>
                </a:lnTo>
                <a:lnTo>
                  <a:pt x="1371599" y="304799"/>
                </a:lnTo>
                <a:lnTo>
                  <a:pt x="1368460" y="334154"/>
                </a:lnTo>
                <a:lnTo>
                  <a:pt x="1344207" y="390366"/>
                </a:lnTo>
                <a:lnTo>
                  <a:pt x="1297904" y="442399"/>
                </a:lnTo>
                <a:lnTo>
                  <a:pt x="1267203" y="466529"/>
                </a:lnTo>
                <a:lnTo>
                  <a:pt x="1231851" y="489230"/>
                </a:lnTo>
                <a:lnTo>
                  <a:pt x="1192137" y="510376"/>
                </a:lnTo>
                <a:lnTo>
                  <a:pt x="1148347" y="529838"/>
                </a:lnTo>
                <a:lnTo>
                  <a:pt x="1100769" y="547489"/>
                </a:lnTo>
                <a:lnTo>
                  <a:pt x="1049690" y="563201"/>
                </a:lnTo>
                <a:lnTo>
                  <a:pt x="995398" y="576846"/>
                </a:lnTo>
                <a:lnTo>
                  <a:pt x="938181" y="588297"/>
                </a:lnTo>
                <a:lnTo>
                  <a:pt x="878325" y="597425"/>
                </a:lnTo>
                <a:lnTo>
                  <a:pt x="816117" y="604103"/>
                </a:lnTo>
                <a:lnTo>
                  <a:pt x="751847" y="608204"/>
                </a:lnTo>
                <a:lnTo>
                  <a:pt x="685799" y="609599"/>
                </a:lnTo>
                <a:lnTo>
                  <a:pt x="619752" y="608204"/>
                </a:lnTo>
                <a:lnTo>
                  <a:pt x="555481" y="604103"/>
                </a:lnTo>
                <a:lnTo>
                  <a:pt x="493274" y="597425"/>
                </a:lnTo>
                <a:lnTo>
                  <a:pt x="433418" y="588297"/>
                </a:lnTo>
                <a:lnTo>
                  <a:pt x="376200" y="576846"/>
                </a:lnTo>
                <a:lnTo>
                  <a:pt x="321909" y="563201"/>
                </a:lnTo>
                <a:lnTo>
                  <a:pt x="270830" y="547489"/>
                </a:lnTo>
                <a:lnTo>
                  <a:pt x="223252" y="529838"/>
                </a:lnTo>
                <a:lnTo>
                  <a:pt x="179462" y="510376"/>
                </a:lnTo>
                <a:lnTo>
                  <a:pt x="139748" y="489230"/>
                </a:lnTo>
                <a:lnTo>
                  <a:pt x="104396" y="466529"/>
                </a:lnTo>
                <a:lnTo>
                  <a:pt x="73695" y="442399"/>
                </a:lnTo>
                <a:lnTo>
                  <a:pt x="27392" y="390366"/>
                </a:lnTo>
                <a:lnTo>
                  <a:pt x="3139" y="334154"/>
                </a:lnTo>
                <a:lnTo>
                  <a:pt x="0" y="304799"/>
                </a:lnTo>
                <a:close/>
              </a:path>
            </a:pathLst>
          </a:custGeom>
          <a:ln w="9524">
            <a:solidFill>
              <a:srgbClr val="000000"/>
            </a:solidFill>
          </a:ln>
        </p:spPr>
        <p:txBody>
          <a:bodyPr wrap="square" lIns="0" tIns="0" rIns="0" bIns="0" rtlCol="0"/>
          <a:lstStyle/>
          <a:p>
            <a:endParaRPr/>
          </a:p>
        </p:txBody>
      </p:sp>
      <p:sp>
        <p:nvSpPr>
          <p:cNvPr id="19" name="object 19"/>
          <p:cNvSpPr txBox="1"/>
          <p:nvPr/>
        </p:nvSpPr>
        <p:spPr>
          <a:xfrm>
            <a:off x="6426405" y="5382259"/>
            <a:ext cx="1177290" cy="510540"/>
          </a:xfrm>
          <a:prstGeom prst="rect">
            <a:avLst/>
          </a:prstGeom>
        </p:spPr>
        <p:txBody>
          <a:bodyPr vert="horz" wrap="square" lIns="0" tIns="22860" rIns="0" bIns="0" rtlCol="0">
            <a:spAutoFit/>
          </a:bodyPr>
          <a:lstStyle/>
          <a:p>
            <a:pPr marL="215900" marR="5080" indent="-203200">
              <a:lnSpc>
                <a:spcPts val="1900"/>
              </a:lnSpc>
              <a:spcBef>
                <a:spcPts val="180"/>
              </a:spcBef>
            </a:pPr>
            <a:r>
              <a:rPr sz="1600" b="1" dirty="0">
                <a:latin typeface="Arial"/>
                <a:cs typeface="Arial"/>
              </a:rPr>
              <a:t>Disk</a:t>
            </a:r>
            <a:r>
              <a:rPr sz="1600" b="1" spc="15" dirty="0">
                <a:latin typeface="Arial"/>
                <a:cs typeface="Arial"/>
              </a:rPr>
              <a:t> </a:t>
            </a:r>
            <a:r>
              <a:rPr sz="1600" b="1" spc="-10" dirty="0">
                <a:latin typeface="Arial"/>
                <a:cs typeface="Arial"/>
              </a:rPr>
              <a:t>on-</a:t>
            </a:r>
            <a:r>
              <a:rPr sz="1600" b="1" spc="-20" dirty="0">
                <a:latin typeface="Arial"/>
                <a:cs typeface="Arial"/>
              </a:rPr>
              <a:t>line </a:t>
            </a:r>
            <a:r>
              <a:rPr sz="1600" b="1" spc="-10" dirty="0">
                <a:latin typeface="Arial"/>
                <a:cs typeface="Arial"/>
              </a:rPr>
              <a:t>storage</a:t>
            </a:r>
            <a:endParaRPr sz="1600">
              <a:latin typeface="Arial"/>
              <a:cs typeface="Arial"/>
            </a:endParaRPr>
          </a:p>
        </p:txBody>
      </p:sp>
      <p:sp>
        <p:nvSpPr>
          <p:cNvPr id="20" name="object 20"/>
          <p:cNvSpPr txBox="1"/>
          <p:nvPr/>
        </p:nvSpPr>
        <p:spPr>
          <a:xfrm>
            <a:off x="8534398" y="4419601"/>
            <a:ext cx="914400" cy="559127"/>
          </a:xfrm>
          <a:prstGeom prst="rect">
            <a:avLst/>
          </a:prstGeom>
          <a:ln w="9524">
            <a:solidFill>
              <a:srgbClr val="000000"/>
            </a:solidFill>
          </a:ln>
        </p:spPr>
        <p:txBody>
          <a:bodyPr vert="horz" wrap="square" lIns="0" tIns="71120" rIns="0" bIns="0" rtlCol="0">
            <a:spAutoFit/>
          </a:bodyPr>
          <a:lstStyle/>
          <a:p>
            <a:pPr marL="91440" marR="51435" indent="-38100">
              <a:lnSpc>
                <a:spcPts val="1900"/>
              </a:lnSpc>
              <a:spcBef>
                <a:spcPts val="560"/>
              </a:spcBef>
            </a:pPr>
            <a:r>
              <a:rPr sz="1600" b="1" spc="-10" dirty="0">
                <a:latin typeface="Arial"/>
                <a:cs typeface="Arial"/>
              </a:rPr>
              <a:t>Network adapter</a:t>
            </a:r>
            <a:endParaRPr sz="1600">
              <a:latin typeface="Arial"/>
              <a:cs typeface="Arial"/>
            </a:endParaRPr>
          </a:p>
        </p:txBody>
      </p:sp>
      <p:grpSp>
        <p:nvGrpSpPr>
          <p:cNvPr id="21" name="object 21"/>
          <p:cNvGrpSpPr/>
          <p:nvPr/>
        </p:nvGrpSpPr>
        <p:grpSpPr>
          <a:xfrm>
            <a:off x="9448798" y="4667250"/>
            <a:ext cx="533400" cy="114300"/>
            <a:chOff x="7924798" y="4667250"/>
            <a:chExt cx="533400" cy="114300"/>
          </a:xfrm>
        </p:grpSpPr>
        <p:sp>
          <p:nvSpPr>
            <p:cNvPr id="22" name="object 22"/>
            <p:cNvSpPr/>
            <p:nvPr/>
          </p:nvSpPr>
          <p:spPr>
            <a:xfrm>
              <a:off x="7924798" y="4724399"/>
              <a:ext cx="495300" cy="0"/>
            </a:xfrm>
            <a:custGeom>
              <a:avLst/>
              <a:gdLst/>
              <a:ahLst/>
              <a:cxnLst/>
              <a:rect l="l" t="t" r="r" b="b"/>
              <a:pathLst>
                <a:path w="495300">
                  <a:moveTo>
                    <a:pt x="0" y="0"/>
                  </a:moveTo>
                  <a:lnTo>
                    <a:pt x="495300" y="0"/>
                  </a:lnTo>
                </a:path>
              </a:pathLst>
            </a:custGeom>
            <a:ln w="38099">
              <a:solidFill>
                <a:srgbClr val="000000"/>
              </a:solidFill>
            </a:ln>
          </p:spPr>
          <p:txBody>
            <a:bodyPr wrap="square" lIns="0" tIns="0" rIns="0" bIns="0" rtlCol="0"/>
            <a:lstStyle/>
            <a:p>
              <a:endParaRPr/>
            </a:p>
          </p:txBody>
        </p:sp>
        <p:sp>
          <p:nvSpPr>
            <p:cNvPr id="23" name="object 23"/>
            <p:cNvSpPr/>
            <p:nvPr/>
          </p:nvSpPr>
          <p:spPr>
            <a:xfrm>
              <a:off x="8343898" y="4667250"/>
              <a:ext cx="114300" cy="114300"/>
            </a:xfrm>
            <a:custGeom>
              <a:avLst/>
              <a:gdLst/>
              <a:ahLst/>
              <a:cxnLst/>
              <a:rect l="l" t="t" r="r" b="b"/>
              <a:pathLst>
                <a:path w="114300" h="114300">
                  <a:moveTo>
                    <a:pt x="0" y="0"/>
                  </a:moveTo>
                  <a:lnTo>
                    <a:pt x="0" y="114300"/>
                  </a:lnTo>
                  <a:lnTo>
                    <a:pt x="114300" y="57150"/>
                  </a:lnTo>
                  <a:lnTo>
                    <a:pt x="0" y="0"/>
                  </a:lnTo>
                  <a:close/>
                </a:path>
              </a:pathLst>
            </a:custGeom>
            <a:solidFill>
              <a:srgbClr val="000000"/>
            </a:solidFill>
          </p:spPr>
          <p:txBody>
            <a:bodyPr wrap="square" lIns="0" tIns="0" rIns="0" bIns="0" rtlCol="0"/>
            <a:lstStyle/>
            <a:p>
              <a:endParaRPr/>
            </a:p>
          </p:txBody>
        </p:sp>
      </p:grpSp>
      <p:sp>
        <p:nvSpPr>
          <p:cNvPr id="24" name="object 24"/>
          <p:cNvSpPr txBox="1"/>
          <p:nvPr/>
        </p:nvSpPr>
        <p:spPr>
          <a:xfrm>
            <a:off x="7530463" y="3552508"/>
            <a:ext cx="1352550" cy="330200"/>
          </a:xfrm>
          <a:prstGeom prst="rect">
            <a:avLst/>
          </a:prstGeom>
        </p:spPr>
        <p:txBody>
          <a:bodyPr vert="horz" wrap="square" lIns="0" tIns="12700" rIns="0" bIns="0" rtlCol="0">
            <a:spAutoFit/>
          </a:bodyPr>
          <a:lstStyle/>
          <a:p>
            <a:pPr marL="12700">
              <a:spcBef>
                <a:spcPts val="100"/>
              </a:spcBef>
            </a:pPr>
            <a:r>
              <a:rPr sz="2000" dirty="0">
                <a:latin typeface="Arial"/>
                <a:cs typeface="Arial"/>
              </a:rPr>
              <a:t>System</a:t>
            </a:r>
            <a:r>
              <a:rPr sz="2000" spc="-10" dirty="0">
                <a:latin typeface="Arial"/>
                <a:cs typeface="Arial"/>
              </a:rPr>
              <a:t> </a:t>
            </a:r>
            <a:r>
              <a:rPr sz="2000" spc="-25" dirty="0">
                <a:latin typeface="Arial"/>
                <a:cs typeface="Arial"/>
              </a:rPr>
              <a:t>bus</a:t>
            </a:r>
            <a:endParaRPr sz="2000" dirty="0">
              <a:latin typeface="Arial"/>
              <a:cs typeface="Arial"/>
            </a:endParaRPr>
          </a:p>
        </p:txBody>
      </p:sp>
      <p:sp>
        <p:nvSpPr>
          <p:cNvPr id="25" name="object 25"/>
          <p:cNvSpPr/>
          <p:nvPr/>
        </p:nvSpPr>
        <p:spPr>
          <a:xfrm>
            <a:off x="7010398" y="5029200"/>
            <a:ext cx="0" cy="304800"/>
          </a:xfrm>
          <a:custGeom>
            <a:avLst/>
            <a:gdLst/>
            <a:ahLst/>
            <a:cxnLst/>
            <a:rect l="l" t="t" r="r" b="b"/>
            <a:pathLst>
              <a:path h="304800">
                <a:moveTo>
                  <a:pt x="0" y="0"/>
                </a:moveTo>
                <a:lnTo>
                  <a:pt x="1" y="304799"/>
                </a:lnTo>
              </a:path>
            </a:pathLst>
          </a:custGeom>
          <a:ln w="9524">
            <a:solidFill>
              <a:srgbClr val="000000"/>
            </a:solidFill>
          </a:ln>
        </p:spPr>
        <p:txBody>
          <a:bodyPr wrap="square" lIns="0" tIns="0" rIns="0" bIns="0" rtlCol="0"/>
          <a:lstStyle/>
          <a:p>
            <a:endParaRPr/>
          </a:p>
        </p:txBody>
      </p:sp>
      <p:grpSp>
        <p:nvGrpSpPr>
          <p:cNvPr id="26" name="object 26"/>
          <p:cNvGrpSpPr/>
          <p:nvPr/>
        </p:nvGrpSpPr>
        <p:grpSpPr>
          <a:xfrm>
            <a:off x="7467598" y="4681538"/>
            <a:ext cx="1066800" cy="85725"/>
            <a:chOff x="5943598" y="4681537"/>
            <a:chExt cx="1066800" cy="85725"/>
          </a:xfrm>
        </p:grpSpPr>
        <p:sp>
          <p:nvSpPr>
            <p:cNvPr id="27" name="object 27"/>
            <p:cNvSpPr/>
            <p:nvPr/>
          </p:nvSpPr>
          <p:spPr>
            <a:xfrm>
              <a:off x="5972173" y="4724399"/>
              <a:ext cx="1009650" cy="0"/>
            </a:xfrm>
            <a:custGeom>
              <a:avLst/>
              <a:gdLst/>
              <a:ahLst/>
              <a:cxnLst/>
              <a:rect l="l" t="t" r="r" b="b"/>
              <a:pathLst>
                <a:path w="1009650">
                  <a:moveTo>
                    <a:pt x="0" y="0"/>
                  </a:moveTo>
                  <a:lnTo>
                    <a:pt x="1009649" y="0"/>
                  </a:lnTo>
                </a:path>
              </a:pathLst>
            </a:custGeom>
            <a:ln w="28574">
              <a:solidFill>
                <a:srgbClr val="000000"/>
              </a:solidFill>
            </a:ln>
          </p:spPr>
          <p:txBody>
            <a:bodyPr wrap="square" lIns="0" tIns="0" rIns="0" bIns="0" rtlCol="0"/>
            <a:lstStyle/>
            <a:p>
              <a:endParaRPr/>
            </a:p>
          </p:txBody>
        </p:sp>
        <p:sp>
          <p:nvSpPr>
            <p:cNvPr id="28" name="object 28"/>
            <p:cNvSpPr/>
            <p:nvPr/>
          </p:nvSpPr>
          <p:spPr>
            <a:xfrm>
              <a:off x="5943587" y="4681537"/>
              <a:ext cx="1066800" cy="85725"/>
            </a:xfrm>
            <a:custGeom>
              <a:avLst/>
              <a:gdLst/>
              <a:ahLst/>
              <a:cxnLst/>
              <a:rect l="l" t="t" r="r" b="b"/>
              <a:pathLst>
                <a:path w="1066800" h="85725">
                  <a:moveTo>
                    <a:pt x="85725" y="0"/>
                  </a:moveTo>
                  <a:lnTo>
                    <a:pt x="0" y="42862"/>
                  </a:lnTo>
                  <a:lnTo>
                    <a:pt x="85725" y="85725"/>
                  </a:lnTo>
                  <a:lnTo>
                    <a:pt x="85725" y="0"/>
                  </a:lnTo>
                  <a:close/>
                </a:path>
                <a:path w="1066800" h="85725">
                  <a:moveTo>
                    <a:pt x="1066800" y="42862"/>
                  </a:moveTo>
                  <a:lnTo>
                    <a:pt x="981075" y="0"/>
                  </a:lnTo>
                  <a:lnTo>
                    <a:pt x="981075" y="85725"/>
                  </a:lnTo>
                  <a:lnTo>
                    <a:pt x="1066800" y="42862"/>
                  </a:lnTo>
                  <a:close/>
                </a:path>
              </a:pathLst>
            </a:custGeom>
            <a:solidFill>
              <a:srgbClr val="000000"/>
            </a:solidFill>
          </p:spPr>
          <p:txBody>
            <a:bodyPr wrap="square" lIns="0" tIns="0" rIns="0" bIns="0" rtlCol="0"/>
            <a:lstStyle/>
            <a:p>
              <a:endParaRPr/>
            </a:p>
          </p:txBody>
        </p:sp>
      </p:grpSp>
      <p:sp>
        <p:nvSpPr>
          <p:cNvPr id="29" name="object 29"/>
          <p:cNvSpPr/>
          <p:nvPr/>
        </p:nvSpPr>
        <p:spPr>
          <a:xfrm>
            <a:off x="8991598" y="2514600"/>
            <a:ext cx="0" cy="304800"/>
          </a:xfrm>
          <a:custGeom>
            <a:avLst/>
            <a:gdLst/>
            <a:ahLst/>
            <a:cxnLst/>
            <a:rect l="l" t="t" r="r" b="b"/>
            <a:pathLst>
              <a:path h="304800">
                <a:moveTo>
                  <a:pt x="0" y="0"/>
                </a:moveTo>
                <a:lnTo>
                  <a:pt x="0" y="304800"/>
                </a:lnTo>
              </a:path>
            </a:pathLst>
          </a:custGeom>
          <a:ln w="9524">
            <a:solidFill>
              <a:srgbClr val="000000"/>
            </a:solidFill>
          </a:ln>
        </p:spPr>
        <p:txBody>
          <a:bodyPr wrap="square" lIns="0" tIns="0" rIns="0" bIns="0" rtlCol="0"/>
          <a:lstStyle/>
          <a:p>
            <a:endParaRPr/>
          </a:p>
        </p:txBody>
      </p:sp>
      <p:sp>
        <p:nvSpPr>
          <p:cNvPr id="30" name="object 30"/>
          <p:cNvSpPr txBox="1"/>
          <p:nvPr/>
        </p:nvSpPr>
        <p:spPr>
          <a:xfrm>
            <a:off x="9587864" y="4292283"/>
            <a:ext cx="827405" cy="269240"/>
          </a:xfrm>
          <a:prstGeom prst="rect">
            <a:avLst/>
          </a:prstGeom>
        </p:spPr>
        <p:txBody>
          <a:bodyPr vert="horz" wrap="square" lIns="0" tIns="12700" rIns="0" bIns="0" rtlCol="0">
            <a:spAutoFit/>
          </a:bodyPr>
          <a:lstStyle/>
          <a:p>
            <a:pPr marL="12700">
              <a:spcBef>
                <a:spcPts val="100"/>
              </a:spcBef>
            </a:pPr>
            <a:r>
              <a:rPr sz="1600" b="1" spc="-10" dirty="0">
                <a:latin typeface="Arial"/>
                <a:cs typeface="Arial"/>
              </a:rPr>
              <a:t>Network</a:t>
            </a:r>
            <a:endParaRPr sz="1600">
              <a:latin typeface="Arial"/>
              <a:cs typeface="Arial"/>
            </a:endParaRPr>
          </a:p>
        </p:txBody>
      </p:sp>
      <p:sp>
        <p:nvSpPr>
          <p:cNvPr id="31" name="object 31"/>
          <p:cNvSpPr txBox="1"/>
          <p:nvPr/>
        </p:nvSpPr>
        <p:spPr>
          <a:xfrm>
            <a:off x="7476633" y="4986020"/>
            <a:ext cx="993775" cy="228268"/>
          </a:xfrm>
          <a:prstGeom prst="rect">
            <a:avLst/>
          </a:prstGeom>
        </p:spPr>
        <p:txBody>
          <a:bodyPr vert="horz" wrap="square" lIns="0" tIns="12700" rIns="0" bIns="0" rtlCol="0">
            <a:spAutoFit/>
          </a:bodyPr>
          <a:lstStyle/>
          <a:p>
            <a:pPr marL="12700">
              <a:spcBef>
                <a:spcPts val="100"/>
              </a:spcBef>
            </a:pPr>
            <a:r>
              <a:rPr sz="1400" b="1" spc="-10" dirty="0">
                <a:latin typeface="Arial"/>
                <a:cs typeface="Arial"/>
              </a:rPr>
              <a:t>High-speed</a:t>
            </a:r>
            <a:endParaRPr sz="1400">
              <a:latin typeface="Arial"/>
              <a:cs typeface="Arial"/>
            </a:endParaRPr>
          </a:p>
        </p:txBody>
      </p:sp>
      <p:sp>
        <p:nvSpPr>
          <p:cNvPr id="32" name="object 32"/>
          <p:cNvSpPr txBox="1"/>
          <p:nvPr/>
        </p:nvSpPr>
        <p:spPr>
          <a:xfrm>
            <a:off x="7802628" y="5189220"/>
            <a:ext cx="341630" cy="228268"/>
          </a:xfrm>
          <a:prstGeom prst="rect">
            <a:avLst/>
          </a:prstGeom>
        </p:spPr>
        <p:txBody>
          <a:bodyPr vert="horz" wrap="square" lIns="0" tIns="12700" rIns="0" bIns="0" rtlCol="0">
            <a:spAutoFit/>
          </a:bodyPr>
          <a:lstStyle/>
          <a:p>
            <a:pPr marL="12700">
              <a:spcBef>
                <a:spcPts val="100"/>
              </a:spcBef>
            </a:pPr>
            <a:r>
              <a:rPr sz="1400" b="1" spc="-25" dirty="0">
                <a:latin typeface="Arial"/>
                <a:cs typeface="Arial"/>
              </a:rPr>
              <a:t>bus</a:t>
            </a:r>
            <a:endParaRPr sz="1400">
              <a:latin typeface="Arial"/>
              <a:cs typeface="Arial"/>
            </a:endParaRPr>
          </a:p>
        </p:txBody>
      </p:sp>
      <p:sp>
        <p:nvSpPr>
          <p:cNvPr id="33" name="object 33"/>
          <p:cNvSpPr txBox="1"/>
          <p:nvPr/>
        </p:nvSpPr>
        <p:spPr>
          <a:xfrm>
            <a:off x="8613139" y="5290820"/>
            <a:ext cx="1527175" cy="657860"/>
          </a:xfrm>
          <a:prstGeom prst="rect">
            <a:avLst/>
          </a:prstGeom>
        </p:spPr>
        <p:txBody>
          <a:bodyPr vert="horz" wrap="square" lIns="0" tIns="12700" rIns="0" bIns="0" rtlCol="0">
            <a:spAutoFit/>
          </a:bodyPr>
          <a:lstStyle/>
          <a:p>
            <a:pPr marL="12700">
              <a:lnSpc>
                <a:spcPts val="1639"/>
              </a:lnSpc>
              <a:spcBef>
                <a:spcPts val="100"/>
              </a:spcBef>
            </a:pPr>
            <a:r>
              <a:rPr sz="1400" b="1" spc="-10" dirty="0">
                <a:latin typeface="Arial"/>
                <a:cs typeface="Arial"/>
              </a:rPr>
              <a:t>MPEG-</a:t>
            </a:r>
            <a:r>
              <a:rPr sz="1400" b="1" dirty="0">
                <a:latin typeface="Arial"/>
                <a:cs typeface="Arial"/>
              </a:rPr>
              <a:t>1:</a:t>
            </a:r>
            <a:r>
              <a:rPr sz="1400" b="1" spc="5" dirty="0">
                <a:latin typeface="Arial"/>
                <a:cs typeface="Arial"/>
              </a:rPr>
              <a:t> </a:t>
            </a:r>
            <a:r>
              <a:rPr sz="1400" b="1" dirty="0">
                <a:latin typeface="Arial"/>
                <a:cs typeface="Arial"/>
              </a:rPr>
              <a:t>1-2</a:t>
            </a:r>
            <a:r>
              <a:rPr sz="1400" b="1" spc="25" dirty="0">
                <a:latin typeface="Arial"/>
                <a:cs typeface="Arial"/>
              </a:rPr>
              <a:t> </a:t>
            </a:r>
            <a:r>
              <a:rPr sz="1400" b="1" spc="-20" dirty="0">
                <a:latin typeface="Arial"/>
                <a:cs typeface="Arial"/>
              </a:rPr>
              <a:t>Mb/s</a:t>
            </a:r>
            <a:endParaRPr sz="1400">
              <a:latin typeface="Arial"/>
              <a:cs typeface="Arial"/>
            </a:endParaRPr>
          </a:p>
          <a:p>
            <a:pPr marL="12700">
              <a:lnSpc>
                <a:spcPts val="1639"/>
              </a:lnSpc>
            </a:pPr>
            <a:r>
              <a:rPr sz="1400" b="1" spc="-10" dirty="0">
                <a:latin typeface="Arial"/>
                <a:cs typeface="Arial"/>
              </a:rPr>
              <a:t>MPEG-</a:t>
            </a:r>
            <a:r>
              <a:rPr sz="1400" b="1" dirty="0">
                <a:latin typeface="Arial"/>
                <a:cs typeface="Arial"/>
              </a:rPr>
              <a:t>2:</a:t>
            </a:r>
            <a:r>
              <a:rPr sz="1400" b="1" spc="15" dirty="0">
                <a:latin typeface="Arial"/>
                <a:cs typeface="Arial"/>
              </a:rPr>
              <a:t> </a:t>
            </a:r>
            <a:r>
              <a:rPr sz="1400" b="1" dirty="0">
                <a:latin typeface="Arial"/>
                <a:cs typeface="Arial"/>
              </a:rPr>
              <a:t>2-40</a:t>
            </a:r>
            <a:r>
              <a:rPr sz="1400" b="1" spc="25" dirty="0">
                <a:latin typeface="Arial"/>
                <a:cs typeface="Arial"/>
              </a:rPr>
              <a:t> </a:t>
            </a:r>
            <a:r>
              <a:rPr sz="1400" b="1" spc="-25" dirty="0">
                <a:latin typeface="Arial"/>
                <a:cs typeface="Arial"/>
              </a:rPr>
              <a:t>Mb/</a:t>
            </a:r>
            <a:endParaRPr sz="1400">
              <a:latin typeface="Arial"/>
              <a:cs typeface="Arial"/>
            </a:endParaRPr>
          </a:p>
          <a:p>
            <a:pPr marL="12700">
              <a:spcBef>
                <a:spcPts val="20"/>
              </a:spcBef>
            </a:pPr>
            <a:r>
              <a:rPr sz="1400" b="1" dirty="0">
                <a:latin typeface="Arial"/>
                <a:cs typeface="Arial"/>
              </a:rPr>
              <a:t>s</a:t>
            </a:r>
            <a:endParaRPr sz="1400">
              <a:latin typeface="Arial"/>
              <a:cs typeface="Arial"/>
            </a:endParaRPr>
          </a:p>
        </p:txBody>
      </p:sp>
      <p:sp>
        <p:nvSpPr>
          <p:cNvPr id="35" name="Title 34">
            <a:extLst>
              <a:ext uri="{FF2B5EF4-FFF2-40B4-BE49-F238E27FC236}">
                <a16:creationId xmlns:a16="http://schemas.microsoft.com/office/drawing/2014/main" id="{191C5034-83D8-40D7-277F-2B743645359A}"/>
              </a:ext>
            </a:extLst>
          </p:cNvPr>
          <p:cNvSpPr>
            <a:spLocks noGrp="1"/>
          </p:cNvSpPr>
          <p:nvPr>
            <p:ph type="title"/>
          </p:nvPr>
        </p:nvSpPr>
        <p:spPr/>
        <p:txBody>
          <a:bodyPr/>
          <a:lstStyle/>
          <a:p>
            <a:r>
              <a:rPr lang="en-US" dirty="0"/>
              <a:t>M</a:t>
            </a:r>
            <a:r>
              <a:rPr lang="en-VN" dirty="0"/>
              <a:t>áy chủ đa phương tiện</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itle 4">
            <a:extLst>
              <a:ext uri="{FF2B5EF4-FFF2-40B4-BE49-F238E27FC236}">
                <a16:creationId xmlns:a16="http://schemas.microsoft.com/office/drawing/2014/main" id="{C1CDB5CC-1EB5-AFA1-3E49-DD418CCBCFA7}"/>
              </a:ext>
            </a:extLst>
          </p:cNvPr>
          <p:cNvSpPr>
            <a:spLocks noGrp="1"/>
          </p:cNvSpPr>
          <p:nvPr>
            <p:ph type="title"/>
          </p:nvPr>
        </p:nvSpPr>
        <p:spPr>
          <a:xfrm>
            <a:off x="479394" y="1070800"/>
            <a:ext cx="3939688" cy="5583126"/>
          </a:xfrm>
        </p:spPr>
        <p:txBody>
          <a:bodyPr vert="horz" lIns="91440" tIns="45720" rIns="91440" bIns="45720" rtlCol="0" anchor="ctr">
            <a:normAutofit/>
          </a:bodyPr>
          <a:lstStyle/>
          <a:p>
            <a:pPr algn="r"/>
            <a:r>
              <a:rPr lang="en-US" sz="8000" kern="1200">
                <a:solidFill>
                  <a:schemeClr val="tx1"/>
                </a:solidFill>
                <a:latin typeface="+mj-lt"/>
                <a:ea typeface="+mj-ea"/>
                <a:cs typeface="+mj-cs"/>
              </a:rPr>
              <a:t>Thiết bị đa phương tiện</a:t>
            </a:r>
          </a:p>
        </p:txBody>
      </p:sp>
      <p:cxnSp>
        <p:nvCxnSpPr>
          <p:cNvPr id="13" name="Straight Connector 12">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7" name="object 3">
            <a:extLst>
              <a:ext uri="{FF2B5EF4-FFF2-40B4-BE49-F238E27FC236}">
                <a16:creationId xmlns:a16="http://schemas.microsoft.com/office/drawing/2014/main" id="{97779BDD-BC9C-7700-FD75-49A843F0C668}"/>
              </a:ext>
            </a:extLst>
          </p:cNvPr>
          <p:cNvGraphicFramePr/>
          <p:nvPr>
            <p:extLst>
              <p:ext uri="{D42A27DB-BD31-4B8C-83A1-F6EECF244321}">
                <p14:modId xmlns:p14="http://schemas.microsoft.com/office/powerpoint/2010/main" val="2829342967"/>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02211" y="1402877"/>
            <a:ext cx="10515600" cy="4147289"/>
          </a:xfrm>
          <a:prstGeom prst="rect">
            <a:avLst/>
          </a:prstGeom>
        </p:spPr>
        <p:txBody>
          <a:bodyPr vert="horz" wrap="square" lIns="0" tIns="43180" rIns="0" bIns="0" rtlCol="0">
            <a:spAutoFit/>
          </a:bodyPr>
          <a:lstStyle/>
          <a:p>
            <a:pPr marL="268605" indent="-256540" algn="just">
              <a:spcBef>
                <a:spcPts val="340"/>
              </a:spcBef>
              <a:buClr>
                <a:srgbClr val="A04DA3"/>
              </a:buClr>
              <a:buChar char="•"/>
              <a:tabLst>
                <a:tab pos="269240" algn="l"/>
              </a:tabLst>
            </a:pPr>
            <a:r>
              <a:rPr sz="2400" spc="110" dirty="0">
                <a:latin typeface="Times New Roman"/>
                <a:cs typeface="Times New Roman"/>
              </a:rPr>
              <a:t>Mạng</a:t>
            </a:r>
            <a:r>
              <a:rPr sz="2400" spc="-10" dirty="0">
                <a:latin typeface="Times New Roman"/>
                <a:cs typeface="Times New Roman"/>
              </a:rPr>
              <a:t> </a:t>
            </a:r>
            <a:r>
              <a:rPr sz="2400" spc="105" dirty="0">
                <a:latin typeface="Times New Roman"/>
                <a:cs typeface="Times New Roman"/>
              </a:rPr>
              <a:t>thoại:</a:t>
            </a:r>
            <a:endParaRPr sz="2400" dirty="0">
              <a:latin typeface="Times New Roman"/>
              <a:cs typeface="Times New Roman"/>
            </a:endParaRPr>
          </a:p>
          <a:p>
            <a:pPr marL="558800" marR="5080" indent="-241300" algn="just">
              <a:lnSpc>
                <a:spcPct val="100400"/>
              </a:lnSpc>
              <a:spcBef>
                <a:spcPts val="209"/>
              </a:spcBef>
            </a:pPr>
            <a:r>
              <a:rPr sz="2200" dirty="0">
                <a:solidFill>
                  <a:srgbClr val="438086"/>
                </a:solidFill>
                <a:latin typeface="Times New Roman"/>
                <a:cs typeface="Times New Roman"/>
              </a:rPr>
              <a:t>▫</a:t>
            </a:r>
            <a:r>
              <a:rPr sz="2200" spc="45" dirty="0">
                <a:solidFill>
                  <a:srgbClr val="438086"/>
                </a:solidFill>
                <a:latin typeface="Times New Roman"/>
                <a:cs typeface="Times New Roman"/>
              </a:rPr>
              <a:t>  </a:t>
            </a:r>
            <a:r>
              <a:rPr sz="2200" spc="75" dirty="0">
                <a:solidFill>
                  <a:srgbClr val="438086"/>
                </a:solidFill>
                <a:latin typeface="Times New Roman"/>
                <a:cs typeface="Times New Roman"/>
              </a:rPr>
              <a:t>Public</a:t>
            </a:r>
            <a:r>
              <a:rPr sz="2200" spc="10" dirty="0">
                <a:solidFill>
                  <a:srgbClr val="438086"/>
                </a:solidFill>
                <a:latin typeface="Times New Roman"/>
                <a:cs typeface="Times New Roman"/>
              </a:rPr>
              <a:t> </a:t>
            </a:r>
            <a:r>
              <a:rPr sz="2200" spc="85" dirty="0">
                <a:solidFill>
                  <a:srgbClr val="438086"/>
                </a:solidFill>
                <a:latin typeface="Times New Roman"/>
                <a:cs typeface="Times New Roman"/>
              </a:rPr>
              <a:t>switched</a:t>
            </a:r>
            <a:r>
              <a:rPr sz="2200" spc="10" dirty="0">
                <a:solidFill>
                  <a:srgbClr val="438086"/>
                </a:solidFill>
                <a:latin typeface="Times New Roman"/>
                <a:cs typeface="Times New Roman"/>
              </a:rPr>
              <a:t> </a:t>
            </a:r>
            <a:r>
              <a:rPr sz="2200" spc="110" dirty="0">
                <a:solidFill>
                  <a:srgbClr val="438086"/>
                </a:solidFill>
                <a:latin typeface="Times New Roman"/>
                <a:cs typeface="Times New Roman"/>
              </a:rPr>
              <a:t>telephone</a:t>
            </a:r>
            <a:r>
              <a:rPr sz="2200" spc="10" dirty="0">
                <a:solidFill>
                  <a:srgbClr val="438086"/>
                </a:solidFill>
                <a:latin typeface="Times New Roman"/>
                <a:cs typeface="Times New Roman"/>
              </a:rPr>
              <a:t> </a:t>
            </a:r>
            <a:r>
              <a:rPr sz="2200" spc="105" dirty="0">
                <a:solidFill>
                  <a:srgbClr val="438086"/>
                </a:solidFill>
                <a:latin typeface="Times New Roman"/>
                <a:cs typeface="Times New Roman"/>
              </a:rPr>
              <a:t>networks</a:t>
            </a:r>
            <a:r>
              <a:rPr sz="2200" spc="10" dirty="0">
                <a:solidFill>
                  <a:srgbClr val="438086"/>
                </a:solidFill>
                <a:latin typeface="Times New Roman"/>
                <a:cs typeface="Times New Roman"/>
              </a:rPr>
              <a:t> </a:t>
            </a:r>
            <a:r>
              <a:rPr sz="2200" spc="65" dirty="0">
                <a:solidFill>
                  <a:srgbClr val="438086"/>
                </a:solidFill>
                <a:latin typeface="Times New Roman"/>
                <a:cs typeface="Times New Roman"/>
              </a:rPr>
              <a:t>(PSTNs):</a:t>
            </a:r>
            <a:r>
              <a:rPr sz="2200" spc="10" dirty="0">
                <a:solidFill>
                  <a:srgbClr val="438086"/>
                </a:solidFill>
                <a:latin typeface="Times New Roman"/>
                <a:cs typeface="Times New Roman"/>
              </a:rPr>
              <a:t> </a:t>
            </a:r>
            <a:r>
              <a:rPr sz="2200" spc="130" dirty="0">
                <a:solidFill>
                  <a:srgbClr val="438086"/>
                </a:solidFill>
                <a:latin typeface="Times New Roman"/>
                <a:cs typeface="Times New Roman"/>
              </a:rPr>
              <a:t>Được</a:t>
            </a:r>
            <a:r>
              <a:rPr sz="2200" spc="10" dirty="0">
                <a:solidFill>
                  <a:srgbClr val="438086"/>
                </a:solidFill>
                <a:latin typeface="Times New Roman"/>
                <a:cs typeface="Times New Roman"/>
              </a:rPr>
              <a:t> </a:t>
            </a:r>
            <a:r>
              <a:rPr sz="2200" spc="110" dirty="0">
                <a:solidFill>
                  <a:srgbClr val="438086"/>
                </a:solidFill>
                <a:latin typeface="Times New Roman"/>
                <a:cs typeface="Times New Roman"/>
              </a:rPr>
              <a:t>thiết</a:t>
            </a:r>
            <a:r>
              <a:rPr sz="2200" spc="10" dirty="0">
                <a:solidFill>
                  <a:srgbClr val="438086"/>
                </a:solidFill>
                <a:latin typeface="Times New Roman"/>
                <a:cs typeface="Times New Roman"/>
              </a:rPr>
              <a:t> </a:t>
            </a:r>
            <a:r>
              <a:rPr sz="2200" spc="50" dirty="0">
                <a:solidFill>
                  <a:srgbClr val="438086"/>
                </a:solidFill>
                <a:latin typeface="Times New Roman"/>
                <a:cs typeface="Times New Roman"/>
              </a:rPr>
              <a:t>kế </a:t>
            </a:r>
            <a:r>
              <a:rPr sz="2200" spc="114" dirty="0">
                <a:solidFill>
                  <a:srgbClr val="438086"/>
                </a:solidFill>
                <a:latin typeface="Times New Roman"/>
                <a:cs typeface="Times New Roman"/>
              </a:rPr>
              <a:t>chủ</a:t>
            </a:r>
            <a:r>
              <a:rPr sz="2200" dirty="0">
                <a:solidFill>
                  <a:srgbClr val="438086"/>
                </a:solidFill>
                <a:latin typeface="Times New Roman"/>
                <a:cs typeface="Times New Roman"/>
              </a:rPr>
              <a:t> </a:t>
            </a:r>
            <a:r>
              <a:rPr sz="2200" spc="70" dirty="0">
                <a:solidFill>
                  <a:srgbClr val="438086"/>
                </a:solidFill>
                <a:latin typeface="Times New Roman"/>
                <a:cs typeface="Times New Roman"/>
              </a:rPr>
              <a:t>yếu</a:t>
            </a:r>
            <a:r>
              <a:rPr sz="2200" spc="5" dirty="0">
                <a:solidFill>
                  <a:srgbClr val="438086"/>
                </a:solidFill>
                <a:latin typeface="Times New Roman"/>
                <a:cs typeface="Times New Roman"/>
              </a:rPr>
              <a:t> </a:t>
            </a:r>
            <a:r>
              <a:rPr sz="2200" spc="90" dirty="0">
                <a:solidFill>
                  <a:srgbClr val="438086"/>
                </a:solidFill>
                <a:latin typeface="Times New Roman"/>
                <a:cs typeface="Times New Roman"/>
              </a:rPr>
              <a:t>cho</a:t>
            </a:r>
            <a:r>
              <a:rPr sz="2200" dirty="0">
                <a:solidFill>
                  <a:srgbClr val="438086"/>
                </a:solidFill>
                <a:latin typeface="Times New Roman"/>
                <a:cs typeface="Times New Roman"/>
              </a:rPr>
              <a:t> </a:t>
            </a:r>
            <a:r>
              <a:rPr sz="2200" spc="55" dirty="0">
                <a:solidFill>
                  <a:srgbClr val="438086"/>
                </a:solidFill>
                <a:latin typeface="Times New Roman"/>
                <a:cs typeface="Times New Roman"/>
              </a:rPr>
              <a:t>các</a:t>
            </a:r>
            <a:r>
              <a:rPr sz="2200" spc="5" dirty="0">
                <a:solidFill>
                  <a:srgbClr val="438086"/>
                </a:solidFill>
                <a:latin typeface="Times New Roman"/>
                <a:cs typeface="Times New Roman"/>
              </a:rPr>
              <a:t> </a:t>
            </a:r>
            <a:r>
              <a:rPr sz="2200" spc="95" dirty="0">
                <a:solidFill>
                  <a:srgbClr val="438086"/>
                </a:solidFill>
                <a:latin typeface="Times New Roman"/>
                <a:cs typeface="Times New Roman"/>
              </a:rPr>
              <a:t>dịch</a:t>
            </a:r>
            <a:r>
              <a:rPr sz="2200" dirty="0">
                <a:solidFill>
                  <a:srgbClr val="438086"/>
                </a:solidFill>
                <a:latin typeface="Times New Roman"/>
                <a:cs typeface="Times New Roman"/>
              </a:rPr>
              <a:t> </a:t>
            </a:r>
            <a:r>
              <a:rPr sz="2200" spc="75" dirty="0">
                <a:solidFill>
                  <a:srgbClr val="438086"/>
                </a:solidFill>
                <a:latin typeface="Times New Roman"/>
                <a:cs typeface="Times New Roman"/>
              </a:rPr>
              <a:t>vụ</a:t>
            </a:r>
            <a:r>
              <a:rPr sz="2200" spc="5" dirty="0">
                <a:solidFill>
                  <a:srgbClr val="438086"/>
                </a:solidFill>
                <a:latin typeface="Times New Roman"/>
                <a:cs typeface="Times New Roman"/>
              </a:rPr>
              <a:t> </a:t>
            </a:r>
            <a:r>
              <a:rPr sz="2200" spc="100" dirty="0">
                <a:solidFill>
                  <a:srgbClr val="438086"/>
                </a:solidFill>
                <a:latin typeface="Times New Roman"/>
                <a:cs typeface="Times New Roman"/>
              </a:rPr>
              <a:t>thoại,</a:t>
            </a:r>
            <a:r>
              <a:rPr sz="2200" dirty="0">
                <a:solidFill>
                  <a:srgbClr val="438086"/>
                </a:solidFill>
                <a:latin typeface="Times New Roman"/>
                <a:cs typeface="Times New Roman"/>
              </a:rPr>
              <a:t> </a:t>
            </a:r>
            <a:r>
              <a:rPr sz="2200" spc="155" dirty="0">
                <a:solidFill>
                  <a:srgbClr val="438086"/>
                </a:solidFill>
                <a:latin typeface="Times New Roman"/>
                <a:cs typeface="Times New Roman"/>
              </a:rPr>
              <a:t>nhưng</a:t>
            </a:r>
            <a:r>
              <a:rPr sz="2200" spc="5" dirty="0">
                <a:solidFill>
                  <a:srgbClr val="438086"/>
                </a:solidFill>
                <a:latin typeface="Times New Roman"/>
                <a:cs typeface="Times New Roman"/>
              </a:rPr>
              <a:t> </a:t>
            </a:r>
            <a:r>
              <a:rPr sz="2200" spc="155" dirty="0">
                <a:solidFill>
                  <a:srgbClr val="438086"/>
                </a:solidFill>
                <a:latin typeface="Times New Roman"/>
                <a:cs typeface="Times New Roman"/>
              </a:rPr>
              <a:t>được</a:t>
            </a:r>
            <a:r>
              <a:rPr sz="2200" spc="5" dirty="0">
                <a:solidFill>
                  <a:srgbClr val="438086"/>
                </a:solidFill>
                <a:latin typeface="Times New Roman"/>
                <a:cs typeface="Times New Roman"/>
              </a:rPr>
              <a:t> </a:t>
            </a:r>
            <a:r>
              <a:rPr sz="2200" spc="229" dirty="0">
                <a:solidFill>
                  <a:srgbClr val="438086"/>
                </a:solidFill>
                <a:latin typeface="Times New Roman"/>
                <a:cs typeface="Times New Roman"/>
              </a:rPr>
              <a:t>mở</a:t>
            </a:r>
            <a:r>
              <a:rPr sz="2200" spc="5" dirty="0">
                <a:solidFill>
                  <a:srgbClr val="438086"/>
                </a:solidFill>
                <a:latin typeface="Times New Roman"/>
                <a:cs typeface="Times New Roman"/>
              </a:rPr>
              <a:t> </a:t>
            </a:r>
            <a:r>
              <a:rPr sz="2200" spc="125" dirty="0">
                <a:solidFill>
                  <a:srgbClr val="438086"/>
                </a:solidFill>
                <a:latin typeface="Times New Roman"/>
                <a:cs typeface="Times New Roman"/>
              </a:rPr>
              <a:t>rộng</a:t>
            </a:r>
            <a:r>
              <a:rPr sz="2200" dirty="0">
                <a:solidFill>
                  <a:srgbClr val="438086"/>
                </a:solidFill>
                <a:latin typeface="Times New Roman"/>
                <a:cs typeface="Times New Roman"/>
              </a:rPr>
              <a:t> </a:t>
            </a:r>
            <a:r>
              <a:rPr sz="2200" spc="90" dirty="0">
                <a:solidFill>
                  <a:srgbClr val="438086"/>
                </a:solidFill>
                <a:latin typeface="Times New Roman"/>
                <a:cs typeface="Times New Roman"/>
              </a:rPr>
              <a:t>cho</a:t>
            </a:r>
            <a:r>
              <a:rPr sz="2200" spc="5" dirty="0">
                <a:solidFill>
                  <a:srgbClr val="438086"/>
                </a:solidFill>
                <a:latin typeface="Times New Roman"/>
                <a:cs typeface="Times New Roman"/>
              </a:rPr>
              <a:t> </a:t>
            </a:r>
            <a:r>
              <a:rPr sz="2200" spc="30" dirty="0">
                <a:solidFill>
                  <a:srgbClr val="438086"/>
                </a:solidFill>
                <a:latin typeface="Times New Roman"/>
                <a:cs typeface="Times New Roman"/>
              </a:rPr>
              <a:t>các </a:t>
            </a:r>
            <a:r>
              <a:rPr sz="2200" spc="140" dirty="0">
                <a:solidFill>
                  <a:srgbClr val="438086"/>
                </a:solidFill>
                <a:latin typeface="Times New Roman"/>
                <a:cs typeface="Times New Roman"/>
              </a:rPr>
              <a:t>ứng</a:t>
            </a:r>
            <a:r>
              <a:rPr sz="2200" spc="-15" dirty="0">
                <a:solidFill>
                  <a:srgbClr val="438086"/>
                </a:solidFill>
                <a:latin typeface="Times New Roman"/>
                <a:cs typeface="Times New Roman"/>
              </a:rPr>
              <a:t> </a:t>
            </a:r>
            <a:r>
              <a:rPr sz="2200" spc="130" dirty="0">
                <a:solidFill>
                  <a:srgbClr val="438086"/>
                </a:solidFill>
                <a:latin typeface="Times New Roman"/>
                <a:cs typeface="Times New Roman"/>
              </a:rPr>
              <a:t>dụng</a:t>
            </a:r>
            <a:r>
              <a:rPr sz="2200" spc="-15" dirty="0">
                <a:solidFill>
                  <a:srgbClr val="438086"/>
                </a:solidFill>
                <a:latin typeface="Times New Roman"/>
                <a:cs typeface="Times New Roman"/>
              </a:rPr>
              <a:t> </a:t>
            </a:r>
            <a:r>
              <a:rPr sz="2200" spc="140" dirty="0">
                <a:solidFill>
                  <a:srgbClr val="438086"/>
                </a:solidFill>
                <a:latin typeface="Times New Roman"/>
                <a:cs typeface="Times New Roman"/>
              </a:rPr>
              <a:t>đa</a:t>
            </a:r>
            <a:r>
              <a:rPr sz="2200" spc="-15" dirty="0">
                <a:solidFill>
                  <a:srgbClr val="438086"/>
                </a:solidFill>
                <a:latin typeface="Times New Roman"/>
                <a:cs typeface="Times New Roman"/>
              </a:rPr>
              <a:t> </a:t>
            </a:r>
            <a:r>
              <a:rPr sz="2200" spc="165" dirty="0">
                <a:solidFill>
                  <a:srgbClr val="438086"/>
                </a:solidFill>
                <a:latin typeface="Times New Roman"/>
                <a:cs typeface="Times New Roman"/>
              </a:rPr>
              <a:t>phương</a:t>
            </a:r>
            <a:r>
              <a:rPr sz="2200" spc="-10" dirty="0">
                <a:solidFill>
                  <a:srgbClr val="438086"/>
                </a:solidFill>
                <a:latin typeface="Times New Roman"/>
                <a:cs typeface="Times New Roman"/>
              </a:rPr>
              <a:t> </a:t>
            </a:r>
            <a:r>
              <a:rPr sz="2200" spc="110" dirty="0">
                <a:solidFill>
                  <a:srgbClr val="438086"/>
                </a:solidFill>
                <a:latin typeface="Times New Roman"/>
                <a:cs typeface="Times New Roman"/>
              </a:rPr>
              <a:t>tiện</a:t>
            </a:r>
            <a:r>
              <a:rPr sz="2200" spc="-15" dirty="0">
                <a:solidFill>
                  <a:srgbClr val="438086"/>
                </a:solidFill>
                <a:latin typeface="Times New Roman"/>
                <a:cs typeface="Times New Roman"/>
              </a:rPr>
              <a:t> </a:t>
            </a:r>
            <a:r>
              <a:rPr sz="2200" spc="85" dirty="0">
                <a:solidFill>
                  <a:srgbClr val="438086"/>
                </a:solidFill>
                <a:latin typeface="Times New Roman"/>
                <a:cs typeface="Times New Roman"/>
              </a:rPr>
              <a:t>với</a:t>
            </a:r>
            <a:r>
              <a:rPr sz="2200" spc="-10" dirty="0">
                <a:solidFill>
                  <a:srgbClr val="438086"/>
                </a:solidFill>
                <a:latin typeface="Times New Roman"/>
                <a:cs typeface="Times New Roman"/>
              </a:rPr>
              <a:t> </a:t>
            </a:r>
            <a:r>
              <a:rPr sz="2200" spc="114" dirty="0">
                <a:solidFill>
                  <a:srgbClr val="438086"/>
                </a:solidFill>
                <a:latin typeface="Times New Roman"/>
                <a:cs typeface="Times New Roman"/>
              </a:rPr>
              <a:t>chất</a:t>
            </a:r>
            <a:r>
              <a:rPr sz="2200" spc="-15" dirty="0">
                <a:solidFill>
                  <a:srgbClr val="438086"/>
                </a:solidFill>
                <a:latin typeface="Times New Roman"/>
                <a:cs typeface="Times New Roman"/>
              </a:rPr>
              <a:t> </a:t>
            </a:r>
            <a:r>
              <a:rPr sz="2200" spc="135" dirty="0">
                <a:solidFill>
                  <a:srgbClr val="438086"/>
                </a:solidFill>
                <a:latin typeface="Times New Roman"/>
                <a:cs typeface="Times New Roman"/>
              </a:rPr>
              <a:t>lượng</a:t>
            </a:r>
            <a:r>
              <a:rPr sz="2200" spc="-10" dirty="0">
                <a:solidFill>
                  <a:srgbClr val="438086"/>
                </a:solidFill>
                <a:latin typeface="Times New Roman"/>
                <a:cs typeface="Times New Roman"/>
              </a:rPr>
              <a:t> </a:t>
            </a:r>
            <a:r>
              <a:rPr sz="2200" spc="125" dirty="0">
                <a:solidFill>
                  <a:srgbClr val="438086"/>
                </a:solidFill>
                <a:latin typeface="Times New Roman"/>
                <a:cs typeface="Times New Roman"/>
              </a:rPr>
              <a:t>thấp</a:t>
            </a:r>
            <a:endParaRPr sz="2200" dirty="0">
              <a:latin typeface="Times New Roman"/>
              <a:cs typeface="Times New Roman"/>
            </a:endParaRPr>
          </a:p>
          <a:p>
            <a:pPr marL="268605" indent="-256540" algn="just">
              <a:spcBef>
                <a:spcPts val="359"/>
              </a:spcBef>
              <a:buClr>
                <a:srgbClr val="A04DA3"/>
              </a:buClr>
              <a:buChar char="•"/>
              <a:tabLst>
                <a:tab pos="269240" algn="l"/>
              </a:tabLst>
            </a:pPr>
            <a:r>
              <a:rPr sz="2400" spc="110" dirty="0">
                <a:latin typeface="Times New Roman"/>
                <a:cs typeface="Times New Roman"/>
              </a:rPr>
              <a:t>Mạng</a:t>
            </a:r>
            <a:r>
              <a:rPr sz="2400" spc="-15" dirty="0">
                <a:latin typeface="Times New Roman"/>
                <a:cs typeface="Times New Roman"/>
              </a:rPr>
              <a:t> </a:t>
            </a:r>
            <a:r>
              <a:rPr sz="2400" spc="200" dirty="0">
                <a:latin typeface="Times New Roman"/>
                <a:cs typeface="Times New Roman"/>
              </a:rPr>
              <a:t>dữ</a:t>
            </a:r>
            <a:r>
              <a:rPr sz="2400" spc="-15" dirty="0">
                <a:latin typeface="Times New Roman"/>
                <a:cs typeface="Times New Roman"/>
              </a:rPr>
              <a:t> </a:t>
            </a:r>
            <a:r>
              <a:rPr sz="2400" spc="65" dirty="0">
                <a:latin typeface="Times New Roman"/>
                <a:cs typeface="Times New Roman"/>
              </a:rPr>
              <a:t>liệu:</a:t>
            </a:r>
            <a:endParaRPr sz="2400" dirty="0">
              <a:latin typeface="Times New Roman"/>
              <a:cs typeface="Times New Roman"/>
            </a:endParaRPr>
          </a:p>
          <a:p>
            <a:pPr marL="558800" marR="5080" indent="-241300" algn="just">
              <a:lnSpc>
                <a:spcPct val="100400"/>
              </a:lnSpc>
              <a:spcBef>
                <a:spcPts val="204"/>
              </a:spcBef>
            </a:pPr>
            <a:r>
              <a:rPr sz="2200" dirty="0">
                <a:solidFill>
                  <a:srgbClr val="438086"/>
                </a:solidFill>
                <a:latin typeface="Times New Roman"/>
                <a:cs typeface="Times New Roman"/>
              </a:rPr>
              <a:t>▫</a:t>
            </a:r>
            <a:r>
              <a:rPr sz="2200" spc="35" dirty="0">
                <a:solidFill>
                  <a:srgbClr val="438086"/>
                </a:solidFill>
                <a:latin typeface="Times New Roman"/>
                <a:cs typeface="Times New Roman"/>
              </a:rPr>
              <a:t>  </a:t>
            </a:r>
            <a:r>
              <a:rPr sz="2200" spc="130" dirty="0">
                <a:solidFill>
                  <a:srgbClr val="438086"/>
                </a:solidFill>
                <a:latin typeface="Times New Roman"/>
                <a:cs typeface="Times New Roman"/>
              </a:rPr>
              <a:t>Được</a:t>
            </a:r>
            <a:r>
              <a:rPr sz="2200" spc="250" dirty="0">
                <a:solidFill>
                  <a:srgbClr val="438086"/>
                </a:solidFill>
                <a:latin typeface="Times New Roman"/>
                <a:cs typeface="Times New Roman"/>
              </a:rPr>
              <a:t> </a:t>
            </a:r>
            <a:r>
              <a:rPr sz="2200" spc="110" dirty="0">
                <a:solidFill>
                  <a:srgbClr val="438086"/>
                </a:solidFill>
                <a:latin typeface="Times New Roman"/>
                <a:cs typeface="Times New Roman"/>
              </a:rPr>
              <a:t>thiết</a:t>
            </a:r>
            <a:r>
              <a:rPr sz="2200" spc="250" dirty="0">
                <a:solidFill>
                  <a:srgbClr val="438086"/>
                </a:solidFill>
                <a:latin typeface="Times New Roman"/>
                <a:cs typeface="Times New Roman"/>
              </a:rPr>
              <a:t> </a:t>
            </a:r>
            <a:r>
              <a:rPr sz="2200" spc="75" dirty="0">
                <a:solidFill>
                  <a:srgbClr val="438086"/>
                </a:solidFill>
                <a:latin typeface="Times New Roman"/>
                <a:cs typeface="Times New Roman"/>
              </a:rPr>
              <a:t>kế</a:t>
            </a:r>
            <a:r>
              <a:rPr sz="2200" spc="254" dirty="0">
                <a:solidFill>
                  <a:srgbClr val="438086"/>
                </a:solidFill>
                <a:latin typeface="Times New Roman"/>
                <a:cs typeface="Times New Roman"/>
              </a:rPr>
              <a:t> </a:t>
            </a:r>
            <a:r>
              <a:rPr sz="2200" spc="90" dirty="0">
                <a:solidFill>
                  <a:srgbClr val="438086"/>
                </a:solidFill>
                <a:latin typeface="Times New Roman"/>
                <a:cs typeface="Times New Roman"/>
              </a:rPr>
              <a:t>cho</a:t>
            </a:r>
            <a:r>
              <a:rPr sz="2200" spc="250" dirty="0">
                <a:solidFill>
                  <a:srgbClr val="438086"/>
                </a:solidFill>
                <a:latin typeface="Times New Roman"/>
                <a:cs typeface="Times New Roman"/>
              </a:rPr>
              <a:t> </a:t>
            </a:r>
            <a:r>
              <a:rPr sz="2200" spc="155" dirty="0">
                <a:solidFill>
                  <a:srgbClr val="438086"/>
                </a:solidFill>
                <a:latin typeface="Times New Roman"/>
                <a:cs typeface="Times New Roman"/>
              </a:rPr>
              <a:t>những</a:t>
            </a:r>
            <a:r>
              <a:rPr sz="2200" spc="250" dirty="0">
                <a:solidFill>
                  <a:srgbClr val="438086"/>
                </a:solidFill>
                <a:latin typeface="Times New Roman"/>
                <a:cs typeface="Times New Roman"/>
              </a:rPr>
              <a:t> </a:t>
            </a:r>
            <a:r>
              <a:rPr sz="2200" spc="95" dirty="0">
                <a:solidFill>
                  <a:srgbClr val="438086"/>
                </a:solidFill>
                <a:latin typeface="Times New Roman"/>
                <a:cs typeface="Times New Roman"/>
              </a:rPr>
              <a:t>dịch</a:t>
            </a:r>
            <a:r>
              <a:rPr sz="2200" spc="254" dirty="0">
                <a:solidFill>
                  <a:srgbClr val="438086"/>
                </a:solidFill>
                <a:latin typeface="Times New Roman"/>
                <a:cs typeface="Times New Roman"/>
              </a:rPr>
              <a:t> </a:t>
            </a:r>
            <a:r>
              <a:rPr sz="2200" spc="75" dirty="0">
                <a:solidFill>
                  <a:srgbClr val="438086"/>
                </a:solidFill>
                <a:latin typeface="Times New Roman"/>
                <a:cs typeface="Times New Roman"/>
              </a:rPr>
              <a:t>vụ</a:t>
            </a:r>
            <a:r>
              <a:rPr sz="2200" spc="250" dirty="0">
                <a:solidFill>
                  <a:srgbClr val="438086"/>
                </a:solidFill>
                <a:latin typeface="Times New Roman"/>
                <a:cs typeface="Times New Roman"/>
              </a:rPr>
              <a:t> </a:t>
            </a:r>
            <a:r>
              <a:rPr sz="2200" spc="114" dirty="0">
                <a:solidFill>
                  <a:srgbClr val="438086"/>
                </a:solidFill>
                <a:latin typeface="Times New Roman"/>
                <a:cs typeface="Times New Roman"/>
              </a:rPr>
              <a:t>truyền</a:t>
            </a:r>
            <a:r>
              <a:rPr sz="2200" spc="260" dirty="0">
                <a:solidFill>
                  <a:srgbClr val="438086"/>
                </a:solidFill>
                <a:latin typeface="Times New Roman"/>
                <a:cs typeface="Times New Roman"/>
              </a:rPr>
              <a:t> </a:t>
            </a:r>
            <a:r>
              <a:rPr sz="2200" spc="180" dirty="0">
                <a:solidFill>
                  <a:srgbClr val="438086"/>
                </a:solidFill>
                <a:latin typeface="Times New Roman"/>
                <a:cs typeface="Times New Roman"/>
              </a:rPr>
              <a:t>dữ</a:t>
            </a:r>
            <a:r>
              <a:rPr sz="2200" spc="250" dirty="0">
                <a:solidFill>
                  <a:srgbClr val="438086"/>
                </a:solidFill>
                <a:latin typeface="Times New Roman"/>
                <a:cs typeface="Times New Roman"/>
              </a:rPr>
              <a:t> </a:t>
            </a:r>
            <a:r>
              <a:rPr sz="2200" spc="70" dirty="0">
                <a:solidFill>
                  <a:srgbClr val="438086"/>
                </a:solidFill>
                <a:latin typeface="Times New Roman"/>
                <a:cs typeface="Times New Roman"/>
              </a:rPr>
              <a:t>liệu</a:t>
            </a:r>
            <a:r>
              <a:rPr sz="2200" spc="250" dirty="0">
                <a:solidFill>
                  <a:srgbClr val="438086"/>
                </a:solidFill>
                <a:latin typeface="Times New Roman"/>
                <a:cs typeface="Times New Roman"/>
              </a:rPr>
              <a:t> </a:t>
            </a:r>
            <a:r>
              <a:rPr sz="2200" spc="200" dirty="0">
                <a:solidFill>
                  <a:srgbClr val="438086"/>
                </a:solidFill>
                <a:latin typeface="Times New Roman"/>
                <a:cs typeface="Times New Roman"/>
              </a:rPr>
              <a:t>đơn</a:t>
            </a:r>
            <a:r>
              <a:rPr sz="2200" spc="260" dirty="0">
                <a:solidFill>
                  <a:srgbClr val="438086"/>
                </a:solidFill>
                <a:latin typeface="Times New Roman"/>
                <a:cs typeface="Times New Roman"/>
              </a:rPr>
              <a:t> </a:t>
            </a:r>
            <a:r>
              <a:rPr sz="2200" spc="70" dirty="0">
                <a:solidFill>
                  <a:srgbClr val="438086"/>
                </a:solidFill>
                <a:latin typeface="Times New Roman"/>
                <a:cs typeface="Times New Roman"/>
              </a:rPr>
              <a:t>giản </a:t>
            </a:r>
            <a:r>
              <a:rPr sz="2200" spc="80" dirty="0">
                <a:solidFill>
                  <a:srgbClr val="438086"/>
                </a:solidFill>
                <a:latin typeface="Times New Roman"/>
                <a:cs typeface="Times New Roman"/>
              </a:rPr>
              <a:t>(e-</a:t>
            </a:r>
            <a:r>
              <a:rPr sz="2200" spc="114" dirty="0">
                <a:solidFill>
                  <a:srgbClr val="438086"/>
                </a:solidFill>
                <a:latin typeface="Times New Roman"/>
                <a:cs typeface="Times New Roman"/>
              </a:rPr>
              <a:t>mail/ftp),</a:t>
            </a:r>
            <a:r>
              <a:rPr sz="2200" spc="100" dirty="0">
                <a:solidFill>
                  <a:srgbClr val="438086"/>
                </a:solidFill>
                <a:latin typeface="Times New Roman"/>
                <a:cs typeface="Times New Roman"/>
              </a:rPr>
              <a:t>  </a:t>
            </a:r>
            <a:r>
              <a:rPr sz="2200" spc="155" dirty="0">
                <a:solidFill>
                  <a:srgbClr val="438086"/>
                </a:solidFill>
                <a:latin typeface="Times New Roman"/>
                <a:cs typeface="Times New Roman"/>
              </a:rPr>
              <a:t>nhưng</a:t>
            </a:r>
            <a:r>
              <a:rPr sz="2200" spc="105" dirty="0">
                <a:solidFill>
                  <a:srgbClr val="438086"/>
                </a:solidFill>
                <a:latin typeface="Times New Roman"/>
                <a:cs typeface="Times New Roman"/>
              </a:rPr>
              <a:t>  </a:t>
            </a:r>
            <a:r>
              <a:rPr sz="2200" spc="50" dirty="0">
                <a:solidFill>
                  <a:srgbClr val="438086"/>
                </a:solidFill>
                <a:latin typeface="Times New Roman"/>
                <a:cs typeface="Times New Roman"/>
              </a:rPr>
              <a:t>có</a:t>
            </a:r>
            <a:r>
              <a:rPr sz="2200" spc="100" dirty="0">
                <a:solidFill>
                  <a:srgbClr val="438086"/>
                </a:solidFill>
                <a:latin typeface="Times New Roman"/>
                <a:cs typeface="Times New Roman"/>
              </a:rPr>
              <a:t>  </a:t>
            </a:r>
            <a:r>
              <a:rPr sz="2200" spc="130" dirty="0">
                <a:solidFill>
                  <a:srgbClr val="438086"/>
                </a:solidFill>
                <a:latin typeface="Times New Roman"/>
                <a:cs typeface="Times New Roman"/>
              </a:rPr>
              <a:t>thể</a:t>
            </a:r>
            <a:r>
              <a:rPr sz="2200" spc="105" dirty="0">
                <a:solidFill>
                  <a:srgbClr val="438086"/>
                </a:solidFill>
                <a:latin typeface="Times New Roman"/>
                <a:cs typeface="Times New Roman"/>
              </a:rPr>
              <a:t>  </a:t>
            </a:r>
            <a:r>
              <a:rPr sz="2200" spc="130" dirty="0">
                <a:solidFill>
                  <a:srgbClr val="438086"/>
                </a:solidFill>
                <a:latin typeface="Times New Roman"/>
                <a:cs typeface="Times New Roman"/>
              </a:rPr>
              <a:t>dùng</a:t>
            </a:r>
            <a:r>
              <a:rPr sz="2200" spc="100" dirty="0">
                <a:solidFill>
                  <a:srgbClr val="438086"/>
                </a:solidFill>
                <a:latin typeface="Times New Roman"/>
                <a:cs typeface="Times New Roman"/>
              </a:rPr>
              <a:t>  </a:t>
            </a:r>
            <a:r>
              <a:rPr sz="2200" spc="90" dirty="0">
                <a:solidFill>
                  <a:srgbClr val="438086"/>
                </a:solidFill>
                <a:latin typeface="Times New Roman"/>
                <a:cs typeface="Times New Roman"/>
              </a:rPr>
              <a:t>cho</a:t>
            </a:r>
            <a:r>
              <a:rPr sz="2200" spc="105" dirty="0">
                <a:solidFill>
                  <a:srgbClr val="438086"/>
                </a:solidFill>
                <a:latin typeface="Times New Roman"/>
                <a:cs typeface="Times New Roman"/>
              </a:rPr>
              <a:t>  </a:t>
            </a:r>
            <a:r>
              <a:rPr sz="2200" spc="55" dirty="0">
                <a:solidFill>
                  <a:srgbClr val="438086"/>
                </a:solidFill>
                <a:latin typeface="Times New Roman"/>
                <a:cs typeface="Times New Roman"/>
              </a:rPr>
              <a:t>các</a:t>
            </a:r>
            <a:r>
              <a:rPr sz="2200" spc="100" dirty="0">
                <a:solidFill>
                  <a:srgbClr val="438086"/>
                </a:solidFill>
                <a:latin typeface="Times New Roman"/>
                <a:cs typeface="Times New Roman"/>
              </a:rPr>
              <a:t>  </a:t>
            </a:r>
            <a:r>
              <a:rPr sz="2200" spc="140" dirty="0">
                <a:solidFill>
                  <a:srgbClr val="438086"/>
                </a:solidFill>
                <a:latin typeface="Times New Roman"/>
                <a:cs typeface="Times New Roman"/>
              </a:rPr>
              <a:t>ứng</a:t>
            </a:r>
            <a:r>
              <a:rPr sz="2200" spc="105" dirty="0">
                <a:solidFill>
                  <a:srgbClr val="438086"/>
                </a:solidFill>
                <a:latin typeface="Times New Roman"/>
                <a:cs typeface="Times New Roman"/>
              </a:rPr>
              <a:t>  </a:t>
            </a:r>
            <a:r>
              <a:rPr sz="2200" spc="130" dirty="0">
                <a:solidFill>
                  <a:srgbClr val="438086"/>
                </a:solidFill>
                <a:latin typeface="Times New Roman"/>
                <a:cs typeface="Times New Roman"/>
              </a:rPr>
              <a:t>dụng</a:t>
            </a:r>
            <a:r>
              <a:rPr sz="2200" spc="100" dirty="0">
                <a:solidFill>
                  <a:srgbClr val="438086"/>
                </a:solidFill>
                <a:latin typeface="Times New Roman"/>
                <a:cs typeface="Times New Roman"/>
              </a:rPr>
              <a:t>  </a:t>
            </a:r>
            <a:r>
              <a:rPr sz="2200" spc="114" dirty="0">
                <a:solidFill>
                  <a:srgbClr val="438086"/>
                </a:solidFill>
                <a:latin typeface="Times New Roman"/>
                <a:cs typeface="Times New Roman"/>
              </a:rPr>
              <a:t>đa </a:t>
            </a:r>
            <a:r>
              <a:rPr sz="2200" spc="165" dirty="0">
                <a:solidFill>
                  <a:srgbClr val="438086"/>
                </a:solidFill>
                <a:latin typeface="Times New Roman"/>
                <a:cs typeface="Times New Roman"/>
              </a:rPr>
              <a:t>phương</a:t>
            </a:r>
            <a:r>
              <a:rPr sz="2200" spc="-20" dirty="0">
                <a:solidFill>
                  <a:srgbClr val="438086"/>
                </a:solidFill>
                <a:latin typeface="Times New Roman"/>
                <a:cs typeface="Times New Roman"/>
              </a:rPr>
              <a:t> </a:t>
            </a:r>
            <a:r>
              <a:rPr sz="2200" spc="85" dirty="0">
                <a:solidFill>
                  <a:srgbClr val="438086"/>
                </a:solidFill>
                <a:latin typeface="Times New Roman"/>
                <a:cs typeface="Times New Roman"/>
              </a:rPr>
              <a:t>tiện.</a:t>
            </a:r>
            <a:endParaRPr sz="2200" dirty="0">
              <a:latin typeface="Times New Roman"/>
              <a:cs typeface="Times New Roman"/>
            </a:endParaRPr>
          </a:p>
          <a:p>
            <a:pPr marL="268605" indent="-256540" algn="just">
              <a:spcBef>
                <a:spcPts val="260"/>
              </a:spcBef>
              <a:buClr>
                <a:srgbClr val="A04DA3"/>
              </a:buClr>
              <a:buChar char="•"/>
              <a:tabLst>
                <a:tab pos="269240" algn="l"/>
              </a:tabLst>
            </a:pPr>
            <a:r>
              <a:rPr sz="2400" spc="110" dirty="0">
                <a:latin typeface="Times New Roman"/>
                <a:cs typeface="Times New Roman"/>
              </a:rPr>
              <a:t>Mạng</a:t>
            </a:r>
            <a:r>
              <a:rPr sz="2400" spc="-5" dirty="0">
                <a:latin typeface="Times New Roman"/>
                <a:cs typeface="Times New Roman"/>
              </a:rPr>
              <a:t> </a:t>
            </a:r>
            <a:r>
              <a:rPr sz="2400" spc="125" dirty="0">
                <a:latin typeface="Times New Roman"/>
                <a:cs typeface="Times New Roman"/>
              </a:rPr>
              <a:t>truyền</a:t>
            </a:r>
            <a:r>
              <a:rPr sz="2400" dirty="0">
                <a:latin typeface="Times New Roman"/>
                <a:cs typeface="Times New Roman"/>
              </a:rPr>
              <a:t> </a:t>
            </a:r>
            <a:r>
              <a:rPr sz="2400" spc="114" dirty="0">
                <a:latin typeface="Times New Roman"/>
                <a:cs typeface="Times New Roman"/>
              </a:rPr>
              <a:t>hình:</a:t>
            </a:r>
            <a:endParaRPr sz="2400" dirty="0">
              <a:latin typeface="Times New Roman"/>
              <a:cs typeface="Times New Roman"/>
            </a:endParaRPr>
          </a:p>
          <a:p>
            <a:pPr marL="317500" algn="just">
              <a:spcBef>
                <a:spcPts val="320"/>
              </a:spcBef>
            </a:pPr>
            <a:r>
              <a:rPr sz="2200" dirty="0">
                <a:solidFill>
                  <a:srgbClr val="438086"/>
                </a:solidFill>
                <a:latin typeface="Times New Roman"/>
                <a:cs typeface="Times New Roman"/>
              </a:rPr>
              <a:t>▫</a:t>
            </a:r>
            <a:r>
              <a:rPr sz="2200" spc="30" dirty="0">
                <a:solidFill>
                  <a:srgbClr val="438086"/>
                </a:solidFill>
                <a:latin typeface="Times New Roman"/>
                <a:cs typeface="Times New Roman"/>
              </a:rPr>
              <a:t>  </a:t>
            </a:r>
            <a:r>
              <a:rPr sz="2200" spc="100" dirty="0">
                <a:solidFill>
                  <a:srgbClr val="438086"/>
                </a:solidFill>
                <a:latin typeface="Times New Roman"/>
                <a:cs typeface="Times New Roman"/>
              </a:rPr>
              <a:t>Truyền</a:t>
            </a:r>
            <a:r>
              <a:rPr sz="2200" spc="-25" dirty="0">
                <a:solidFill>
                  <a:srgbClr val="438086"/>
                </a:solidFill>
                <a:latin typeface="Times New Roman"/>
                <a:cs typeface="Times New Roman"/>
              </a:rPr>
              <a:t> </a:t>
            </a:r>
            <a:r>
              <a:rPr sz="2200" spc="114" dirty="0">
                <a:solidFill>
                  <a:srgbClr val="438086"/>
                </a:solidFill>
                <a:latin typeface="Times New Roman"/>
                <a:cs typeface="Times New Roman"/>
              </a:rPr>
              <a:t>hình</a:t>
            </a:r>
            <a:endParaRPr sz="2200" dirty="0">
              <a:latin typeface="Times New Roman"/>
              <a:cs typeface="Times New Roman"/>
            </a:endParaRPr>
          </a:p>
          <a:p>
            <a:pPr marL="268605" indent="-256540" algn="just">
              <a:spcBef>
                <a:spcPts val="360"/>
              </a:spcBef>
              <a:buClr>
                <a:srgbClr val="A04DA3"/>
              </a:buClr>
              <a:buChar char="•"/>
              <a:tabLst>
                <a:tab pos="269240" algn="l"/>
              </a:tabLst>
            </a:pPr>
            <a:r>
              <a:rPr sz="2400" spc="110" dirty="0">
                <a:latin typeface="Times New Roman"/>
                <a:cs typeface="Times New Roman"/>
              </a:rPr>
              <a:t>Mạng</a:t>
            </a:r>
            <a:r>
              <a:rPr sz="2400" spc="-15" dirty="0">
                <a:latin typeface="Times New Roman"/>
                <a:cs typeface="Times New Roman"/>
              </a:rPr>
              <a:t> </a:t>
            </a:r>
            <a:r>
              <a:rPr sz="2400" spc="150" dirty="0">
                <a:latin typeface="Times New Roman"/>
                <a:cs typeface="Times New Roman"/>
              </a:rPr>
              <a:t>đa</a:t>
            </a:r>
            <a:r>
              <a:rPr sz="2400" spc="-15" dirty="0">
                <a:latin typeface="Times New Roman"/>
                <a:cs typeface="Times New Roman"/>
              </a:rPr>
              <a:t> </a:t>
            </a:r>
            <a:r>
              <a:rPr sz="2400" spc="100" dirty="0">
                <a:latin typeface="Times New Roman"/>
                <a:cs typeface="Times New Roman"/>
              </a:rPr>
              <a:t>dịch</a:t>
            </a:r>
            <a:r>
              <a:rPr sz="2400" spc="-15" dirty="0">
                <a:latin typeface="Times New Roman"/>
                <a:cs typeface="Times New Roman"/>
              </a:rPr>
              <a:t> </a:t>
            </a:r>
            <a:r>
              <a:rPr sz="2400" spc="80" dirty="0">
                <a:latin typeface="Times New Roman"/>
                <a:cs typeface="Times New Roman"/>
              </a:rPr>
              <a:t>vụ</a:t>
            </a:r>
            <a:r>
              <a:rPr sz="2400" spc="-10" dirty="0">
                <a:latin typeface="Times New Roman"/>
                <a:cs typeface="Times New Roman"/>
              </a:rPr>
              <a:t> </a:t>
            </a:r>
            <a:r>
              <a:rPr sz="2400" spc="125" dirty="0">
                <a:latin typeface="Times New Roman"/>
                <a:cs typeface="Times New Roman"/>
              </a:rPr>
              <a:t>chất</a:t>
            </a:r>
            <a:r>
              <a:rPr sz="2400" spc="-15" dirty="0">
                <a:latin typeface="Times New Roman"/>
                <a:cs typeface="Times New Roman"/>
              </a:rPr>
              <a:t> </a:t>
            </a:r>
            <a:r>
              <a:rPr sz="2400" spc="145" dirty="0">
                <a:latin typeface="Times New Roman"/>
                <a:cs typeface="Times New Roman"/>
              </a:rPr>
              <a:t>lượng</a:t>
            </a:r>
            <a:r>
              <a:rPr sz="2400" spc="-10" dirty="0">
                <a:latin typeface="Times New Roman"/>
                <a:cs typeface="Times New Roman"/>
              </a:rPr>
              <a:t> </a:t>
            </a:r>
            <a:r>
              <a:rPr sz="2400" spc="50" dirty="0">
                <a:latin typeface="Times New Roman"/>
                <a:cs typeface="Times New Roman"/>
              </a:rPr>
              <a:t>cao</a:t>
            </a:r>
            <a:endParaRPr sz="2400" dirty="0">
              <a:latin typeface="Times New Roman"/>
              <a:cs typeface="Times New Roman"/>
            </a:endParaRPr>
          </a:p>
          <a:p>
            <a:pPr marL="317500" algn="just">
              <a:spcBef>
                <a:spcPts val="220"/>
              </a:spcBef>
            </a:pPr>
            <a:r>
              <a:rPr sz="2200" dirty="0">
                <a:solidFill>
                  <a:srgbClr val="438086"/>
                </a:solidFill>
                <a:latin typeface="Times New Roman"/>
                <a:cs typeface="Times New Roman"/>
              </a:rPr>
              <a:t>▫</a:t>
            </a:r>
            <a:r>
              <a:rPr sz="2200" spc="30" dirty="0">
                <a:solidFill>
                  <a:srgbClr val="438086"/>
                </a:solidFill>
                <a:latin typeface="Times New Roman"/>
                <a:cs typeface="Times New Roman"/>
              </a:rPr>
              <a:t>  </a:t>
            </a:r>
            <a:r>
              <a:rPr sz="2200" spc="105" dirty="0">
                <a:solidFill>
                  <a:srgbClr val="438086"/>
                </a:solidFill>
                <a:latin typeface="Times New Roman"/>
                <a:cs typeface="Times New Roman"/>
              </a:rPr>
              <a:t>Nhiều</a:t>
            </a:r>
            <a:r>
              <a:rPr sz="2200" spc="-10" dirty="0">
                <a:solidFill>
                  <a:srgbClr val="438086"/>
                </a:solidFill>
                <a:latin typeface="Times New Roman"/>
                <a:cs typeface="Times New Roman"/>
              </a:rPr>
              <a:t> </a:t>
            </a:r>
            <a:r>
              <a:rPr sz="2200" spc="95" dirty="0">
                <a:solidFill>
                  <a:srgbClr val="438086"/>
                </a:solidFill>
                <a:latin typeface="Times New Roman"/>
                <a:cs typeface="Times New Roman"/>
              </a:rPr>
              <a:t>dịch</a:t>
            </a:r>
            <a:r>
              <a:rPr sz="2200" spc="-15" dirty="0">
                <a:solidFill>
                  <a:srgbClr val="438086"/>
                </a:solidFill>
                <a:latin typeface="Times New Roman"/>
                <a:cs typeface="Times New Roman"/>
              </a:rPr>
              <a:t> </a:t>
            </a:r>
            <a:r>
              <a:rPr sz="2200" spc="75" dirty="0">
                <a:solidFill>
                  <a:srgbClr val="438086"/>
                </a:solidFill>
                <a:latin typeface="Times New Roman"/>
                <a:cs typeface="Times New Roman"/>
              </a:rPr>
              <a:t>vụ</a:t>
            </a:r>
            <a:r>
              <a:rPr sz="2200" spc="-15" dirty="0">
                <a:solidFill>
                  <a:srgbClr val="438086"/>
                </a:solidFill>
                <a:latin typeface="Times New Roman"/>
                <a:cs typeface="Times New Roman"/>
              </a:rPr>
              <a:t> </a:t>
            </a:r>
            <a:r>
              <a:rPr sz="2200" spc="95" dirty="0">
                <a:solidFill>
                  <a:srgbClr val="438086"/>
                </a:solidFill>
                <a:latin typeface="Times New Roman"/>
                <a:cs typeface="Times New Roman"/>
              </a:rPr>
              <a:t>khác</a:t>
            </a:r>
            <a:r>
              <a:rPr sz="2200" spc="-15" dirty="0">
                <a:solidFill>
                  <a:srgbClr val="438086"/>
                </a:solidFill>
                <a:latin typeface="Times New Roman"/>
                <a:cs typeface="Times New Roman"/>
              </a:rPr>
              <a:t> </a:t>
            </a:r>
            <a:r>
              <a:rPr sz="2200" spc="130" dirty="0">
                <a:solidFill>
                  <a:srgbClr val="438086"/>
                </a:solidFill>
                <a:latin typeface="Times New Roman"/>
                <a:cs typeface="Times New Roman"/>
              </a:rPr>
              <a:t>nhau.</a:t>
            </a:r>
            <a:endParaRPr sz="2200" dirty="0">
              <a:latin typeface="Times New Roman"/>
              <a:cs typeface="Times New Roman"/>
            </a:endParaRPr>
          </a:p>
        </p:txBody>
      </p:sp>
      <p:sp>
        <p:nvSpPr>
          <p:cNvPr id="5" name="Title 4">
            <a:extLst>
              <a:ext uri="{FF2B5EF4-FFF2-40B4-BE49-F238E27FC236}">
                <a16:creationId xmlns:a16="http://schemas.microsoft.com/office/drawing/2014/main" id="{0C78D544-C0D8-FC7F-BC63-6F7B226247B1}"/>
              </a:ext>
            </a:extLst>
          </p:cNvPr>
          <p:cNvSpPr>
            <a:spLocks noGrp="1"/>
          </p:cNvSpPr>
          <p:nvPr>
            <p:ph type="title"/>
          </p:nvPr>
        </p:nvSpPr>
        <p:spPr/>
        <p:txBody>
          <a:bodyPr/>
          <a:lstStyle/>
          <a:p>
            <a:r>
              <a:rPr lang="en-VN" dirty="0"/>
              <a:t>Mạng truyền thông đa phương tiện</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80626" y="1500823"/>
            <a:ext cx="10877973" cy="747256"/>
          </a:xfrm>
          <a:prstGeom prst="rect">
            <a:avLst/>
          </a:prstGeom>
        </p:spPr>
        <p:txBody>
          <a:bodyPr vert="horz" wrap="square" lIns="0" tIns="15875" rIns="0" bIns="0" rtlCol="0">
            <a:spAutoFit/>
          </a:bodyPr>
          <a:lstStyle/>
          <a:p>
            <a:pPr marL="266700" marR="5080" indent="-254000" algn="just">
              <a:lnSpc>
                <a:spcPct val="99000"/>
              </a:lnSpc>
              <a:spcBef>
                <a:spcPts val="125"/>
              </a:spcBef>
              <a:buClr>
                <a:srgbClr val="A04DA3"/>
              </a:buClr>
              <a:buChar char="•"/>
              <a:tabLst>
                <a:tab pos="269240" algn="l"/>
              </a:tabLst>
            </a:pPr>
            <a:r>
              <a:rPr sz="2400" spc="140" dirty="0">
                <a:latin typeface="Times New Roman"/>
                <a:cs typeface="Times New Roman"/>
              </a:rPr>
              <a:t>Hệ</a:t>
            </a:r>
            <a:r>
              <a:rPr sz="2400" spc="200" dirty="0">
                <a:latin typeface="Times New Roman"/>
                <a:cs typeface="Times New Roman"/>
              </a:rPr>
              <a:t> </a:t>
            </a:r>
            <a:r>
              <a:rPr sz="2400" spc="114" dirty="0">
                <a:latin typeface="Times New Roman"/>
                <a:cs typeface="Times New Roman"/>
              </a:rPr>
              <a:t>điều</a:t>
            </a:r>
            <a:r>
              <a:rPr sz="2400" spc="204" dirty="0">
                <a:latin typeface="Times New Roman"/>
                <a:cs typeface="Times New Roman"/>
              </a:rPr>
              <a:t> </a:t>
            </a:r>
            <a:r>
              <a:rPr sz="2400" spc="180" dirty="0">
                <a:latin typeface="Times New Roman"/>
                <a:cs typeface="Times New Roman"/>
              </a:rPr>
              <a:t>hành</a:t>
            </a:r>
            <a:r>
              <a:rPr sz="2400" spc="204" dirty="0">
                <a:latin typeface="Times New Roman"/>
                <a:cs typeface="Times New Roman"/>
              </a:rPr>
              <a:t> </a:t>
            </a:r>
            <a:r>
              <a:rPr sz="2400" spc="150" dirty="0">
                <a:latin typeface="Times New Roman"/>
                <a:cs typeface="Times New Roman"/>
              </a:rPr>
              <a:t>đa</a:t>
            </a:r>
            <a:r>
              <a:rPr sz="2400" spc="204" dirty="0">
                <a:latin typeface="Times New Roman"/>
                <a:cs typeface="Times New Roman"/>
              </a:rPr>
              <a:t> </a:t>
            </a:r>
            <a:r>
              <a:rPr sz="2400" spc="180" dirty="0">
                <a:latin typeface="Times New Roman"/>
                <a:cs typeface="Times New Roman"/>
              </a:rPr>
              <a:t>phương</a:t>
            </a:r>
            <a:r>
              <a:rPr sz="2400" spc="204" dirty="0">
                <a:latin typeface="Times New Roman"/>
                <a:cs typeface="Times New Roman"/>
              </a:rPr>
              <a:t> </a:t>
            </a:r>
            <a:r>
              <a:rPr sz="2400" spc="120" dirty="0">
                <a:latin typeface="Times New Roman"/>
                <a:cs typeface="Times New Roman"/>
              </a:rPr>
              <a:t>tiện</a:t>
            </a:r>
            <a:r>
              <a:rPr sz="2400" spc="204" dirty="0">
                <a:latin typeface="Times New Roman"/>
                <a:cs typeface="Times New Roman"/>
              </a:rPr>
              <a:t> </a:t>
            </a:r>
            <a:r>
              <a:rPr sz="2400" spc="105" dirty="0">
                <a:latin typeface="Times New Roman"/>
                <a:cs typeface="Times New Roman"/>
              </a:rPr>
              <a:t>cung</a:t>
            </a:r>
            <a:r>
              <a:rPr sz="2400" spc="204" dirty="0">
                <a:latin typeface="Times New Roman"/>
                <a:cs typeface="Times New Roman"/>
              </a:rPr>
              <a:t> </a:t>
            </a:r>
            <a:r>
              <a:rPr sz="2400" spc="105" dirty="0">
                <a:latin typeface="Times New Roman"/>
                <a:cs typeface="Times New Roman"/>
              </a:rPr>
              <a:t>cấp</a:t>
            </a:r>
            <a:r>
              <a:rPr sz="2400" spc="204" dirty="0">
                <a:latin typeface="Times New Roman"/>
                <a:cs typeface="Times New Roman"/>
              </a:rPr>
              <a:t> </a:t>
            </a:r>
            <a:r>
              <a:rPr sz="2400" spc="120" dirty="0">
                <a:latin typeface="Times New Roman"/>
                <a:cs typeface="Times New Roman"/>
              </a:rPr>
              <a:t>môi</a:t>
            </a:r>
            <a:r>
              <a:rPr sz="2400" spc="204" dirty="0">
                <a:latin typeface="Times New Roman"/>
                <a:cs typeface="Times New Roman"/>
              </a:rPr>
              <a:t> </a:t>
            </a:r>
            <a:r>
              <a:rPr sz="2400" spc="175" dirty="0">
                <a:latin typeface="Times New Roman"/>
                <a:cs typeface="Times New Roman"/>
              </a:rPr>
              <a:t>trường</a:t>
            </a:r>
            <a:r>
              <a:rPr sz="2400" spc="210" dirty="0">
                <a:latin typeface="Times New Roman"/>
                <a:cs typeface="Times New Roman"/>
              </a:rPr>
              <a:t> </a:t>
            </a:r>
            <a:r>
              <a:rPr sz="2400" spc="70" dirty="0">
                <a:latin typeface="Times New Roman"/>
                <a:cs typeface="Times New Roman"/>
              </a:rPr>
              <a:t>cho </a:t>
            </a:r>
            <a:r>
              <a:rPr sz="2400" dirty="0">
                <a:latin typeface="Times New Roman"/>
                <a:cs typeface="Times New Roman"/>
              </a:rPr>
              <a:t>việc</a:t>
            </a:r>
            <a:r>
              <a:rPr sz="2400" spc="190" dirty="0">
                <a:latin typeface="Times New Roman"/>
                <a:cs typeface="Times New Roman"/>
              </a:rPr>
              <a:t> </a:t>
            </a:r>
            <a:r>
              <a:rPr sz="2400" spc="80" dirty="0">
                <a:latin typeface="Times New Roman"/>
                <a:cs typeface="Times New Roman"/>
              </a:rPr>
              <a:t>chạy</a:t>
            </a:r>
            <a:r>
              <a:rPr sz="2400" spc="195" dirty="0">
                <a:latin typeface="Times New Roman"/>
                <a:cs typeface="Times New Roman"/>
              </a:rPr>
              <a:t> </a:t>
            </a:r>
            <a:r>
              <a:rPr sz="2400" spc="60" dirty="0">
                <a:latin typeface="Times New Roman"/>
                <a:cs typeface="Times New Roman"/>
              </a:rPr>
              <a:t>các</a:t>
            </a:r>
            <a:r>
              <a:rPr sz="2400" spc="195" dirty="0">
                <a:latin typeface="Times New Roman"/>
                <a:cs typeface="Times New Roman"/>
              </a:rPr>
              <a:t> </a:t>
            </a:r>
            <a:r>
              <a:rPr sz="2400" spc="155" dirty="0">
                <a:latin typeface="Times New Roman"/>
                <a:cs typeface="Times New Roman"/>
              </a:rPr>
              <a:t>ứng</a:t>
            </a:r>
            <a:r>
              <a:rPr sz="2400" spc="195" dirty="0">
                <a:latin typeface="Times New Roman"/>
                <a:cs typeface="Times New Roman"/>
              </a:rPr>
              <a:t> </a:t>
            </a:r>
            <a:r>
              <a:rPr sz="2400" spc="145" dirty="0">
                <a:latin typeface="Times New Roman"/>
                <a:cs typeface="Times New Roman"/>
              </a:rPr>
              <a:t>dụng</a:t>
            </a:r>
            <a:r>
              <a:rPr sz="2400" spc="190" dirty="0">
                <a:latin typeface="Times New Roman"/>
                <a:cs typeface="Times New Roman"/>
              </a:rPr>
              <a:t> </a:t>
            </a:r>
            <a:r>
              <a:rPr sz="2400" spc="65" dirty="0">
                <a:latin typeface="Times New Roman"/>
                <a:cs typeface="Times New Roman"/>
              </a:rPr>
              <a:t>và</a:t>
            </a:r>
            <a:r>
              <a:rPr sz="2400" spc="195" dirty="0">
                <a:latin typeface="Times New Roman"/>
                <a:cs typeface="Times New Roman"/>
              </a:rPr>
              <a:t> </a:t>
            </a:r>
            <a:r>
              <a:rPr sz="2400" spc="170" dirty="0">
                <a:latin typeface="Times New Roman"/>
                <a:cs typeface="Times New Roman"/>
              </a:rPr>
              <a:t>tận</a:t>
            </a:r>
            <a:r>
              <a:rPr sz="2400" spc="195" dirty="0">
                <a:latin typeface="Times New Roman"/>
                <a:cs typeface="Times New Roman"/>
              </a:rPr>
              <a:t> </a:t>
            </a:r>
            <a:r>
              <a:rPr sz="2400" spc="145" dirty="0">
                <a:latin typeface="Times New Roman"/>
                <a:cs typeface="Times New Roman"/>
              </a:rPr>
              <a:t>dụng</a:t>
            </a:r>
            <a:r>
              <a:rPr sz="2400" spc="195" dirty="0">
                <a:latin typeface="Times New Roman"/>
                <a:cs typeface="Times New Roman"/>
              </a:rPr>
              <a:t> </a:t>
            </a:r>
            <a:r>
              <a:rPr sz="2400" spc="110" dirty="0">
                <a:latin typeface="Times New Roman"/>
                <a:cs typeface="Times New Roman"/>
              </a:rPr>
              <a:t>tài</a:t>
            </a:r>
            <a:r>
              <a:rPr sz="2400" spc="190" dirty="0">
                <a:latin typeface="Times New Roman"/>
                <a:cs typeface="Times New Roman"/>
              </a:rPr>
              <a:t> </a:t>
            </a:r>
            <a:r>
              <a:rPr sz="2400" spc="110" dirty="0">
                <a:latin typeface="Times New Roman"/>
                <a:cs typeface="Times New Roman"/>
              </a:rPr>
              <a:t>nguyên</a:t>
            </a:r>
            <a:r>
              <a:rPr sz="2400" spc="195" dirty="0">
                <a:latin typeface="Times New Roman"/>
                <a:cs typeface="Times New Roman"/>
              </a:rPr>
              <a:t> </a:t>
            </a:r>
            <a:r>
              <a:rPr sz="2400" spc="110" dirty="0">
                <a:latin typeface="Times New Roman"/>
                <a:cs typeface="Times New Roman"/>
              </a:rPr>
              <a:t>của</a:t>
            </a:r>
            <a:r>
              <a:rPr sz="2400" spc="195" dirty="0">
                <a:latin typeface="Times New Roman"/>
                <a:cs typeface="Times New Roman"/>
              </a:rPr>
              <a:t> </a:t>
            </a:r>
            <a:r>
              <a:rPr sz="2400" spc="95" dirty="0">
                <a:latin typeface="Times New Roman"/>
                <a:cs typeface="Times New Roman"/>
              </a:rPr>
              <a:t>mày </a:t>
            </a:r>
            <a:r>
              <a:rPr sz="2400" spc="145" dirty="0">
                <a:latin typeface="Times New Roman"/>
                <a:cs typeface="Times New Roman"/>
              </a:rPr>
              <a:t>tính</a:t>
            </a:r>
            <a:r>
              <a:rPr sz="2400" spc="-20" dirty="0">
                <a:latin typeface="Times New Roman"/>
                <a:cs typeface="Times New Roman"/>
              </a:rPr>
              <a:t> </a:t>
            </a:r>
            <a:r>
              <a:rPr sz="2400" spc="65" dirty="0">
                <a:latin typeface="Times New Roman"/>
                <a:cs typeface="Times New Roman"/>
              </a:rPr>
              <a:t>và</a:t>
            </a:r>
            <a:r>
              <a:rPr sz="2400" spc="-20" dirty="0">
                <a:latin typeface="Times New Roman"/>
                <a:cs typeface="Times New Roman"/>
              </a:rPr>
              <a:t> </a:t>
            </a:r>
            <a:r>
              <a:rPr sz="2400" spc="120" dirty="0">
                <a:latin typeface="Times New Roman"/>
                <a:cs typeface="Times New Roman"/>
              </a:rPr>
              <a:t>mạng.</a:t>
            </a:r>
            <a:endParaRPr sz="2400" dirty="0">
              <a:latin typeface="Times New Roman"/>
              <a:cs typeface="Times New Roman"/>
            </a:endParaRPr>
          </a:p>
        </p:txBody>
      </p:sp>
      <p:sp>
        <p:nvSpPr>
          <p:cNvPr id="4" name="object 4"/>
          <p:cNvSpPr txBox="1"/>
          <p:nvPr/>
        </p:nvSpPr>
        <p:spPr>
          <a:xfrm>
            <a:off x="3556000" y="3602038"/>
            <a:ext cx="5486400" cy="346249"/>
          </a:xfrm>
          <a:prstGeom prst="rect">
            <a:avLst/>
          </a:prstGeom>
          <a:ln w="9524">
            <a:solidFill>
              <a:srgbClr val="000000"/>
            </a:solidFill>
          </a:ln>
        </p:spPr>
        <p:txBody>
          <a:bodyPr vert="horz" wrap="square" lIns="0" tIns="38100" rIns="0" bIns="0" rtlCol="0">
            <a:spAutoFit/>
          </a:bodyPr>
          <a:lstStyle/>
          <a:p>
            <a:pPr marR="5080" algn="ctr">
              <a:spcBef>
                <a:spcPts val="300"/>
              </a:spcBef>
            </a:pPr>
            <a:r>
              <a:rPr sz="2000" b="1" dirty="0">
                <a:latin typeface="Georgia"/>
                <a:cs typeface="Georgia"/>
              </a:rPr>
              <a:t>Multimedia</a:t>
            </a:r>
            <a:r>
              <a:rPr sz="2000" b="1" spc="-35" dirty="0">
                <a:latin typeface="Georgia"/>
                <a:cs typeface="Georgia"/>
              </a:rPr>
              <a:t> </a:t>
            </a:r>
            <a:r>
              <a:rPr sz="2000" b="1" spc="-10" dirty="0">
                <a:latin typeface="Georgia"/>
                <a:cs typeface="Georgia"/>
              </a:rPr>
              <a:t>Applications</a:t>
            </a:r>
            <a:endParaRPr sz="2000">
              <a:latin typeface="Georgia"/>
              <a:cs typeface="Georgia"/>
            </a:endParaRPr>
          </a:p>
        </p:txBody>
      </p:sp>
      <p:sp>
        <p:nvSpPr>
          <p:cNvPr id="5" name="object 5"/>
          <p:cNvSpPr txBox="1"/>
          <p:nvPr/>
        </p:nvSpPr>
        <p:spPr>
          <a:xfrm>
            <a:off x="3175000" y="4287837"/>
            <a:ext cx="1676400" cy="479618"/>
          </a:xfrm>
          <a:prstGeom prst="rect">
            <a:avLst/>
          </a:prstGeom>
          <a:ln w="9524">
            <a:solidFill>
              <a:srgbClr val="000000"/>
            </a:solidFill>
          </a:ln>
        </p:spPr>
        <p:txBody>
          <a:bodyPr vert="horz" wrap="square" lIns="0" tIns="68580" rIns="0" bIns="0" rtlCol="0">
            <a:spAutoFit/>
          </a:bodyPr>
          <a:lstStyle/>
          <a:p>
            <a:pPr marL="472440" marR="222250" indent="-241300">
              <a:lnSpc>
                <a:spcPts val="1600"/>
              </a:lnSpc>
              <a:spcBef>
                <a:spcPts val="540"/>
              </a:spcBef>
            </a:pPr>
            <a:r>
              <a:rPr sz="1400" b="1" dirty="0">
                <a:latin typeface="Arial"/>
                <a:cs typeface="Arial"/>
              </a:rPr>
              <a:t>Multimedia</a:t>
            </a:r>
            <a:r>
              <a:rPr sz="1400" b="1" spc="-15" dirty="0">
                <a:latin typeface="Arial"/>
                <a:cs typeface="Arial"/>
              </a:rPr>
              <a:t> </a:t>
            </a:r>
            <a:r>
              <a:rPr sz="1400" b="1" spc="-25" dirty="0">
                <a:latin typeface="Arial"/>
                <a:cs typeface="Arial"/>
              </a:rPr>
              <a:t>I/O </a:t>
            </a:r>
            <a:r>
              <a:rPr sz="1400" b="1" spc="-10" dirty="0">
                <a:latin typeface="Arial"/>
                <a:cs typeface="Arial"/>
              </a:rPr>
              <a:t>Manager</a:t>
            </a:r>
            <a:endParaRPr sz="1400">
              <a:latin typeface="Arial"/>
              <a:cs typeface="Arial"/>
            </a:endParaRPr>
          </a:p>
        </p:txBody>
      </p:sp>
      <p:sp>
        <p:nvSpPr>
          <p:cNvPr id="6" name="object 6"/>
          <p:cNvSpPr txBox="1"/>
          <p:nvPr/>
        </p:nvSpPr>
        <p:spPr>
          <a:xfrm>
            <a:off x="5537198" y="4287837"/>
            <a:ext cx="1371600" cy="479618"/>
          </a:xfrm>
          <a:prstGeom prst="rect">
            <a:avLst/>
          </a:prstGeom>
          <a:ln w="9524">
            <a:solidFill>
              <a:srgbClr val="000000"/>
            </a:solidFill>
          </a:ln>
        </p:spPr>
        <p:txBody>
          <a:bodyPr vert="horz" wrap="square" lIns="0" tIns="68580" rIns="0" bIns="0" rtlCol="0">
            <a:spAutoFit/>
          </a:bodyPr>
          <a:lstStyle/>
          <a:p>
            <a:pPr marL="307340" marR="295275" indent="76200">
              <a:lnSpc>
                <a:spcPts val="1600"/>
              </a:lnSpc>
              <a:spcBef>
                <a:spcPts val="540"/>
              </a:spcBef>
            </a:pPr>
            <a:r>
              <a:rPr sz="1400" b="1" spc="-10" dirty="0">
                <a:latin typeface="Arial"/>
                <a:cs typeface="Arial"/>
              </a:rPr>
              <a:t>Stream Handlers</a:t>
            </a:r>
            <a:endParaRPr sz="1400">
              <a:latin typeface="Arial"/>
              <a:cs typeface="Arial"/>
            </a:endParaRPr>
          </a:p>
        </p:txBody>
      </p:sp>
      <p:sp>
        <p:nvSpPr>
          <p:cNvPr id="7" name="object 7"/>
          <p:cNvSpPr/>
          <p:nvPr/>
        </p:nvSpPr>
        <p:spPr>
          <a:xfrm>
            <a:off x="7518398" y="4287837"/>
            <a:ext cx="1981200" cy="533400"/>
          </a:xfrm>
          <a:custGeom>
            <a:avLst/>
            <a:gdLst/>
            <a:ahLst/>
            <a:cxnLst/>
            <a:rect l="l" t="t" r="r" b="b"/>
            <a:pathLst>
              <a:path w="1981200" h="533400">
                <a:moveTo>
                  <a:pt x="0" y="0"/>
                </a:moveTo>
                <a:lnTo>
                  <a:pt x="1981199" y="0"/>
                </a:lnTo>
                <a:lnTo>
                  <a:pt x="1981199" y="533399"/>
                </a:lnTo>
                <a:lnTo>
                  <a:pt x="0" y="533399"/>
                </a:lnTo>
                <a:lnTo>
                  <a:pt x="0" y="0"/>
                </a:lnTo>
                <a:close/>
              </a:path>
            </a:pathLst>
          </a:custGeom>
          <a:ln w="9524">
            <a:solidFill>
              <a:srgbClr val="000000"/>
            </a:solidFill>
          </a:ln>
        </p:spPr>
        <p:txBody>
          <a:bodyPr wrap="square" lIns="0" tIns="0" rIns="0" bIns="0" rtlCol="0"/>
          <a:lstStyle/>
          <a:p>
            <a:endParaRPr/>
          </a:p>
        </p:txBody>
      </p:sp>
      <p:sp>
        <p:nvSpPr>
          <p:cNvPr id="8" name="object 8"/>
          <p:cNvSpPr txBox="1"/>
          <p:nvPr/>
        </p:nvSpPr>
        <p:spPr>
          <a:xfrm>
            <a:off x="7724141" y="4328478"/>
            <a:ext cx="1576705" cy="441959"/>
          </a:xfrm>
          <a:prstGeom prst="rect">
            <a:avLst/>
          </a:prstGeom>
        </p:spPr>
        <p:txBody>
          <a:bodyPr vert="horz" wrap="square" lIns="0" tIns="27939" rIns="0" bIns="0" rtlCol="0">
            <a:spAutoFit/>
          </a:bodyPr>
          <a:lstStyle/>
          <a:p>
            <a:pPr marL="419100" marR="5080" indent="-406400">
              <a:lnSpc>
                <a:spcPts val="1600"/>
              </a:lnSpc>
              <a:spcBef>
                <a:spcPts val="219"/>
              </a:spcBef>
            </a:pPr>
            <a:r>
              <a:rPr sz="1400" b="1" dirty="0">
                <a:latin typeface="Arial"/>
                <a:cs typeface="Arial"/>
              </a:rPr>
              <a:t>Multimedia</a:t>
            </a:r>
            <a:r>
              <a:rPr sz="1400" b="1" spc="-15" dirty="0">
                <a:latin typeface="Arial"/>
                <a:cs typeface="Arial"/>
              </a:rPr>
              <a:t> </a:t>
            </a:r>
            <a:r>
              <a:rPr sz="1400" b="1" spc="-10" dirty="0">
                <a:latin typeface="Arial"/>
                <a:cs typeface="Arial"/>
              </a:rPr>
              <a:t>Device Manager</a:t>
            </a:r>
            <a:endParaRPr sz="1400">
              <a:latin typeface="Arial"/>
              <a:cs typeface="Arial"/>
            </a:endParaRPr>
          </a:p>
        </p:txBody>
      </p:sp>
      <p:sp>
        <p:nvSpPr>
          <p:cNvPr id="9" name="object 9"/>
          <p:cNvSpPr txBox="1"/>
          <p:nvPr/>
        </p:nvSpPr>
        <p:spPr>
          <a:xfrm>
            <a:off x="3175000" y="5126037"/>
            <a:ext cx="1676400" cy="479618"/>
          </a:xfrm>
          <a:prstGeom prst="rect">
            <a:avLst/>
          </a:prstGeom>
          <a:ln w="9524">
            <a:solidFill>
              <a:srgbClr val="000000"/>
            </a:solidFill>
          </a:ln>
        </p:spPr>
        <p:txBody>
          <a:bodyPr vert="horz" wrap="square" lIns="0" tIns="68580" rIns="0" bIns="0" rtlCol="0">
            <a:spAutoFit/>
          </a:bodyPr>
          <a:lstStyle/>
          <a:p>
            <a:pPr marL="574040" marR="156845" indent="-406400">
              <a:lnSpc>
                <a:spcPts val="1600"/>
              </a:lnSpc>
              <a:spcBef>
                <a:spcPts val="540"/>
              </a:spcBef>
            </a:pPr>
            <a:r>
              <a:rPr sz="1400" b="1" dirty="0">
                <a:latin typeface="Arial"/>
                <a:cs typeface="Arial"/>
              </a:rPr>
              <a:t>Physical</a:t>
            </a:r>
            <a:r>
              <a:rPr sz="1400" b="1" spc="-10" dirty="0">
                <a:latin typeface="Arial"/>
                <a:cs typeface="Arial"/>
              </a:rPr>
              <a:t> Device Driver</a:t>
            </a:r>
            <a:endParaRPr sz="1400">
              <a:latin typeface="Arial"/>
              <a:cs typeface="Arial"/>
            </a:endParaRPr>
          </a:p>
        </p:txBody>
      </p:sp>
      <p:sp>
        <p:nvSpPr>
          <p:cNvPr id="10" name="object 10"/>
          <p:cNvSpPr/>
          <p:nvPr/>
        </p:nvSpPr>
        <p:spPr>
          <a:xfrm>
            <a:off x="5232400" y="5126037"/>
            <a:ext cx="1981200" cy="533400"/>
          </a:xfrm>
          <a:custGeom>
            <a:avLst/>
            <a:gdLst/>
            <a:ahLst/>
            <a:cxnLst/>
            <a:rect l="l" t="t" r="r" b="b"/>
            <a:pathLst>
              <a:path w="1981200" h="533400">
                <a:moveTo>
                  <a:pt x="0" y="0"/>
                </a:moveTo>
                <a:lnTo>
                  <a:pt x="1981199" y="0"/>
                </a:lnTo>
                <a:lnTo>
                  <a:pt x="1981199" y="533399"/>
                </a:lnTo>
                <a:lnTo>
                  <a:pt x="0" y="533399"/>
                </a:lnTo>
                <a:lnTo>
                  <a:pt x="0" y="0"/>
                </a:lnTo>
                <a:close/>
              </a:path>
            </a:pathLst>
          </a:custGeom>
          <a:ln w="9524">
            <a:solidFill>
              <a:srgbClr val="000000"/>
            </a:solidFill>
          </a:ln>
        </p:spPr>
        <p:txBody>
          <a:bodyPr wrap="square" lIns="0" tIns="0" rIns="0" bIns="0" rtlCol="0"/>
          <a:lstStyle/>
          <a:p>
            <a:endParaRPr/>
          </a:p>
        </p:txBody>
      </p:sp>
      <p:sp>
        <p:nvSpPr>
          <p:cNvPr id="11" name="object 11"/>
          <p:cNvSpPr txBox="1"/>
          <p:nvPr/>
        </p:nvSpPr>
        <p:spPr>
          <a:xfrm>
            <a:off x="5730240" y="5166677"/>
            <a:ext cx="994410" cy="228268"/>
          </a:xfrm>
          <a:prstGeom prst="rect">
            <a:avLst/>
          </a:prstGeom>
        </p:spPr>
        <p:txBody>
          <a:bodyPr vert="horz" wrap="square" lIns="0" tIns="12700" rIns="0" bIns="0" rtlCol="0">
            <a:spAutoFit/>
          </a:bodyPr>
          <a:lstStyle/>
          <a:p>
            <a:pPr marL="12700">
              <a:spcBef>
                <a:spcPts val="100"/>
              </a:spcBef>
            </a:pPr>
            <a:r>
              <a:rPr sz="1400" b="1" dirty="0">
                <a:latin typeface="Arial"/>
                <a:cs typeface="Arial"/>
              </a:rPr>
              <a:t>Stream </a:t>
            </a:r>
            <a:r>
              <a:rPr sz="1400" b="1" spc="-25" dirty="0">
                <a:latin typeface="Arial"/>
                <a:cs typeface="Arial"/>
              </a:rPr>
              <a:t>and</a:t>
            </a:r>
            <a:endParaRPr sz="1400">
              <a:latin typeface="Arial"/>
              <a:cs typeface="Arial"/>
            </a:endParaRPr>
          </a:p>
        </p:txBody>
      </p:sp>
      <p:sp>
        <p:nvSpPr>
          <p:cNvPr id="12" name="object 12"/>
          <p:cNvSpPr txBox="1"/>
          <p:nvPr/>
        </p:nvSpPr>
        <p:spPr>
          <a:xfrm>
            <a:off x="5120641" y="5369877"/>
            <a:ext cx="2199005" cy="228268"/>
          </a:xfrm>
          <a:prstGeom prst="rect">
            <a:avLst/>
          </a:prstGeom>
        </p:spPr>
        <p:txBody>
          <a:bodyPr vert="horz" wrap="square" lIns="0" tIns="12700" rIns="0" bIns="0" rtlCol="0">
            <a:spAutoFit/>
          </a:bodyPr>
          <a:lstStyle/>
          <a:p>
            <a:pPr marL="12700">
              <a:spcBef>
                <a:spcPts val="100"/>
              </a:spcBef>
            </a:pPr>
            <a:r>
              <a:rPr sz="1400" b="1" dirty="0">
                <a:latin typeface="Arial"/>
                <a:cs typeface="Arial"/>
              </a:rPr>
              <a:t>Synchronization</a:t>
            </a:r>
            <a:r>
              <a:rPr sz="1400" b="1" spc="-35" dirty="0">
                <a:latin typeface="Arial"/>
                <a:cs typeface="Arial"/>
              </a:rPr>
              <a:t> </a:t>
            </a:r>
            <a:r>
              <a:rPr sz="1400" b="1" spc="-10" dirty="0">
                <a:latin typeface="Arial"/>
                <a:cs typeface="Arial"/>
              </a:rPr>
              <a:t>manager</a:t>
            </a:r>
            <a:endParaRPr sz="1400">
              <a:latin typeface="Arial"/>
              <a:cs typeface="Arial"/>
            </a:endParaRPr>
          </a:p>
        </p:txBody>
      </p:sp>
      <p:grpSp>
        <p:nvGrpSpPr>
          <p:cNvPr id="13" name="object 13"/>
          <p:cNvGrpSpPr/>
          <p:nvPr/>
        </p:nvGrpSpPr>
        <p:grpSpPr>
          <a:xfrm>
            <a:off x="7589835" y="5652363"/>
            <a:ext cx="767080" cy="316865"/>
            <a:chOff x="6065835" y="5652362"/>
            <a:chExt cx="767080" cy="316865"/>
          </a:xfrm>
        </p:grpSpPr>
        <p:sp>
          <p:nvSpPr>
            <p:cNvPr id="14" name="object 14"/>
            <p:cNvSpPr/>
            <p:nvPr/>
          </p:nvSpPr>
          <p:spPr>
            <a:xfrm>
              <a:off x="6070598" y="5668870"/>
              <a:ext cx="738505" cy="295910"/>
            </a:xfrm>
            <a:custGeom>
              <a:avLst/>
              <a:gdLst/>
              <a:ahLst/>
              <a:cxnLst/>
              <a:rect l="l" t="t" r="r" b="b"/>
              <a:pathLst>
                <a:path w="738504" h="295910">
                  <a:moveTo>
                    <a:pt x="738416" y="0"/>
                  </a:moveTo>
                  <a:lnTo>
                    <a:pt x="0" y="295366"/>
                  </a:lnTo>
                </a:path>
              </a:pathLst>
            </a:custGeom>
            <a:ln w="9524">
              <a:solidFill>
                <a:srgbClr val="000000"/>
              </a:solidFill>
            </a:ln>
          </p:spPr>
          <p:txBody>
            <a:bodyPr wrap="square" lIns="0" tIns="0" rIns="0" bIns="0" rtlCol="0"/>
            <a:lstStyle/>
            <a:p>
              <a:endParaRPr/>
            </a:p>
          </p:txBody>
        </p:sp>
        <p:sp>
          <p:nvSpPr>
            <p:cNvPr id="15" name="object 15"/>
            <p:cNvSpPr/>
            <p:nvPr/>
          </p:nvSpPr>
          <p:spPr>
            <a:xfrm>
              <a:off x="6747699" y="5652362"/>
              <a:ext cx="85090" cy="71120"/>
            </a:xfrm>
            <a:custGeom>
              <a:avLst/>
              <a:gdLst/>
              <a:ahLst/>
              <a:cxnLst/>
              <a:rect l="l" t="t" r="r" b="b"/>
              <a:pathLst>
                <a:path w="85090" h="71120">
                  <a:moveTo>
                    <a:pt x="0" y="0"/>
                  </a:moveTo>
                  <a:lnTo>
                    <a:pt x="28300" y="70749"/>
                  </a:lnTo>
                  <a:lnTo>
                    <a:pt x="84899" y="7074"/>
                  </a:lnTo>
                  <a:lnTo>
                    <a:pt x="0" y="0"/>
                  </a:lnTo>
                  <a:close/>
                </a:path>
              </a:pathLst>
            </a:custGeom>
            <a:solidFill>
              <a:srgbClr val="000000"/>
            </a:solidFill>
          </p:spPr>
          <p:txBody>
            <a:bodyPr wrap="square" lIns="0" tIns="0" rIns="0" bIns="0" rtlCol="0"/>
            <a:lstStyle/>
            <a:p>
              <a:endParaRPr/>
            </a:p>
          </p:txBody>
        </p:sp>
      </p:grpSp>
      <p:grpSp>
        <p:nvGrpSpPr>
          <p:cNvPr id="16" name="object 16"/>
          <p:cNvGrpSpPr/>
          <p:nvPr/>
        </p:nvGrpSpPr>
        <p:grpSpPr>
          <a:xfrm>
            <a:off x="8470898" y="5659437"/>
            <a:ext cx="76200" cy="381000"/>
            <a:chOff x="6946898" y="5659437"/>
            <a:chExt cx="76200" cy="381000"/>
          </a:xfrm>
        </p:grpSpPr>
        <p:sp>
          <p:nvSpPr>
            <p:cNvPr id="17" name="object 17"/>
            <p:cNvSpPr/>
            <p:nvPr/>
          </p:nvSpPr>
          <p:spPr>
            <a:xfrm>
              <a:off x="6984998" y="5659437"/>
              <a:ext cx="0" cy="355600"/>
            </a:xfrm>
            <a:custGeom>
              <a:avLst/>
              <a:gdLst/>
              <a:ahLst/>
              <a:cxnLst/>
              <a:rect l="l" t="t" r="r" b="b"/>
              <a:pathLst>
                <a:path h="355600">
                  <a:moveTo>
                    <a:pt x="0" y="0"/>
                  </a:moveTo>
                  <a:lnTo>
                    <a:pt x="0" y="355599"/>
                  </a:lnTo>
                </a:path>
              </a:pathLst>
            </a:custGeom>
            <a:ln w="9524">
              <a:solidFill>
                <a:srgbClr val="000000"/>
              </a:solidFill>
            </a:ln>
          </p:spPr>
          <p:txBody>
            <a:bodyPr wrap="square" lIns="0" tIns="0" rIns="0" bIns="0" rtlCol="0"/>
            <a:lstStyle/>
            <a:p>
              <a:endParaRPr/>
            </a:p>
          </p:txBody>
        </p:sp>
        <p:sp>
          <p:nvSpPr>
            <p:cNvPr id="18" name="object 18"/>
            <p:cNvSpPr/>
            <p:nvPr/>
          </p:nvSpPr>
          <p:spPr>
            <a:xfrm>
              <a:off x="6946898" y="5964237"/>
              <a:ext cx="76200" cy="76200"/>
            </a:xfrm>
            <a:custGeom>
              <a:avLst/>
              <a:gdLst/>
              <a:ahLst/>
              <a:cxnLst/>
              <a:rect l="l" t="t" r="r" b="b"/>
              <a:pathLst>
                <a:path w="76200" h="76200">
                  <a:moveTo>
                    <a:pt x="76200" y="0"/>
                  </a:moveTo>
                  <a:lnTo>
                    <a:pt x="0" y="0"/>
                  </a:lnTo>
                  <a:lnTo>
                    <a:pt x="38100" y="76199"/>
                  </a:lnTo>
                  <a:lnTo>
                    <a:pt x="76200" y="0"/>
                  </a:lnTo>
                  <a:close/>
                </a:path>
              </a:pathLst>
            </a:custGeom>
            <a:solidFill>
              <a:srgbClr val="000000"/>
            </a:solidFill>
          </p:spPr>
          <p:txBody>
            <a:bodyPr wrap="square" lIns="0" tIns="0" rIns="0" bIns="0" rtlCol="0"/>
            <a:lstStyle/>
            <a:p>
              <a:endParaRPr/>
            </a:p>
          </p:txBody>
        </p:sp>
      </p:grpSp>
      <p:grpSp>
        <p:nvGrpSpPr>
          <p:cNvPr id="19" name="object 19"/>
          <p:cNvGrpSpPr/>
          <p:nvPr/>
        </p:nvGrpSpPr>
        <p:grpSpPr>
          <a:xfrm>
            <a:off x="3175000" y="5654674"/>
            <a:ext cx="614680" cy="309880"/>
            <a:chOff x="1651000" y="5654674"/>
            <a:chExt cx="614680" cy="309880"/>
          </a:xfrm>
        </p:grpSpPr>
        <p:sp>
          <p:nvSpPr>
            <p:cNvPr id="20" name="object 20"/>
            <p:cNvSpPr/>
            <p:nvPr/>
          </p:nvSpPr>
          <p:spPr>
            <a:xfrm>
              <a:off x="1673718" y="5659437"/>
              <a:ext cx="587375" cy="294005"/>
            </a:xfrm>
            <a:custGeom>
              <a:avLst/>
              <a:gdLst/>
              <a:ahLst/>
              <a:cxnLst/>
              <a:rect l="l" t="t" r="r" b="b"/>
              <a:pathLst>
                <a:path w="587375" h="294004">
                  <a:moveTo>
                    <a:pt x="586881" y="0"/>
                  </a:moveTo>
                  <a:lnTo>
                    <a:pt x="0" y="293440"/>
                  </a:lnTo>
                </a:path>
              </a:pathLst>
            </a:custGeom>
            <a:ln w="9524">
              <a:solidFill>
                <a:srgbClr val="000000"/>
              </a:solidFill>
            </a:ln>
          </p:spPr>
          <p:txBody>
            <a:bodyPr wrap="square" lIns="0" tIns="0" rIns="0" bIns="0" rtlCol="0"/>
            <a:lstStyle/>
            <a:p>
              <a:endParaRPr/>
            </a:p>
          </p:txBody>
        </p:sp>
        <p:sp>
          <p:nvSpPr>
            <p:cNvPr id="21" name="object 21"/>
            <p:cNvSpPr/>
            <p:nvPr/>
          </p:nvSpPr>
          <p:spPr>
            <a:xfrm>
              <a:off x="1651000" y="5896081"/>
              <a:ext cx="85725" cy="68580"/>
            </a:xfrm>
            <a:custGeom>
              <a:avLst/>
              <a:gdLst/>
              <a:ahLst/>
              <a:cxnLst/>
              <a:rect l="l" t="t" r="r" b="b"/>
              <a:pathLst>
                <a:path w="85725" h="68579">
                  <a:moveTo>
                    <a:pt x="51116" y="0"/>
                  </a:moveTo>
                  <a:lnTo>
                    <a:pt x="0" y="68155"/>
                  </a:lnTo>
                  <a:lnTo>
                    <a:pt x="85194" y="68155"/>
                  </a:lnTo>
                  <a:lnTo>
                    <a:pt x="51116" y="0"/>
                  </a:lnTo>
                  <a:close/>
                </a:path>
              </a:pathLst>
            </a:custGeom>
            <a:solidFill>
              <a:srgbClr val="000000"/>
            </a:solidFill>
          </p:spPr>
          <p:txBody>
            <a:bodyPr wrap="square" lIns="0" tIns="0" rIns="0" bIns="0" rtlCol="0"/>
            <a:lstStyle/>
            <a:p>
              <a:endParaRPr/>
            </a:p>
          </p:txBody>
        </p:sp>
      </p:grpSp>
      <p:grpSp>
        <p:nvGrpSpPr>
          <p:cNvPr id="22" name="object 22"/>
          <p:cNvGrpSpPr/>
          <p:nvPr/>
        </p:nvGrpSpPr>
        <p:grpSpPr>
          <a:xfrm>
            <a:off x="3975100" y="5659437"/>
            <a:ext cx="76200" cy="381000"/>
            <a:chOff x="2451100" y="5659437"/>
            <a:chExt cx="76200" cy="381000"/>
          </a:xfrm>
        </p:grpSpPr>
        <p:sp>
          <p:nvSpPr>
            <p:cNvPr id="23" name="object 23"/>
            <p:cNvSpPr/>
            <p:nvPr/>
          </p:nvSpPr>
          <p:spPr>
            <a:xfrm>
              <a:off x="2489199" y="5659437"/>
              <a:ext cx="0" cy="355600"/>
            </a:xfrm>
            <a:custGeom>
              <a:avLst/>
              <a:gdLst/>
              <a:ahLst/>
              <a:cxnLst/>
              <a:rect l="l" t="t" r="r" b="b"/>
              <a:pathLst>
                <a:path h="355600">
                  <a:moveTo>
                    <a:pt x="0" y="0"/>
                  </a:moveTo>
                  <a:lnTo>
                    <a:pt x="0" y="355599"/>
                  </a:lnTo>
                </a:path>
              </a:pathLst>
            </a:custGeom>
            <a:ln w="9524">
              <a:solidFill>
                <a:srgbClr val="000000"/>
              </a:solidFill>
            </a:ln>
          </p:spPr>
          <p:txBody>
            <a:bodyPr wrap="square" lIns="0" tIns="0" rIns="0" bIns="0" rtlCol="0"/>
            <a:lstStyle/>
            <a:p>
              <a:endParaRPr/>
            </a:p>
          </p:txBody>
        </p:sp>
        <p:sp>
          <p:nvSpPr>
            <p:cNvPr id="24" name="object 24"/>
            <p:cNvSpPr/>
            <p:nvPr/>
          </p:nvSpPr>
          <p:spPr>
            <a:xfrm>
              <a:off x="2451100" y="5964237"/>
              <a:ext cx="76200" cy="76200"/>
            </a:xfrm>
            <a:custGeom>
              <a:avLst/>
              <a:gdLst/>
              <a:ahLst/>
              <a:cxnLst/>
              <a:rect l="l" t="t" r="r" b="b"/>
              <a:pathLst>
                <a:path w="76200" h="76200">
                  <a:moveTo>
                    <a:pt x="76200" y="0"/>
                  </a:moveTo>
                  <a:lnTo>
                    <a:pt x="0" y="0"/>
                  </a:lnTo>
                  <a:lnTo>
                    <a:pt x="38100" y="76199"/>
                  </a:lnTo>
                  <a:lnTo>
                    <a:pt x="76200" y="0"/>
                  </a:lnTo>
                  <a:close/>
                </a:path>
              </a:pathLst>
            </a:custGeom>
            <a:solidFill>
              <a:srgbClr val="000000"/>
            </a:solidFill>
          </p:spPr>
          <p:txBody>
            <a:bodyPr wrap="square" lIns="0" tIns="0" rIns="0" bIns="0" rtlCol="0"/>
            <a:lstStyle/>
            <a:p>
              <a:endParaRPr/>
            </a:p>
          </p:txBody>
        </p:sp>
      </p:grpSp>
      <p:grpSp>
        <p:nvGrpSpPr>
          <p:cNvPr id="25" name="object 25"/>
          <p:cNvGrpSpPr/>
          <p:nvPr/>
        </p:nvGrpSpPr>
        <p:grpSpPr>
          <a:xfrm>
            <a:off x="4237037" y="5654674"/>
            <a:ext cx="614680" cy="309880"/>
            <a:chOff x="2713037" y="5654674"/>
            <a:chExt cx="614680" cy="309880"/>
          </a:xfrm>
        </p:grpSpPr>
        <p:sp>
          <p:nvSpPr>
            <p:cNvPr id="26" name="object 26"/>
            <p:cNvSpPr/>
            <p:nvPr/>
          </p:nvSpPr>
          <p:spPr>
            <a:xfrm>
              <a:off x="2717799" y="5659437"/>
              <a:ext cx="587375" cy="294005"/>
            </a:xfrm>
            <a:custGeom>
              <a:avLst/>
              <a:gdLst/>
              <a:ahLst/>
              <a:cxnLst/>
              <a:rect l="l" t="t" r="r" b="b"/>
              <a:pathLst>
                <a:path w="587375" h="294004">
                  <a:moveTo>
                    <a:pt x="0" y="0"/>
                  </a:moveTo>
                  <a:lnTo>
                    <a:pt x="586881" y="293440"/>
                  </a:lnTo>
                </a:path>
              </a:pathLst>
            </a:custGeom>
            <a:ln w="9524">
              <a:solidFill>
                <a:srgbClr val="000000"/>
              </a:solidFill>
            </a:ln>
          </p:spPr>
          <p:txBody>
            <a:bodyPr wrap="square" lIns="0" tIns="0" rIns="0" bIns="0" rtlCol="0"/>
            <a:lstStyle/>
            <a:p>
              <a:endParaRPr/>
            </a:p>
          </p:txBody>
        </p:sp>
        <p:sp>
          <p:nvSpPr>
            <p:cNvPr id="27" name="object 27"/>
            <p:cNvSpPr/>
            <p:nvPr/>
          </p:nvSpPr>
          <p:spPr>
            <a:xfrm>
              <a:off x="3242205" y="5896081"/>
              <a:ext cx="85725" cy="68580"/>
            </a:xfrm>
            <a:custGeom>
              <a:avLst/>
              <a:gdLst/>
              <a:ahLst/>
              <a:cxnLst/>
              <a:rect l="l" t="t" r="r" b="b"/>
              <a:pathLst>
                <a:path w="85725" h="68579">
                  <a:moveTo>
                    <a:pt x="34077" y="0"/>
                  </a:moveTo>
                  <a:lnTo>
                    <a:pt x="0" y="68155"/>
                  </a:lnTo>
                  <a:lnTo>
                    <a:pt x="85194" y="68155"/>
                  </a:lnTo>
                  <a:lnTo>
                    <a:pt x="34077" y="0"/>
                  </a:lnTo>
                  <a:close/>
                </a:path>
              </a:pathLst>
            </a:custGeom>
            <a:solidFill>
              <a:srgbClr val="000000"/>
            </a:solidFill>
          </p:spPr>
          <p:txBody>
            <a:bodyPr wrap="square" lIns="0" tIns="0" rIns="0" bIns="0" rtlCol="0"/>
            <a:lstStyle/>
            <a:p>
              <a:endParaRPr/>
            </a:p>
          </p:txBody>
        </p:sp>
      </p:grpSp>
      <p:grpSp>
        <p:nvGrpSpPr>
          <p:cNvPr id="28" name="object 28"/>
          <p:cNvGrpSpPr/>
          <p:nvPr/>
        </p:nvGrpSpPr>
        <p:grpSpPr>
          <a:xfrm>
            <a:off x="8656636" y="5654675"/>
            <a:ext cx="1254125" cy="675005"/>
            <a:chOff x="7132635" y="5654674"/>
            <a:chExt cx="1254125" cy="675005"/>
          </a:xfrm>
        </p:grpSpPr>
        <p:sp>
          <p:nvSpPr>
            <p:cNvPr id="29" name="object 29"/>
            <p:cNvSpPr/>
            <p:nvPr/>
          </p:nvSpPr>
          <p:spPr>
            <a:xfrm>
              <a:off x="7137398" y="5659437"/>
              <a:ext cx="738505" cy="295910"/>
            </a:xfrm>
            <a:custGeom>
              <a:avLst/>
              <a:gdLst/>
              <a:ahLst/>
              <a:cxnLst/>
              <a:rect l="l" t="t" r="r" b="b"/>
              <a:pathLst>
                <a:path w="738504" h="295910">
                  <a:moveTo>
                    <a:pt x="0" y="0"/>
                  </a:moveTo>
                  <a:lnTo>
                    <a:pt x="738416" y="295366"/>
                  </a:lnTo>
                </a:path>
              </a:pathLst>
            </a:custGeom>
            <a:ln w="9524">
              <a:solidFill>
                <a:srgbClr val="000000"/>
              </a:solidFill>
            </a:ln>
          </p:spPr>
          <p:txBody>
            <a:bodyPr wrap="square" lIns="0" tIns="0" rIns="0" bIns="0" rtlCol="0"/>
            <a:lstStyle/>
            <a:p>
              <a:endParaRPr/>
            </a:p>
          </p:txBody>
        </p:sp>
        <p:sp>
          <p:nvSpPr>
            <p:cNvPr id="30" name="object 30"/>
            <p:cNvSpPr/>
            <p:nvPr/>
          </p:nvSpPr>
          <p:spPr>
            <a:xfrm>
              <a:off x="7814498" y="5900562"/>
              <a:ext cx="85090" cy="71120"/>
            </a:xfrm>
            <a:custGeom>
              <a:avLst/>
              <a:gdLst/>
              <a:ahLst/>
              <a:cxnLst/>
              <a:rect l="l" t="t" r="r" b="b"/>
              <a:pathLst>
                <a:path w="85090" h="71120">
                  <a:moveTo>
                    <a:pt x="28299" y="0"/>
                  </a:moveTo>
                  <a:lnTo>
                    <a:pt x="0" y="70749"/>
                  </a:lnTo>
                  <a:lnTo>
                    <a:pt x="84899" y="63674"/>
                  </a:lnTo>
                  <a:lnTo>
                    <a:pt x="28299" y="0"/>
                  </a:lnTo>
                  <a:close/>
                </a:path>
              </a:pathLst>
            </a:custGeom>
            <a:solidFill>
              <a:srgbClr val="000000"/>
            </a:solidFill>
          </p:spPr>
          <p:txBody>
            <a:bodyPr wrap="square" lIns="0" tIns="0" rIns="0" bIns="0" rtlCol="0"/>
            <a:lstStyle/>
            <a:p>
              <a:endParaRPr/>
            </a:p>
          </p:txBody>
        </p:sp>
        <p:sp>
          <p:nvSpPr>
            <p:cNvPr id="31" name="object 31"/>
            <p:cNvSpPr/>
            <p:nvPr/>
          </p:nvSpPr>
          <p:spPr>
            <a:xfrm>
              <a:off x="7746998" y="6248400"/>
              <a:ext cx="635000" cy="76200"/>
            </a:xfrm>
            <a:custGeom>
              <a:avLst/>
              <a:gdLst/>
              <a:ahLst/>
              <a:cxnLst/>
              <a:rect l="l" t="t" r="r" b="b"/>
              <a:pathLst>
                <a:path w="635000" h="76200">
                  <a:moveTo>
                    <a:pt x="635000" y="0"/>
                  </a:moveTo>
                  <a:lnTo>
                    <a:pt x="0" y="0"/>
                  </a:lnTo>
                  <a:lnTo>
                    <a:pt x="0" y="76200"/>
                  </a:lnTo>
                  <a:lnTo>
                    <a:pt x="635000" y="76200"/>
                  </a:lnTo>
                  <a:lnTo>
                    <a:pt x="635000" y="0"/>
                  </a:lnTo>
                  <a:close/>
                </a:path>
              </a:pathLst>
            </a:custGeom>
            <a:solidFill>
              <a:srgbClr val="E4E4E4"/>
            </a:solidFill>
          </p:spPr>
          <p:txBody>
            <a:bodyPr wrap="square" lIns="0" tIns="0" rIns="0" bIns="0" rtlCol="0"/>
            <a:lstStyle/>
            <a:p>
              <a:endParaRPr/>
            </a:p>
          </p:txBody>
        </p:sp>
        <p:sp>
          <p:nvSpPr>
            <p:cNvPr id="32" name="object 32"/>
            <p:cNvSpPr/>
            <p:nvPr/>
          </p:nvSpPr>
          <p:spPr>
            <a:xfrm>
              <a:off x="7746998" y="6248400"/>
              <a:ext cx="635000" cy="76200"/>
            </a:xfrm>
            <a:custGeom>
              <a:avLst/>
              <a:gdLst/>
              <a:ahLst/>
              <a:cxnLst/>
              <a:rect l="l" t="t" r="r" b="b"/>
              <a:pathLst>
                <a:path w="635000" h="76200">
                  <a:moveTo>
                    <a:pt x="0" y="0"/>
                  </a:moveTo>
                  <a:lnTo>
                    <a:pt x="634999" y="0"/>
                  </a:lnTo>
                  <a:lnTo>
                    <a:pt x="634999" y="76199"/>
                  </a:lnTo>
                  <a:lnTo>
                    <a:pt x="0" y="76199"/>
                  </a:lnTo>
                  <a:lnTo>
                    <a:pt x="0" y="0"/>
                  </a:lnTo>
                  <a:close/>
                </a:path>
              </a:pathLst>
            </a:custGeom>
            <a:ln w="9524">
              <a:solidFill>
                <a:srgbClr val="000000"/>
              </a:solidFill>
            </a:ln>
          </p:spPr>
          <p:txBody>
            <a:bodyPr wrap="square" lIns="0" tIns="0" rIns="0" bIns="0" rtlCol="0"/>
            <a:lstStyle/>
            <a:p>
              <a:endParaRPr/>
            </a:p>
          </p:txBody>
        </p:sp>
        <p:sp>
          <p:nvSpPr>
            <p:cNvPr id="33" name="object 33"/>
            <p:cNvSpPr/>
            <p:nvPr/>
          </p:nvSpPr>
          <p:spPr>
            <a:xfrm>
              <a:off x="7848598" y="6019800"/>
              <a:ext cx="457200" cy="228600"/>
            </a:xfrm>
            <a:custGeom>
              <a:avLst/>
              <a:gdLst/>
              <a:ahLst/>
              <a:cxnLst/>
              <a:rect l="l" t="t" r="r" b="b"/>
              <a:pathLst>
                <a:path w="457200" h="228600">
                  <a:moveTo>
                    <a:pt x="0" y="0"/>
                  </a:moveTo>
                  <a:lnTo>
                    <a:pt x="457199" y="0"/>
                  </a:lnTo>
                  <a:lnTo>
                    <a:pt x="457199" y="228599"/>
                  </a:lnTo>
                  <a:lnTo>
                    <a:pt x="0" y="228599"/>
                  </a:lnTo>
                  <a:lnTo>
                    <a:pt x="0" y="0"/>
                  </a:lnTo>
                  <a:close/>
                </a:path>
              </a:pathLst>
            </a:custGeom>
            <a:ln w="9524">
              <a:solidFill>
                <a:srgbClr val="000000"/>
              </a:solidFill>
            </a:ln>
          </p:spPr>
          <p:txBody>
            <a:bodyPr wrap="square" lIns="0" tIns="0" rIns="0" bIns="0" rtlCol="0"/>
            <a:lstStyle/>
            <a:p>
              <a:endParaRPr/>
            </a:p>
          </p:txBody>
        </p:sp>
      </p:grpSp>
      <p:sp>
        <p:nvSpPr>
          <p:cNvPr id="34" name="object 34"/>
          <p:cNvSpPr txBox="1"/>
          <p:nvPr/>
        </p:nvSpPr>
        <p:spPr>
          <a:xfrm>
            <a:off x="7063740" y="6200456"/>
            <a:ext cx="951230" cy="228268"/>
          </a:xfrm>
          <a:prstGeom prst="rect">
            <a:avLst/>
          </a:prstGeom>
        </p:spPr>
        <p:txBody>
          <a:bodyPr vert="horz" wrap="square" lIns="0" tIns="12700" rIns="0" bIns="0" rtlCol="0">
            <a:spAutoFit/>
          </a:bodyPr>
          <a:lstStyle/>
          <a:p>
            <a:pPr marL="12700">
              <a:spcBef>
                <a:spcPts val="100"/>
              </a:spcBef>
            </a:pPr>
            <a:r>
              <a:rPr sz="1400" b="1" i="1" dirty="0">
                <a:latin typeface="Arial"/>
                <a:cs typeface="Arial"/>
              </a:rPr>
              <a:t>NTSC,</a:t>
            </a:r>
            <a:r>
              <a:rPr sz="1400" b="1" i="1" spc="-10" dirty="0">
                <a:latin typeface="Arial"/>
                <a:cs typeface="Arial"/>
              </a:rPr>
              <a:t> </a:t>
            </a:r>
            <a:r>
              <a:rPr sz="1400" b="1" i="1" spc="-25" dirty="0">
                <a:latin typeface="Arial"/>
                <a:cs typeface="Arial"/>
              </a:rPr>
              <a:t>PAL</a:t>
            </a:r>
            <a:endParaRPr sz="1400">
              <a:latin typeface="Arial"/>
              <a:cs typeface="Arial"/>
            </a:endParaRPr>
          </a:p>
        </p:txBody>
      </p:sp>
      <p:sp>
        <p:nvSpPr>
          <p:cNvPr id="35" name="object 35"/>
          <p:cNvSpPr txBox="1"/>
          <p:nvPr/>
        </p:nvSpPr>
        <p:spPr>
          <a:xfrm>
            <a:off x="7676849" y="5159058"/>
            <a:ext cx="1734820" cy="441959"/>
          </a:xfrm>
          <a:prstGeom prst="rect">
            <a:avLst/>
          </a:prstGeom>
        </p:spPr>
        <p:txBody>
          <a:bodyPr vert="horz" wrap="square" lIns="0" tIns="27939" rIns="0" bIns="0" rtlCol="0">
            <a:spAutoFit/>
          </a:bodyPr>
          <a:lstStyle/>
          <a:p>
            <a:pPr marL="48895" marR="5080" indent="-36830">
              <a:lnSpc>
                <a:spcPts val="1600"/>
              </a:lnSpc>
              <a:spcBef>
                <a:spcPts val="219"/>
              </a:spcBef>
            </a:pPr>
            <a:r>
              <a:rPr sz="1400" b="1" dirty="0">
                <a:latin typeface="Arial"/>
                <a:cs typeface="Arial"/>
              </a:rPr>
              <a:t>Multimedia</a:t>
            </a:r>
            <a:r>
              <a:rPr sz="1400" b="1" spc="-10" dirty="0">
                <a:latin typeface="Arial"/>
                <a:cs typeface="Arial"/>
              </a:rPr>
              <a:t> </a:t>
            </a:r>
            <a:r>
              <a:rPr sz="1400" b="1" dirty="0">
                <a:latin typeface="Arial"/>
                <a:cs typeface="Arial"/>
              </a:rPr>
              <a:t>I/O</a:t>
            </a:r>
            <a:r>
              <a:rPr sz="1400" b="1" spc="-10" dirty="0">
                <a:latin typeface="Arial"/>
                <a:cs typeface="Arial"/>
              </a:rPr>
              <a:t> Drive </a:t>
            </a:r>
            <a:r>
              <a:rPr sz="1400" b="1" dirty="0">
                <a:latin typeface="Arial"/>
                <a:cs typeface="Arial"/>
              </a:rPr>
              <a:t>Audio/</a:t>
            </a:r>
            <a:r>
              <a:rPr sz="1400" b="1" spc="-20" dirty="0">
                <a:latin typeface="Arial"/>
                <a:cs typeface="Arial"/>
              </a:rPr>
              <a:t> </a:t>
            </a:r>
            <a:r>
              <a:rPr sz="1400" b="1" dirty="0">
                <a:latin typeface="Arial"/>
                <a:cs typeface="Arial"/>
              </a:rPr>
              <a:t>video</a:t>
            </a:r>
            <a:r>
              <a:rPr sz="1400" b="1" spc="-20" dirty="0">
                <a:latin typeface="Arial"/>
                <a:cs typeface="Arial"/>
              </a:rPr>
              <a:t> </a:t>
            </a:r>
            <a:r>
              <a:rPr sz="1400" b="1" spc="-10" dirty="0">
                <a:latin typeface="Arial"/>
                <a:cs typeface="Arial"/>
              </a:rPr>
              <a:t>codec</a:t>
            </a:r>
            <a:endParaRPr sz="1400">
              <a:latin typeface="Arial"/>
              <a:cs typeface="Arial"/>
            </a:endParaRPr>
          </a:p>
        </p:txBody>
      </p:sp>
      <p:sp>
        <p:nvSpPr>
          <p:cNvPr id="36" name="object 36"/>
          <p:cNvSpPr txBox="1"/>
          <p:nvPr/>
        </p:nvSpPr>
        <p:spPr>
          <a:xfrm>
            <a:off x="7063741" y="6008370"/>
            <a:ext cx="1699895" cy="228268"/>
          </a:xfrm>
          <a:prstGeom prst="rect">
            <a:avLst/>
          </a:prstGeom>
        </p:spPr>
        <p:txBody>
          <a:bodyPr vert="horz" wrap="square" lIns="0" tIns="12700" rIns="0" bIns="0" rtlCol="0">
            <a:spAutoFit/>
          </a:bodyPr>
          <a:lstStyle/>
          <a:p>
            <a:pPr marL="12700">
              <a:spcBef>
                <a:spcPts val="100"/>
              </a:spcBef>
            </a:pPr>
            <a:r>
              <a:rPr sz="2100" b="1" i="1" baseline="3968" dirty="0">
                <a:latin typeface="Arial"/>
                <a:cs typeface="Arial"/>
              </a:rPr>
              <a:t>Analog</a:t>
            </a:r>
            <a:r>
              <a:rPr sz="2100" b="1" i="1" spc="-30" baseline="3968" dirty="0">
                <a:latin typeface="Arial"/>
                <a:cs typeface="Arial"/>
              </a:rPr>
              <a:t> </a:t>
            </a:r>
            <a:r>
              <a:rPr sz="2100" b="1" i="1" baseline="3968" dirty="0">
                <a:latin typeface="Arial"/>
                <a:cs typeface="Arial"/>
              </a:rPr>
              <a:t>video</a:t>
            </a:r>
            <a:r>
              <a:rPr sz="2100" b="1" i="1" spc="135" baseline="3968" dirty="0">
                <a:latin typeface="Arial"/>
                <a:cs typeface="Arial"/>
              </a:rPr>
              <a:t> </a:t>
            </a:r>
            <a:r>
              <a:rPr sz="1400" b="1" i="1" spc="-10" dirty="0">
                <a:latin typeface="Arial"/>
                <a:cs typeface="Arial"/>
              </a:rPr>
              <a:t>Analo</a:t>
            </a:r>
            <a:endParaRPr sz="1400">
              <a:latin typeface="Arial"/>
              <a:cs typeface="Arial"/>
            </a:endParaRPr>
          </a:p>
        </p:txBody>
      </p:sp>
      <p:sp>
        <p:nvSpPr>
          <p:cNvPr id="37" name="object 37"/>
          <p:cNvSpPr txBox="1"/>
          <p:nvPr/>
        </p:nvSpPr>
        <p:spPr>
          <a:xfrm>
            <a:off x="8253851" y="6211570"/>
            <a:ext cx="499745" cy="670560"/>
          </a:xfrm>
          <a:prstGeom prst="rect">
            <a:avLst/>
          </a:prstGeom>
        </p:spPr>
        <p:txBody>
          <a:bodyPr vert="horz" wrap="square" lIns="0" tIns="10160" rIns="0" bIns="0" rtlCol="0">
            <a:spAutoFit/>
          </a:bodyPr>
          <a:lstStyle/>
          <a:p>
            <a:pPr marL="12700" marR="5080" algn="ctr">
              <a:lnSpc>
                <a:spcPct val="101200"/>
              </a:lnSpc>
              <a:spcBef>
                <a:spcPts val="80"/>
              </a:spcBef>
            </a:pPr>
            <a:r>
              <a:rPr sz="1400" b="1" i="1" spc="-50" dirty="0">
                <a:latin typeface="Arial"/>
                <a:cs typeface="Arial"/>
              </a:rPr>
              <a:t>g </a:t>
            </a:r>
            <a:r>
              <a:rPr sz="1400" b="1" i="1" spc="-10" dirty="0">
                <a:latin typeface="Arial"/>
                <a:cs typeface="Arial"/>
              </a:rPr>
              <a:t>audio </a:t>
            </a:r>
            <a:r>
              <a:rPr sz="1400" b="1" i="1" spc="-25" dirty="0">
                <a:latin typeface="Arial"/>
                <a:cs typeface="Arial"/>
              </a:rPr>
              <a:t>PCM</a:t>
            </a:r>
            <a:endParaRPr sz="1400">
              <a:latin typeface="Arial"/>
              <a:cs typeface="Arial"/>
            </a:endParaRPr>
          </a:p>
        </p:txBody>
      </p:sp>
      <p:sp>
        <p:nvSpPr>
          <p:cNvPr id="38" name="object 38"/>
          <p:cNvSpPr txBox="1"/>
          <p:nvPr/>
        </p:nvSpPr>
        <p:spPr>
          <a:xfrm>
            <a:off x="9273539" y="6357619"/>
            <a:ext cx="677545" cy="228268"/>
          </a:xfrm>
          <a:prstGeom prst="rect">
            <a:avLst/>
          </a:prstGeom>
        </p:spPr>
        <p:txBody>
          <a:bodyPr vert="horz" wrap="square" lIns="0" tIns="12700" rIns="0" bIns="0" rtlCol="0">
            <a:spAutoFit/>
          </a:bodyPr>
          <a:lstStyle/>
          <a:p>
            <a:pPr marL="12700">
              <a:spcBef>
                <a:spcPts val="100"/>
              </a:spcBef>
            </a:pPr>
            <a:r>
              <a:rPr sz="1400" b="1" i="1" spc="-10" dirty="0">
                <a:latin typeface="Arial"/>
                <a:cs typeface="Arial"/>
              </a:rPr>
              <a:t>Monitor</a:t>
            </a:r>
            <a:endParaRPr sz="1400">
              <a:latin typeface="Arial"/>
              <a:cs typeface="Arial"/>
            </a:endParaRPr>
          </a:p>
        </p:txBody>
      </p:sp>
      <p:sp>
        <p:nvSpPr>
          <p:cNvPr id="39" name="object 39"/>
          <p:cNvSpPr txBox="1"/>
          <p:nvPr/>
        </p:nvSpPr>
        <p:spPr>
          <a:xfrm>
            <a:off x="2796539" y="5997257"/>
            <a:ext cx="450850" cy="657860"/>
          </a:xfrm>
          <a:prstGeom prst="rect">
            <a:avLst/>
          </a:prstGeom>
        </p:spPr>
        <p:txBody>
          <a:bodyPr vert="horz" wrap="square" lIns="0" tIns="16510" rIns="0" bIns="0" rtlCol="0">
            <a:spAutoFit/>
          </a:bodyPr>
          <a:lstStyle/>
          <a:p>
            <a:pPr marL="12700" marR="5080" algn="just">
              <a:lnSpc>
                <a:spcPct val="98200"/>
              </a:lnSpc>
              <a:spcBef>
                <a:spcPts val="130"/>
              </a:spcBef>
            </a:pPr>
            <a:r>
              <a:rPr sz="1400" b="1" i="1" spc="-20" dirty="0">
                <a:latin typeface="Arial"/>
                <a:cs typeface="Arial"/>
              </a:rPr>
              <a:t>Hard disc </a:t>
            </a:r>
            <a:r>
              <a:rPr sz="1400" b="1" i="1" spc="-10" dirty="0">
                <a:latin typeface="Arial"/>
                <a:cs typeface="Arial"/>
              </a:rPr>
              <a:t>drive</a:t>
            </a:r>
            <a:endParaRPr sz="1400">
              <a:latin typeface="Arial"/>
              <a:cs typeface="Arial"/>
            </a:endParaRPr>
          </a:p>
        </p:txBody>
      </p:sp>
      <p:sp>
        <p:nvSpPr>
          <p:cNvPr id="40" name="object 40"/>
          <p:cNvSpPr txBox="1"/>
          <p:nvPr/>
        </p:nvSpPr>
        <p:spPr>
          <a:xfrm>
            <a:off x="3787139" y="5997257"/>
            <a:ext cx="1365250" cy="657860"/>
          </a:xfrm>
          <a:prstGeom prst="rect">
            <a:avLst/>
          </a:prstGeom>
        </p:spPr>
        <p:txBody>
          <a:bodyPr vert="horz" wrap="square" lIns="0" tIns="12700" rIns="0" bIns="0" rtlCol="0">
            <a:spAutoFit/>
          </a:bodyPr>
          <a:lstStyle/>
          <a:p>
            <a:pPr marL="12700">
              <a:lnSpc>
                <a:spcPts val="1639"/>
              </a:lnSpc>
              <a:spcBef>
                <a:spcPts val="100"/>
              </a:spcBef>
              <a:tabLst>
                <a:tab pos="926465" algn="l"/>
              </a:tabLst>
            </a:pPr>
            <a:r>
              <a:rPr sz="1400" b="1" i="1" spc="-10" dirty="0">
                <a:latin typeface="Arial"/>
                <a:cs typeface="Arial"/>
              </a:rPr>
              <a:t>Optical</a:t>
            </a:r>
            <a:r>
              <a:rPr sz="1400" b="1" i="1" dirty="0">
                <a:latin typeface="Arial"/>
                <a:cs typeface="Arial"/>
              </a:rPr>
              <a:t>	</a:t>
            </a:r>
            <a:r>
              <a:rPr sz="1400" b="1" i="1" spc="-25" dirty="0">
                <a:latin typeface="Arial"/>
                <a:cs typeface="Arial"/>
              </a:rPr>
              <a:t>CD</a:t>
            </a:r>
            <a:endParaRPr sz="1400">
              <a:latin typeface="Arial"/>
              <a:cs typeface="Arial"/>
            </a:endParaRPr>
          </a:p>
          <a:p>
            <a:pPr marL="927100" marR="5080" indent="-914400">
              <a:lnSpc>
                <a:spcPts val="1700"/>
              </a:lnSpc>
              <a:tabLst>
                <a:tab pos="926465" algn="l"/>
              </a:tabLst>
            </a:pPr>
            <a:r>
              <a:rPr sz="1400" b="1" i="1" spc="-10" dirty="0">
                <a:latin typeface="Arial"/>
                <a:cs typeface="Arial"/>
              </a:rPr>
              <a:t>drive</a:t>
            </a:r>
            <a:r>
              <a:rPr sz="1400" b="1" i="1" dirty="0">
                <a:latin typeface="Arial"/>
                <a:cs typeface="Arial"/>
              </a:rPr>
              <a:t>	</a:t>
            </a:r>
            <a:r>
              <a:rPr sz="1400" b="1" i="1" spc="-25" dirty="0">
                <a:latin typeface="Arial"/>
                <a:cs typeface="Arial"/>
              </a:rPr>
              <a:t>ROM </a:t>
            </a:r>
            <a:r>
              <a:rPr sz="1400" b="1" i="1" spc="-10" dirty="0">
                <a:latin typeface="Arial"/>
                <a:cs typeface="Arial"/>
              </a:rPr>
              <a:t>drive</a:t>
            </a:r>
            <a:endParaRPr sz="1400">
              <a:latin typeface="Arial"/>
              <a:cs typeface="Arial"/>
            </a:endParaRPr>
          </a:p>
        </p:txBody>
      </p:sp>
      <p:grpSp>
        <p:nvGrpSpPr>
          <p:cNvPr id="41" name="object 41"/>
          <p:cNvGrpSpPr/>
          <p:nvPr/>
        </p:nvGrpSpPr>
        <p:grpSpPr>
          <a:xfrm>
            <a:off x="3975100" y="3983037"/>
            <a:ext cx="76200" cy="304800"/>
            <a:chOff x="2451100" y="3983037"/>
            <a:chExt cx="76200" cy="304800"/>
          </a:xfrm>
        </p:grpSpPr>
        <p:sp>
          <p:nvSpPr>
            <p:cNvPr id="42" name="object 42"/>
            <p:cNvSpPr/>
            <p:nvPr/>
          </p:nvSpPr>
          <p:spPr>
            <a:xfrm>
              <a:off x="2489199" y="3983037"/>
              <a:ext cx="0" cy="279400"/>
            </a:xfrm>
            <a:custGeom>
              <a:avLst/>
              <a:gdLst/>
              <a:ahLst/>
              <a:cxnLst/>
              <a:rect l="l" t="t" r="r" b="b"/>
              <a:pathLst>
                <a:path h="279400">
                  <a:moveTo>
                    <a:pt x="0" y="0"/>
                  </a:moveTo>
                  <a:lnTo>
                    <a:pt x="0" y="279399"/>
                  </a:lnTo>
                </a:path>
              </a:pathLst>
            </a:custGeom>
            <a:ln w="9524">
              <a:solidFill>
                <a:srgbClr val="000000"/>
              </a:solidFill>
            </a:ln>
          </p:spPr>
          <p:txBody>
            <a:bodyPr wrap="square" lIns="0" tIns="0" rIns="0" bIns="0" rtlCol="0"/>
            <a:lstStyle/>
            <a:p>
              <a:endParaRPr/>
            </a:p>
          </p:txBody>
        </p:sp>
        <p:sp>
          <p:nvSpPr>
            <p:cNvPr id="43" name="object 43"/>
            <p:cNvSpPr/>
            <p:nvPr/>
          </p:nvSpPr>
          <p:spPr>
            <a:xfrm>
              <a:off x="2451100" y="4211637"/>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grpSp>
      <p:grpSp>
        <p:nvGrpSpPr>
          <p:cNvPr id="44" name="object 44"/>
          <p:cNvGrpSpPr/>
          <p:nvPr/>
        </p:nvGrpSpPr>
        <p:grpSpPr>
          <a:xfrm>
            <a:off x="3975100" y="4821237"/>
            <a:ext cx="76200" cy="304800"/>
            <a:chOff x="2451100" y="4821237"/>
            <a:chExt cx="76200" cy="304800"/>
          </a:xfrm>
        </p:grpSpPr>
        <p:sp>
          <p:nvSpPr>
            <p:cNvPr id="45" name="object 45"/>
            <p:cNvSpPr/>
            <p:nvPr/>
          </p:nvSpPr>
          <p:spPr>
            <a:xfrm>
              <a:off x="2489199" y="4821237"/>
              <a:ext cx="0" cy="279400"/>
            </a:xfrm>
            <a:custGeom>
              <a:avLst/>
              <a:gdLst/>
              <a:ahLst/>
              <a:cxnLst/>
              <a:rect l="l" t="t" r="r" b="b"/>
              <a:pathLst>
                <a:path h="279400">
                  <a:moveTo>
                    <a:pt x="0" y="0"/>
                  </a:moveTo>
                  <a:lnTo>
                    <a:pt x="0" y="279399"/>
                  </a:lnTo>
                </a:path>
              </a:pathLst>
            </a:custGeom>
            <a:ln w="9524">
              <a:solidFill>
                <a:srgbClr val="000000"/>
              </a:solidFill>
            </a:ln>
          </p:spPr>
          <p:txBody>
            <a:bodyPr wrap="square" lIns="0" tIns="0" rIns="0" bIns="0" rtlCol="0"/>
            <a:lstStyle/>
            <a:p>
              <a:endParaRPr/>
            </a:p>
          </p:txBody>
        </p:sp>
        <p:sp>
          <p:nvSpPr>
            <p:cNvPr id="46" name="object 46"/>
            <p:cNvSpPr/>
            <p:nvPr/>
          </p:nvSpPr>
          <p:spPr>
            <a:xfrm>
              <a:off x="2451100" y="5049837"/>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grpSp>
      <p:grpSp>
        <p:nvGrpSpPr>
          <p:cNvPr id="47" name="object 47"/>
          <p:cNvGrpSpPr/>
          <p:nvPr/>
        </p:nvGrpSpPr>
        <p:grpSpPr>
          <a:xfrm>
            <a:off x="4851400" y="4478337"/>
            <a:ext cx="685800" cy="76200"/>
            <a:chOff x="3327400" y="4478337"/>
            <a:chExt cx="685800" cy="76200"/>
          </a:xfrm>
        </p:grpSpPr>
        <p:sp>
          <p:nvSpPr>
            <p:cNvPr id="48" name="object 48"/>
            <p:cNvSpPr/>
            <p:nvPr/>
          </p:nvSpPr>
          <p:spPr>
            <a:xfrm>
              <a:off x="3327400" y="4516437"/>
              <a:ext cx="660400" cy="0"/>
            </a:xfrm>
            <a:custGeom>
              <a:avLst/>
              <a:gdLst/>
              <a:ahLst/>
              <a:cxnLst/>
              <a:rect l="l" t="t" r="r" b="b"/>
              <a:pathLst>
                <a:path w="660400">
                  <a:moveTo>
                    <a:pt x="0" y="0"/>
                  </a:moveTo>
                  <a:lnTo>
                    <a:pt x="660399" y="0"/>
                  </a:lnTo>
                </a:path>
              </a:pathLst>
            </a:custGeom>
            <a:ln w="9524">
              <a:solidFill>
                <a:srgbClr val="000000"/>
              </a:solidFill>
            </a:ln>
          </p:spPr>
          <p:txBody>
            <a:bodyPr wrap="square" lIns="0" tIns="0" rIns="0" bIns="0" rtlCol="0"/>
            <a:lstStyle/>
            <a:p>
              <a:endParaRPr/>
            </a:p>
          </p:txBody>
        </p:sp>
        <p:sp>
          <p:nvSpPr>
            <p:cNvPr id="49" name="object 49"/>
            <p:cNvSpPr/>
            <p:nvPr/>
          </p:nvSpPr>
          <p:spPr>
            <a:xfrm>
              <a:off x="3937000" y="4478337"/>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a:p>
          </p:txBody>
        </p:sp>
      </p:grpSp>
      <p:grpSp>
        <p:nvGrpSpPr>
          <p:cNvPr id="50" name="object 50"/>
          <p:cNvGrpSpPr/>
          <p:nvPr/>
        </p:nvGrpSpPr>
        <p:grpSpPr>
          <a:xfrm>
            <a:off x="4318000" y="4780471"/>
            <a:ext cx="4229100" cy="386715"/>
            <a:chOff x="2794000" y="4780470"/>
            <a:chExt cx="4229100" cy="386715"/>
          </a:xfrm>
        </p:grpSpPr>
        <p:sp>
          <p:nvSpPr>
            <p:cNvPr id="51" name="object 51"/>
            <p:cNvSpPr/>
            <p:nvPr/>
          </p:nvSpPr>
          <p:spPr>
            <a:xfrm>
              <a:off x="6984998" y="4821237"/>
              <a:ext cx="0" cy="279400"/>
            </a:xfrm>
            <a:custGeom>
              <a:avLst/>
              <a:gdLst/>
              <a:ahLst/>
              <a:cxnLst/>
              <a:rect l="l" t="t" r="r" b="b"/>
              <a:pathLst>
                <a:path h="279400">
                  <a:moveTo>
                    <a:pt x="0" y="0"/>
                  </a:moveTo>
                  <a:lnTo>
                    <a:pt x="0" y="279399"/>
                  </a:lnTo>
                </a:path>
              </a:pathLst>
            </a:custGeom>
            <a:ln w="9524">
              <a:solidFill>
                <a:srgbClr val="000000"/>
              </a:solidFill>
            </a:ln>
          </p:spPr>
          <p:txBody>
            <a:bodyPr wrap="square" lIns="0" tIns="0" rIns="0" bIns="0" rtlCol="0"/>
            <a:lstStyle/>
            <a:p>
              <a:endParaRPr/>
            </a:p>
          </p:txBody>
        </p:sp>
        <p:sp>
          <p:nvSpPr>
            <p:cNvPr id="52" name="object 52"/>
            <p:cNvSpPr/>
            <p:nvPr/>
          </p:nvSpPr>
          <p:spPr>
            <a:xfrm>
              <a:off x="6946898" y="5049837"/>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53" name="object 53"/>
            <p:cNvSpPr/>
            <p:nvPr/>
          </p:nvSpPr>
          <p:spPr>
            <a:xfrm>
              <a:off x="4698998" y="4821237"/>
              <a:ext cx="0" cy="279400"/>
            </a:xfrm>
            <a:custGeom>
              <a:avLst/>
              <a:gdLst/>
              <a:ahLst/>
              <a:cxnLst/>
              <a:rect l="l" t="t" r="r" b="b"/>
              <a:pathLst>
                <a:path h="279400">
                  <a:moveTo>
                    <a:pt x="0" y="0"/>
                  </a:moveTo>
                  <a:lnTo>
                    <a:pt x="0" y="279399"/>
                  </a:lnTo>
                </a:path>
              </a:pathLst>
            </a:custGeom>
            <a:ln w="9524">
              <a:solidFill>
                <a:srgbClr val="000000"/>
              </a:solidFill>
            </a:ln>
          </p:spPr>
          <p:txBody>
            <a:bodyPr wrap="square" lIns="0" tIns="0" rIns="0" bIns="0" rtlCol="0"/>
            <a:lstStyle/>
            <a:p>
              <a:endParaRPr/>
            </a:p>
          </p:txBody>
        </p:sp>
        <p:sp>
          <p:nvSpPr>
            <p:cNvPr id="54" name="object 54"/>
            <p:cNvSpPr/>
            <p:nvPr/>
          </p:nvSpPr>
          <p:spPr>
            <a:xfrm>
              <a:off x="4660898" y="5049837"/>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55" name="object 55"/>
            <p:cNvSpPr/>
            <p:nvPr/>
          </p:nvSpPr>
          <p:spPr>
            <a:xfrm>
              <a:off x="2818832" y="4825556"/>
              <a:ext cx="1703070" cy="296545"/>
            </a:xfrm>
            <a:custGeom>
              <a:avLst/>
              <a:gdLst/>
              <a:ahLst/>
              <a:cxnLst/>
              <a:rect l="l" t="t" r="r" b="b"/>
              <a:pathLst>
                <a:path w="1703070" h="296545">
                  <a:moveTo>
                    <a:pt x="0" y="296162"/>
                  </a:moveTo>
                  <a:lnTo>
                    <a:pt x="1702935" y="0"/>
                  </a:lnTo>
                </a:path>
              </a:pathLst>
            </a:custGeom>
            <a:ln w="12699">
              <a:solidFill>
                <a:srgbClr val="000000"/>
              </a:solidFill>
            </a:ln>
          </p:spPr>
          <p:txBody>
            <a:bodyPr wrap="square" lIns="0" tIns="0" rIns="0" bIns="0" rtlCol="0"/>
            <a:lstStyle/>
            <a:p>
              <a:endParaRPr/>
            </a:p>
          </p:txBody>
        </p:sp>
        <p:pic>
          <p:nvPicPr>
            <p:cNvPr id="56" name="object 56"/>
            <p:cNvPicPr/>
            <p:nvPr/>
          </p:nvPicPr>
          <p:blipFill>
            <a:blip r:embed="rId2" cstate="print"/>
            <a:stretch>
              <a:fillRect/>
            </a:stretch>
          </p:blipFill>
          <p:spPr>
            <a:xfrm>
              <a:off x="2794000" y="5050637"/>
              <a:ext cx="121869" cy="116165"/>
            </a:xfrm>
            <a:prstGeom prst="rect">
              <a:avLst/>
            </a:prstGeom>
          </p:spPr>
        </p:pic>
        <p:pic>
          <p:nvPicPr>
            <p:cNvPr id="57" name="object 57"/>
            <p:cNvPicPr/>
            <p:nvPr/>
          </p:nvPicPr>
          <p:blipFill>
            <a:blip r:embed="rId3" cstate="print"/>
            <a:stretch>
              <a:fillRect/>
            </a:stretch>
          </p:blipFill>
          <p:spPr>
            <a:xfrm>
              <a:off x="4424730" y="4780470"/>
              <a:ext cx="121869" cy="116165"/>
            </a:xfrm>
            <a:prstGeom prst="rect">
              <a:avLst/>
            </a:prstGeom>
          </p:spPr>
        </p:pic>
        <p:sp>
          <p:nvSpPr>
            <p:cNvPr id="58" name="object 58"/>
            <p:cNvSpPr/>
            <p:nvPr/>
          </p:nvSpPr>
          <p:spPr>
            <a:xfrm>
              <a:off x="5028750" y="4821237"/>
              <a:ext cx="1575435" cy="300355"/>
            </a:xfrm>
            <a:custGeom>
              <a:avLst/>
              <a:gdLst/>
              <a:ahLst/>
              <a:cxnLst/>
              <a:rect l="l" t="t" r="r" b="b"/>
              <a:pathLst>
                <a:path w="1575434" h="300354">
                  <a:moveTo>
                    <a:pt x="1575248" y="0"/>
                  </a:moveTo>
                  <a:lnTo>
                    <a:pt x="0" y="300047"/>
                  </a:lnTo>
                </a:path>
              </a:pathLst>
            </a:custGeom>
            <a:ln w="9524">
              <a:solidFill>
                <a:srgbClr val="000000"/>
              </a:solidFill>
            </a:ln>
          </p:spPr>
          <p:txBody>
            <a:bodyPr wrap="square" lIns="0" tIns="0" rIns="0" bIns="0" rtlCol="0"/>
            <a:lstStyle/>
            <a:p>
              <a:endParaRPr/>
            </a:p>
          </p:txBody>
        </p:sp>
        <p:sp>
          <p:nvSpPr>
            <p:cNvPr id="59" name="object 59"/>
            <p:cNvSpPr/>
            <p:nvPr/>
          </p:nvSpPr>
          <p:spPr>
            <a:xfrm>
              <a:off x="5003798" y="5074352"/>
              <a:ext cx="82550" cy="74930"/>
            </a:xfrm>
            <a:custGeom>
              <a:avLst/>
              <a:gdLst/>
              <a:ahLst/>
              <a:cxnLst/>
              <a:rect l="l" t="t" r="r" b="b"/>
              <a:pathLst>
                <a:path w="82550" h="74929">
                  <a:moveTo>
                    <a:pt x="67725" y="0"/>
                  </a:moveTo>
                  <a:lnTo>
                    <a:pt x="0" y="51685"/>
                  </a:lnTo>
                  <a:lnTo>
                    <a:pt x="81983" y="74853"/>
                  </a:lnTo>
                  <a:lnTo>
                    <a:pt x="67725" y="0"/>
                  </a:lnTo>
                  <a:close/>
                </a:path>
              </a:pathLst>
            </a:custGeom>
            <a:solidFill>
              <a:srgbClr val="000000"/>
            </a:solidFill>
          </p:spPr>
          <p:txBody>
            <a:bodyPr wrap="square" lIns="0" tIns="0" rIns="0" bIns="0" rtlCol="0"/>
            <a:lstStyle/>
            <a:p>
              <a:endParaRPr/>
            </a:p>
          </p:txBody>
        </p:sp>
      </p:grpSp>
      <p:sp>
        <p:nvSpPr>
          <p:cNvPr id="61" name="Title 60">
            <a:extLst>
              <a:ext uri="{FF2B5EF4-FFF2-40B4-BE49-F238E27FC236}">
                <a16:creationId xmlns:a16="http://schemas.microsoft.com/office/drawing/2014/main" id="{5F593CD0-ADBB-E774-0B15-AB1BF897D4FE}"/>
              </a:ext>
            </a:extLst>
          </p:cNvPr>
          <p:cNvSpPr>
            <a:spLocks noGrp="1"/>
          </p:cNvSpPr>
          <p:nvPr>
            <p:ph type="title"/>
          </p:nvPr>
        </p:nvSpPr>
        <p:spPr/>
        <p:txBody>
          <a:bodyPr/>
          <a:lstStyle/>
          <a:p>
            <a:r>
              <a:rPr lang="en-VN" dirty="0"/>
              <a:t>Hệ điều hành ĐPT</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Light bulb on yellow background with sketched light beams and cord">
            <a:extLst>
              <a:ext uri="{FF2B5EF4-FFF2-40B4-BE49-F238E27FC236}">
                <a16:creationId xmlns:a16="http://schemas.microsoft.com/office/drawing/2014/main" id="{62FE1935-4197-C537-03FC-D82ADA358A35}"/>
              </a:ext>
            </a:extLst>
          </p:cNvPr>
          <p:cNvPicPr>
            <a:picLocks noChangeAspect="1"/>
          </p:cNvPicPr>
          <p:nvPr/>
        </p:nvPicPr>
        <p:blipFill rotWithShape="1">
          <a:blip r:embed="rId2"/>
          <a:srcRect l="50357" r="60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3"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2468DB1C-22DC-9C15-F657-7C8D1E15A607}"/>
              </a:ext>
            </a:extLst>
          </p:cNvPr>
          <p:cNvSpPr>
            <a:spLocks noGrp="1"/>
          </p:cNvSpPr>
          <p:nvPr>
            <p:ph type="title"/>
          </p:nvPr>
        </p:nvSpPr>
        <p:spPr>
          <a:xfrm>
            <a:off x="4855591" y="407987"/>
            <a:ext cx="7336409" cy="1325563"/>
          </a:xfrm>
        </p:spPr>
        <p:txBody>
          <a:bodyPr vert="horz" lIns="91440" tIns="45720" rIns="91440" bIns="45720" rtlCol="0" anchor="ctr">
            <a:normAutofit/>
          </a:bodyPr>
          <a:lstStyle/>
          <a:p>
            <a:r>
              <a:rPr lang="en-US" dirty="0" err="1"/>
              <a:t>Hệ</a:t>
            </a:r>
            <a:r>
              <a:rPr lang="en-US" dirty="0"/>
              <a:t> </a:t>
            </a:r>
            <a:r>
              <a:rPr lang="en-US" dirty="0" err="1"/>
              <a:t>điều</a:t>
            </a:r>
            <a:r>
              <a:rPr lang="en-US" dirty="0"/>
              <a:t> </a:t>
            </a:r>
            <a:r>
              <a:rPr lang="en-US" dirty="0" err="1"/>
              <a:t>hành</a:t>
            </a:r>
            <a:r>
              <a:rPr lang="en-US" dirty="0"/>
              <a:t> </a:t>
            </a:r>
            <a:r>
              <a:rPr lang="en-US" dirty="0" err="1"/>
              <a:t>đa</a:t>
            </a:r>
            <a:r>
              <a:rPr lang="en-US" dirty="0"/>
              <a:t> </a:t>
            </a:r>
            <a:r>
              <a:rPr lang="en-US" dirty="0" err="1"/>
              <a:t>phương</a:t>
            </a:r>
            <a:r>
              <a:rPr lang="en-US" dirty="0"/>
              <a:t> </a:t>
            </a:r>
            <a:r>
              <a:rPr lang="en-US" dirty="0" err="1"/>
              <a:t>tiện</a:t>
            </a:r>
            <a:endParaRPr lang="en-US" dirty="0"/>
          </a:p>
        </p:txBody>
      </p:sp>
      <p:sp>
        <p:nvSpPr>
          <p:cNvPr id="3" name="object 3"/>
          <p:cNvSpPr txBox="1"/>
          <p:nvPr/>
        </p:nvSpPr>
        <p:spPr>
          <a:xfrm>
            <a:off x="4855591" y="1868487"/>
            <a:ext cx="7336409" cy="4351338"/>
          </a:xfrm>
          <a:prstGeom prst="rect">
            <a:avLst/>
          </a:prstGeom>
        </p:spPr>
        <p:txBody>
          <a:bodyPr vert="horz" lIns="91440" tIns="45720" rIns="91440" bIns="45720" rtlCol="0" anchor="ctr">
            <a:normAutofit fontScale="92500" lnSpcReduction="10000"/>
          </a:bodyPr>
          <a:lstStyle/>
          <a:p>
            <a:pPr marL="268605" indent="-228600">
              <a:lnSpc>
                <a:spcPct val="150000"/>
              </a:lnSpc>
              <a:spcBef>
                <a:spcPts val="100"/>
              </a:spcBef>
              <a:buClr>
                <a:srgbClr val="A04DA3"/>
              </a:buClr>
              <a:buFont typeface="Arial" panose="020B0604020202020204" pitchFamily="34" charset="0"/>
              <a:buChar char="•"/>
              <a:tabLst>
                <a:tab pos="268605" algn="l"/>
                <a:tab pos="269240" algn="l"/>
              </a:tabLst>
            </a:pPr>
            <a:r>
              <a:rPr lang="en-US" sz="2000" b="1" dirty="0"/>
              <a:t>Soft</a:t>
            </a:r>
            <a:r>
              <a:rPr lang="en-US" sz="2000" b="1" spc="15" dirty="0"/>
              <a:t> </a:t>
            </a:r>
            <a:r>
              <a:rPr lang="en-US" sz="2000" b="1" spc="-10" dirty="0"/>
              <a:t>real-</a:t>
            </a:r>
            <a:r>
              <a:rPr lang="en-US" sz="2000" b="1" dirty="0"/>
              <a:t>time</a:t>
            </a:r>
            <a:r>
              <a:rPr lang="en-US" sz="2000" b="1" spc="15" dirty="0"/>
              <a:t> </a:t>
            </a:r>
            <a:r>
              <a:rPr lang="en-US" sz="2000" b="1" dirty="0"/>
              <a:t>application</a:t>
            </a:r>
            <a:r>
              <a:rPr lang="en-US" sz="2000" dirty="0"/>
              <a:t>:</a:t>
            </a:r>
            <a:r>
              <a:rPr lang="en-US" sz="2000" spc="-5" dirty="0"/>
              <a:t> </a:t>
            </a:r>
            <a:r>
              <a:rPr lang="en-US" sz="2000" spc="170" dirty="0" err="1"/>
              <a:t>đảm</a:t>
            </a:r>
            <a:r>
              <a:rPr lang="en-US" sz="2000" spc="-5" dirty="0"/>
              <a:t> </a:t>
            </a:r>
            <a:r>
              <a:rPr lang="en-US" sz="2000" spc="110" dirty="0" err="1"/>
              <a:t>bảo</a:t>
            </a:r>
            <a:r>
              <a:rPr lang="en-US" sz="2000" spc="-5" dirty="0"/>
              <a:t> </a:t>
            </a:r>
            <a:r>
              <a:rPr lang="en-US" sz="2000" spc="160" dirty="0" err="1"/>
              <a:t>dựa</a:t>
            </a:r>
            <a:r>
              <a:rPr lang="en-US" sz="2000" spc="-5" dirty="0"/>
              <a:t> </a:t>
            </a:r>
            <a:r>
              <a:rPr lang="en-US" sz="2000" spc="140" dirty="0" err="1"/>
              <a:t>trên</a:t>
            </a:r>
            <a:r>
              <a:rPr lang="en-US" sz="2000" dirty="0"/>
              <a:t> </a:t>
            </a:r>
            <a:r>
              <a:rPr lang="en-US" sz="2000" spc="130" dirty="0" err="1"/>
              <a:t>thống</a:t>
            </a:r>
            <a:r>
              <a:rPr lang="en-US" sz="2000" spc="-5" dirty="0"/>
              <a:t> </a:t>
            </a:r>
            <a:r>
              <a:rPr lang="en-US" sz="2000" spc="40" dirty="0" err="1"/>
              <a:t>kê</a:t>
            </a:r>
            <a:endParaRPr lang="en-US" sz="2000" spc="40" dirty="0"/>
          </a:p>
          <a:p>
            <a:pPr marL="268605" indent="-228600">
              <a:lnSpc>
                <a:spcPct val="150000"/>
              </a:lnSpc>
              <a:spcBef>
                <a:spcPts val="100"/>
              </a:spcBef>
              <a:buClr>
                <a:srgbClr val="A04DA3"/>
              </a:buClr>
              <a:buFont typeface="Arial" panose="020B0604020202020204" pitchFamily="34" charset="0"/>
              <a:buChar char="•"/>
              <a:tabLst>
                <a:tab pos="268605" algn="l"/>
                <a:tab pos="269240" algn="l"/>
              </a:tabLst>
            </a:pPr>
            <a:r>
              <a:rPr lang="en-US" sz="2000" b="1" dirty="0"/>
              <a:t>Interactive</a:t>
            </a:r>
            <a:r>
              <a:rPr lang="en-US" sz="2000" b="1" spc="300" dirty="0"/>
              <a:t> </a:t>
            </a:r>
            <a:r>
              <a:rPr lang="en-US" sz="2000" b="1" dirty="0"/>
              <a:t>application</a:t>
            </a:r>
            <a:r>
              <a:rPr lang="en-US" sz="2000" dirty="0"/>
              <a:t>:</a:t>
            </a:r>
            <a:r>
              <a:rPr lang="en-US" sz="2000" spc="434" dirty="0"/>
              <a:t>  </a:t>
            </a:r>
            <a:r>
              <a:rPr lang="en-US" sz="2000" spc="105" dirty="0" err="1"/>
              <a:t>không</a:t>
            </a:r>
            <a:r>
              <a:rPr lang="en-US" sz="2000" spc="290" dirty="0"/>
              <a:t> </a:t>
            </a:r>
            <a:r>
              <a:rPr lang="en-US" sz="2000" spc="110" dirty="0" err="1"/>
              <a:t>cần</a:t>
            </a:r>
            <a:r>
              <a:rPr lang="en-US" sz="2000" spc="280" dirty="0"/>
              <a:t> </a:t>
            </a:r>
            <a:r>
              <a:rPr lang="en-US" sz="2000" spc="170" dirty="0" err="1"/>
              <a:t>đảm</a:t>
            </a:r>
            <a:r>
              <a:rPr lang="en-US" sz="2000" spc="285" dirty="0"/>
              <a:t> </a:t>
            </a:r>
            <a:r>
              <a:rPr lang="en-US" sz="2000" spc="110" dirty="0" err="1"/>
              <a:t>bảo</a:t>
            </a:r>
            <a:r>
              <a:rPr lang="en-US" sz="2000" spc="285" dirty="0"/>
              <a:t> </a:t>
            </a:r>
            <a:r>
              <a:rPr lang="en-US" sz="2000" spc="100" dirty="0" err="1"/>
              <a:t>tuyệt</a:t>
            </a:r>
            <a:r>
              <a:rPr lang="en-US" sz="2000" spc="285" dirty="0"/>
              <a:t> </a:t>
            </a:r>
            <a:r>
              <a:rPr lang="en-US" sz="2000" spc="75" dirty="0" err="1"/>
              <a:t>đối</a:t>
            </a:r>
            <a:r>
              <a:rPr lang="en-US" sz="2000" spc="75" dirty="0"/>
              <a:t> </a:t>
            </a:r>
            <a:r>
              <a:rPr lang="en-US" sz="2000" spc="155" dirty="0" err="1"/>
              <a:t>nhưng</a:t>
            </a:r>
            <a:r>
              <a:rPr lang="en-US" sz="2000" spc="-5" dirty="0"/>
              <a:t> </a:t>
            </a:r>
            <a:r>
              <a:rPr lang="en-US" sz="2000" spc="70" dirty="0" err="1"/>
              <a:t>yêu</a:t>
            </a:r>
            <a:r>
              <a:rPr lang="en-US" sz="2000" dirty="0"/>
              <a:t> </a:t>
            </a:r>
            <a:r>
              <a:rPr lang="en-US" sz="2000" spc="100" dirty="0" err="1"/>
              <a:t>cầu</a:t>
            </a:r>
            <a:r>
              <a:rPr lang="en-US" sz="2000" spc="-5" dirty="0"/>
              <a:t> </a:t>
            </a:r>
            <a:r>
              <a:rPr lang="en-US" sz="2000" dirty="0" err="1"/>
              <a:t>về</a:t>
            </a:r>
            <a:r>
              <a:rPr lang="en-US" sz="2000" dirty="0"/>
              <a:t> </a:t>
            </a:r>
            <a:r>
              <a:rPr lang="en-US" sz="2000" spc="145" dirty="0" err="1"/>
              <a:t>thời</a:t>
            </a:r>
            <a:r>
              <a:rPr lang="en-US" sz="2000" dirty="0"/>
              <a:t> </a:t>
            </a:r>
            <a:r>
              <a:rPr lang="en-US" sz="2000" spc="90" dirty="0" err="1"/>
              <a:t>gian</a:t>
            </a:r>
            <a:r>
              <a:rPr lang="en-US" sz="2000" spc="-5" dirty="0"/>
              <a:t> </a:t>
            </a:r>
            <a:r>
              <a:rPr lang="en-US" sz="2000" spc="140" dirty="0" err="1"/>
              <a:t>đáp</a:t>
            </a:r>
            <a:r>
              <a:rPr lang="en-US" sz="2000" dirty="0"/>
              <a:t> </a:t>
            </a:r>
            <a:r>
              <a:rPr lang="en-US" sz="2000" spc="114" dirty="0" err="1"/>
              <a:t>ứng</a:t>
            </a:r>
            <a:endParaRPr lang="en-US" sz="2000" dirty="0"/>
          </a:p>
          <a:p>
            <a:pPr marL="268605" indent="-228600">
              <a:lnSpc>
                <a:spcPct val="150000"/>
              </a:lnSpc>
              <a:spcBef>
                <a:spcPts val="100"/>
              </a:spcBef>
              <a:buClr>
                <a:srgbClr val="A04DA3"/>
              </a:buClr>
              <a:buFont typeface="Arial" panose="020B0604020202020204" pitchFamily="34" charset="0"/>
              <a:buChar char="•"/>
              <a:tabLst>
                <a:tab pos="268605" algn="l"/>
                <a:tab pos="269240" algn="l"/>
              </a:tabLst>
            </a:pPr>
            <a:r>
              <a:rPr lang="en-US" sz="2000" b="1" spc="-10" dirty="0"/>
              <a:t>Throughput-</a:t>
            </a:r>
            <a:r>
              <a:rPr lang="en-US" sz="2000" b="1" dirty="0"/>
              <a:t>intensive</a:t>
            </a:r>
            <a:r>
              <a:rPr lang="en-US" sz="2000" b="1" spc="484" dirty="0"/>
              <a:t> </a:t>
            </a:r>
            <a:r>
              <a:rPr lang="en-US" sz="2000" b="1" dirty="0"/>
              <a:t>application</a:t>
            </a:r>
            <a:r>
              <a:rPr lang="en-US" sz="2000" dirty="0"/>
              <a:t>:</a:t>
            </a:r>
            <a:r>
              <a:rPr lang="en-US" sz="2000" spc="459" dirty="0"/>
              <a:t> </a:t>
            </a:r>
            <a:r>
              <a:rPr lang="en-US" sz="2000" spc="105" dirty="0" err="1"/>
              <a:t>không</a:t>
            </a:r>
            <a:r>
              <a:rPr lang="en-US" sz="2000" spc="459" dirty="0"/>
              <a:t> </a:t>
            </a:r>
            <a:r>
              <a:rPr lang="en-US" sz="2000" spc="70" dirty="0" err="1"/>
              <a:t>yêu</a:t>
            </a:r>
            <a:r>
              <a:rPr lang="en-US" sz="2000" spc="465" dirty="0"/>
              <a:t> </a:t>
            </a:r>
            <a:r>
              <a:rPr lang="en-US" sz="2000" spc="100" dirty="0" err="1"/>
              <a:t>cầu</a:t>
            </a:r>
            <a:r>
              <a:rPr lang="en-US" sz="2000" spc="459" dirty="0"/>
              <a:t> </a:t>
            </a:r>
            <a:r>
              <a:rPr lang="en-US" sz="2000" spc="-25" dirty="0" err="1"/>
              <a:t>về</a:t>
            </a:r>
            <a:r>
              <a:rPr lang="en-US" sz="2000" spc="-25" dirty="0"/>
              <a:t> </a:t>
            </a:r>
            <a:r>
              <a:rPr lang="en-US" sz="2000" spc="105" dirty="0" err="1"/>
              <a:t>hiệu</a:t>
            </a:r>
            <a:r>
              <a:rPr lang="en-US" sz="2000" spc="-5" dirty="0"/>
              <a:t> </a:t>
            </a:r>
            <a:r>
              <a:rPr lang="en-US" sz="2000" spc="135" dirty="0" err="1"/>
              <a:t>năng</a:t>
            </a:r>
            <a:r>
              <a:rPr lang="en-US" sz="2000" dirty="0"/>
              <a:t> </a:t>
            </a:r>
            <a:r>
              <a:rPr lang="en-US" sz="2000" spc="155" dirty="0" err="1"/>
              <a:t>nhưng</a:t>
            </a:r>
            <a:r>
              <a:rPr lang="en-US" sz="2000" spc="-5" dirty="0"/>
              <a:t> </a:t>
            </a:r>
            <a:r>
              <a:rPr lang="en-US" sz="2000" spc="70" dirty="0" err="1"/>
              <a:t>yêu</a:t>
            </a:r>
            <a:r>
              <a:rPr lang="en-US" sz="2000" dirty="0"/>
              <a:t> </a:t>
            </a:r>
            <a:r>
              <a:rPr lang="en-US" sz="2000" spc="100" dirty="0" err="1"/>
              <a:t>cầu</a:t>
            </a:r>
            <a:r>
              <a:rPr lang="en-US" sz="2000" spc="-5" dirty="0"/>
              <a:t> </a:t>
            </a:r>
            <a:r>
              <a:rPr lang="en-US" sz="2000" dirty="0" err="1"/>
              <a:t>về</a:t>
            </a:r>
            <a:r>
              <a:rPr lang="en-US" sz="2000" dirty="0"/>
              <a:t> </a:t>
            </a:r>
            <a:r>
              <a:rPr lang="en-US" sz="2000" spc="120" dirty="0" err="1"/>
              <a:t>thông</a:t>
            </a:r>
            <a:r>
              <a:rPr lang="en-US" sz="2000" dirty="0"/>
              <a:t> </a:t>
            </a:r>
            <a:r>
              <a:rPr lang="en-US" sz="2000" spc="135" dirty="0" err="1"/>
              <a:t>lượng</a:t>
            </a:r>
            <a:r>
              <a:rPr lang="en-US" sz="2000" spc="-5" dirty="0"/>
              <a:t> </a:t>
            </a:r>
            <a:r>
              <a:rPr lang="en-US" sz="2000" spc="95" dirty="0" err="1"/>
              <a:t>truyền</a:t>
            </a:r>
            <a:r>
              <a:rPr lang="en-US" sz="2000" spc="95" dirty="0"/>
              <a:t>.</a:t>
            </a:r>
          </a:p>
          <a:p>
            <a:pPr marL="268605" indent="-228600">
              <a:lnSpc>
                <a:spcPct val="150000"/>
              </a:lnSpc>
              <a:spcBef>
                <a:spcPts val="100"/>
              </a:spcBef>
              <a:buClr>
                <a:srgbClr val="A04DA3"/>
              </a:buClr>
              <a:buFont typeface="Arial" panose="020B0604020202020204" pitchFamily="34" charset="0"/>
              <a:buChar char="•"/>
              <a:tabLst>
                <a:tab pos="268605" algn="l"/>
                <a:tab pos="269240" algn="l"/>
              </a:tabLst>
            </a:pPr>
            <a:r>
              <a:rPr lang="en-US" sz="2000" b="1" dirty="0"/>
              <a:t>Fair,</a:t>
            </a:r>
            <a:r>
              <a:rPr lang="en-US" sz="2000" b="1" spc="425" dirty="0"/>
              <a:t> </a:t>
            </a:r>
            <a:r>
              <a:rPr lang="en-US" sz="2000" b="1" dirty="0"/>
              <a:t>Proportionate</a:t>
            </a:r>
            <a:r>
              <a:rPr lang="en-US" sz="2000" b="1" spc="415" dirty="0"/>
              <a:t> </a:t>
            </a:r>
            <a:r>
              <a:rPr lang="en-US" sz="2000" b="1" dirty="0"/>
              <a:t>resource</a:t>
            </a:r>
            <a:r>
              <a:rPr lang="en-US" sz="2000" b="1" spc="415" dirty="0"/>
              <a:t> </a:t>
            </a:r>
            <a:r>
              <a:rPr lang="en-US" sz="2000" b="1" dirty="0"/>
              <a:t>allocation</a:t>
            </a:r>
            <a:r>
              <a:rPr lang="en-US" sz="2000" dirty="0"/>
              <a:t>:</a:t>
            </a:r>
            <a:r>
              <a:rPr lang="en-US" sz="2000" spc="400" dirty="0"/>
              <a:t> </a:t>
            </a:r>
            <a:r>
              <a:rPr lang="en-US" sz="2000" spc="60" dirty="0"/>
              <a:t>Chia</a:t>
            </a:r>
            <a:r>
              <a:rPr lang="en-US" sz="2000" spc="400" dirty="0"/>
              <a:t> </a:t>
            </a:r>
            <a:r>
              <a:rPr lang="en-US" sz="2000" spc="80" dirty="0" err="1"/>
              <a:t>sẻ</a:t>
            </a:r>
            <a:r>
              <a:rPr lang="en-US" sz="2000" spc="400" dirty="0"/>
              <a:t> </a:t>
            </a:r>
            <a:r>
              <a:rPr lang="en-US" sz="2000" spc="75" dirty="0" err="1"/>
              <a:t>tài</a:t>
            </a:r>
            <a:r>
              <a:rPr lang="en-US" sz="2000" spc="75" dirty="0"/>
              <a:t> </a:t>
            </a:r>
            <a:r>
              <a:rPr lang="en-US" sz="2000" spc="105" dirty="0" err="1"/>
              <a:t>nguyên</a:t>
            </a:r>
            <a:r>
              <a:rPr lang="en-US" sz="2000" spc="-20" dirty="0"/>
              <a:t> </a:t>
            </a:r>
            <a:r>
              <a:rPr lang="en-US" sz="2000" spc="95" dirty="0" err="1"/>
              <a:t>giữa</a:t>
            </a:r>
            <a:r>
              <a:rPr lang="en-US" sz="2000" spc="-15" dirty="0"/>
              <a:t> </a:t>
            </a:r>
            <a:r>
              <a:rPr lang="en-US" sz="2000" spc="55" dirty="0" err="1"/>
              <a:t>các</a:t>
            </a:r>
            <a:r>
              <a:rPr lang="en-US" sz="2000" spc="-15" dirty="0"/>
              <a:t> </a:t>
            </a:r>
            <a:r>
              <a:rPr lang="en-US" sz="2000" spc="140" dirty="0" err="1"/>
              <a:t>ứng</a:t>
            </a:r>
            <a:r>
              <a:rPr lang="en-US" sz="2000" spc="-15" dirty="0"/>
              <a:t> </a:t>
            </a:r>
            <a:r>
              <a:rPr lang="en-US" sz="2000" spc="110" dirty="0" err="1"/>
              <a:t>dụng</a:t>
            </a:r>
            <a:endParaRPr lang="en-US" sz="2000" spc="110" dirty="0"/>
          </a:p>
          <a:p>
            <a:pPr marL="268605" indent="-228600">
              <a:lnSpc>
                <a:spcPct val="150000"/>
              </a:lnSpc>
              <a:spcBef>
                <a:spcPts val="100"/>
              </a:spcBef>
              <a:buClr>
                <a:srgbClr val="A04DA3"/>
              </a:buClr>
              <a:buFont typeface="Arial" panose="020B0604020202020204" pitchFamily="34" charset="0"/>
              <a:buChar char="•"/>
              <a:tabLst>
                <a:tab pos="268605" algn="l"/>
                <a:tab pos="269240" algn="l"/>
              </a:tabLst>
            </a:pPr>
            <a:r>
              <a:rPr lang="en-US" sz="2000" b="1" dirty="0"/>
              <a:t>Application</a:t>
            </a:r>
            <a:r>
              <a:rPr lang="en-US" sz="2000" b="1" spc="40" dirty="0"/>
              <a:t>  </a:t>
            </a:r>
            <a:r>
              <a:rPr lang="en-US" sz="2000" b="1" dirty="0"/>
              <a:t>Isolation</a:t>
            </a:r>
            <a:r>
              <a:rPr lang="en-US" sz="2000" dirty="0"/>
              <a:t>:</a:t>
            </a:r>
            <a:r>
              <a:rPr lang="en-US" sz="2000" spc="35" dirty="0"/>
              <a:t>  </a:t>
            </a:r>
            <a:r>
              <a:rPr lang="en-US" sz="2000" spc="105" dirty="0" err="1"/>
              <a:t>Ngăn</a:t>
            </a:r>
            <a:r>
              <a:rPr lang="en-US" sz="2000" spc="35" dirty="0"/>
              <a:t>  </a:t>
            </a:r>
            <a:r>
              <a:rPr lang="en-US" sz="2000" spc="125" dirty="0" err="1"/>
              <a:t>chặn</a:t>
            </a:r>
            <a:r>
              <a:rPr lang="en-US" sz="2000" spc="40" dirty="0"/>
              <a:t>  </a:t>
            </a:r>
            <a:r>
              <a:rPr lang="en-US" sz="2000" spc="165" dirty="0" err="1"/>
              <a:t>ảnh</a:t>
            </a:r>
            <a:r>
              <a:rPr lang="en-US" sz="2000" spc="35" dirty="0"/>
              <a:t>  </a:t>
            </a:r>
            <a:r>
              <a:rPr lang="en-US" sz="2000" spc="165" dirty="0" err="1"/>
              <a:t>ưởng</a:t>
            </a:r>
            <a:r>
              <a:rPr lang="en-US" sz="2000" spc="35" dirty="0"/>
              <a:t>  </a:t>
            </a:r>
            <a:r>
              <a:rPr lang="en-US" sz="2000" spc="100" dirty="0" err="1"/>
              <a:t>của</a:t>
            </a:r>
            <a:r>
              <a:rPr lang="en-US" sz="2000" spc="35" dirty="0"/>
              <a:t>  </a:t>
            </a:r>
            <a:r>
              <a:rPr lang="en-US" sz="2000" spc="114" dirty="0" err="1"/>
              <a:t>ứng</a:t>
            </a:r>
            <a:r>
              <a:rPr lang="en-US" sz="2000" spc="114" dirty="0"/>
              <a:t> </a:t>
            </a:r>
            <a:r>
              <a:rPr lang="en-US" sz="2000" spc="130" dirty="0" err="1"/>
              <a:t>dụng</a:t>
            </a:r>
            <a:r>
              <a:rPr lang="en-US" sz="2000" spc="80" dirty="0"/>
              <a:t> </a:t>
            </a:r>
            <a:r>
              <a:rPr lang="en-US" sz="2000" spc="50" dirty="0" err="1"/>
              <a:t>lỗi</a:t>
            </a:r>
            <a:r>
              <a:rPr lang="en-US" sz="2000" spc="80" dirty="0"/>
              <a:t> </a:t>
            </a:r>
            <a:r>
              <a:rPr lang="en-US" sz="2000" spc="145" dirty="0" err="1"/>
              <a:t>đến</a:t>
            </a:r>
            <a:r>
              <a:rPr lang="en-US" sz="2000" spc="85" dirty="0"/>
              <a:t> </a:t>
            </a:r>
            <a:r>
              <a:rPr lang="en-US" sz="2000" spc="55" dirty="0" err="1"/>
              <a:t>các</a:t>
            </a:r>
            <a:r>
              <a:rPr lang="en-US" sz="2000" spc="80" dirty="0"/>
              <a:t> </a:t>
            </a:r>
            <a:r>
              <a:rPr lang="en-US" sz="2000" spc="140" dirty="0" err="1"/>
              <a:t>ứng</a:t>
            </a:r>
            <a:r>
              <a:rPr lang="en-US" sz="2000" spc="80" dirty="0"/>
              <a:t> </a:t>
            </a:r>
            <a:r>
              <a:rPr lang="en-US" sz="2000" spc="130" dirty="0" err="1"/>
              <a:t>dụng</a:t>
            </a:r>
            <a:r>
              <a:rPr lang="en-US" sz="2000" spc="85" dirty="0"/>
              <a:t> </a:t>
            </a:r>
            <a:r>
              <a:rPr lang="en-US" sz="2000" spc="95" dirty="0" err="1"/>
              <a:t>khác</a:t>
            </a:r>
            <a:r>
              <a:rPr lang="en-US" sz="2000" spc="80" dirty="0"/>
              <a:t> </a:t>
            </a:r>
            <a:r>
              <a:rPr lang="en-US" sz="2000" spc="105" dirty="0"/>
              <a:t>(</a:t>
            </a:r>
            <a:r>
              <a:rPr lang="en-US" sz="2000" spc="105" dirty="0" err="1"/>
              <a:t>máy</a:t>
            </a:r>
            <a:r>
              <a:rPr lang="en-US" sz="2000" spc="80" dirty="0"/>
              <a:t> </a:t>
            </a:r>
            <a:r>
              <a:rPr lang="en-US" sz="2000" spc="114" dirty="0" err="1"/>
              <a:t>chủ</a:t>
            </a:r>
            <a:r>
              <a:rPr lang="en-US" sz="2000" spc="85" dirty="0"/>
              <a:t> </a:t>
            </a:r>
            <a:r>
              <a:rPr lang="en-US" sz="2000" spc="114" dirty="0" err="1"/>
              <a:t>truyền</a:t>
            </a:r>
            <a:r>
              <a:rPr lang="en-US" sz="2000" spc="80" dirty="0"/>
              <a:t> </a:t>
            </a:r>
            <a:r>
              <a:rPr lang="en-US" sz="2000" spc="110" dirty="0" err="1"/>
              <a:t>dòng</a:t>
            </a:r>
            <a:r>
              <a:rPr lang="en-US" sz="2000" spc="80" dirty="0"/>
              <a:t> </a:t>
            </a:r>
            <a:r>
              <a:rPr lang="en-US" sz="2000" spc="125" dirty="0" err="1"/>
              <a:t>thời</a:t>
            </a:r>
            <a:r>
              <a:rPr lang="en-US" sz="2000" spc="125" dirty="0"/>
              <a:t> </a:t>
            </a:r>
            <a:r>
              <a:rPr lang="en-US" sz="2000" spc="90" dirty="0" err="1"/>
              <a:t>gian</a:t>
            </a:r>
            <a:r>
              <a:rPr lang="en-US" sz="2000" spc="430" dirty="0"/>
              <a:t> </a:t>
            </a:r>
            <a:r>
              <a:rPr lang="en-US" sz="2000" spc="135" dirty="0" err="1"/>
              <a:t>thực</a:t>
            </a:r>
            <a:r>
              <a:rPr lang="en-US" sz="2000" spc="434" dirty="0"/>
              <a:t> </a:t>
            </a:r>
            <a:r>
              <a:rPr lang="en-US" sz="2000" spc="105" dirty="0" err="1"/>
              <a:t>không</a:t>
            </a:r>
            <a:r>
              <a:rPr lang="en-US" sz="2000" spc="434" dirty="0"/>
              <a:t> </a:t>
            </a:r>
            <a:r>
              <a:rPr lang="en-US" sz="2000" spc="155" dirty="0" err="1"/>
              <a:t>được</a:t>
            </a:r>
            <a:r>
              <a:rPr lang="en-US" sz="2000" spc="440" dirty="0"/>
              <a:t> </a:t>
            </a:r>
            <a:r>
              <a:rPr lang="en-US" sz="2000" spc="165" dirty="0" err="1"/>
              <a:t>ảnh</a:t>
            </a:r>
            <a:r>
              <a:rPr lang="en-US" sz="2000" spc="434" dirty="0"/>
              <a:t> </a:t>
            </a:r>
            <a:r>
              <a:rPr lang="en-US" sz="2000" spc="165" dirty="0" err="1"/>
              <a:t>hưởng</a:t>
            </a:r>
            <a:r>
              <a:rPr lang="en-US" sz="2000" spc="434" dirty="0"/>
              <a:t> </a:t>
            </a:r>
            <a:r>
              <a:rPr lang="en-US" sz="2000" spc="145" dirty="0" err="1"/>
              <a:t>đến</a:t>
            </a:r>
            <a:r>
              <a:rPr lang="en-US" sz="2000" spc="434" dirty="0"/>
              <a:t> </a:t>
            </a:r>
            <a:r>
              <a:rPr lang="en-US" sz="2000" spc="110" dirty="0" err="1"/>
              <a:t>máy</a:t>
            </a:r>
            <a:r>
              <a:rPr lang="en-US" sz="2000" spc="430" dirty="0"/>
              <a:t> </a:t>
            </a:r>
            <a:r>
              <a:rPr lang="en-US" sz="2000" spc="114" dirty="0" err="1"/>
              <a:t>chủ</a:t>
            </a:r>
            <a:r>
              <a:rPr lang="en-US" sz="2000" spc="434" dirty="0"/>
              <a:t> </a:t>
            </a:r>
            <a:r>
              <a:rPr lang="en-US" sz="2000" spc="125" dirty="0" err="1"/>
              <a:t>phục</a:t>
            </a:r>
            <a:r>
              <a:rPr lang="en-US" sz="2000" spc="434" dirty="0"/>
              <a:t> </a:t>
            </a:r>
            <a:r>
              <a:rPr lang="en-US" sz="2000" spc="50" dirty="0" err="1"/>
              <a:t>vụ</a:t>
            </a:r>
            <a:r>
              <a:rPr lang="en-US" sz="2000" spc="50" dirty="0"/>
              <a:t> </a:t>
            </a:r>
            <a:r>
              <a:rPr lang="en-US" sz="2000" spc="60" dirty="0"/>
              <a:t>web).</a:t>
            </a: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58696-8B54-48C0-834D-62B09914AD97}"/>
              </a:ext>
            </a:extLst>
          </p:cNvPr>
          <p:cNvSpPr>
            <a:spLocks noGrp="1"/>
          </p:cNvSpPr>
          <p:nvPr>
            <p:ph type="title"/>
          </p:nvPr>
        </p:nvSpPr>
        <p:spPr>
          <a:xfrm>
            <a:off x="521207" y="448056"/>
            <a:ext cx="11310009" cy="640080"/>
          </a:xfrm>
        </p:spPr>
        <p:txBody>
          <a:bodyPr>
            <a:normAutofit/>
          </a:bodyPr>
          <a:lstStyle/>
          <a:p>
            <a:r>
              <a:rPr lang="en-US" sz="2800">
                <a:ea typeface="Segoe UI Emoji" panose="020B0502040204020203" pitchFamily="34" charset="0"/>
                <a:cs typeface="Times New Roman" panose="02020603050405020304" pitchFamily="18" charset="0"/>
              </a:rPr>
              <a:t>2) MÔ HÌNH THAM CHIẾU TCP/IP</a:t>
            </a:r>
          </a:p>
        </p:txBody>
      </p:sp>
      <p:sp>
        <p:nvSpPr>
          <p:cNvPr id="5" name="Slide Number Placeholder 4">
            <a:extLst>
              <a:ext uri="{FF2B5EF4-FFF2-40B4-BE49-F238E27FC236}">
                <a16:creationId xmlns:a16="http://schemas.microsoft.com/office/drawing/2014/main" id="{4AA65D0F-085F-43CB-B00C-14B089010471}"/>
              </a:ext>
            </a:extLst>
          </p:cNvPr>
          <p:cNvSpPr>
            <a:spLocks noGrp="1"/>
          </p:cNvSpPr>
          <p:nvPr>
            <p:ph type="sldNum" sz="quarter" idx="4"/>
          </p:nvPr>
        </p:nvSpPr>
        <p:spPr/>
        <p:txBody>
          <a:bodyPr/>
          <a:lstStyle/>
          <a:p>
            <a:fld id="{9860EDB8-5305-433F-BE41-D7A86D811DB3}" type="slidenum">
              <a:rPr lang="en-US" smtClean="0"/>
              <a:pPr/>
              <a:t>16</a:t>
            </a:fld>
            <a:endParaRPr lang="en-US"/>
          </a:p>
        </p:txBody>
      </p:sp>
      <p:sp>
        <p:nvSpPr>
          <p:cNvPr id="3" name="AutoShape 4" descr="The TCP/IP stack — Isaac Computer Science">
            <a:extLst>
              <a:ext uri="{FF2B5EF4-FFF2-40B4-BE49-F238E27FC236}">
                <a16:creationId xmlns:a16="http://schemas.microsoft.com/office/drawing/2014/main" id="{AB5B27AE-B701-448F-ACE7-8F00986BA3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50114ECF-7108-4FCB-9FF1-76EFCE0AAEDD}"/>
              </a:ext>
            </a:extLst>
          </p:cNvPr>
          <p:cNvPicPr>
            <a:picLocks noChangeAspect="1"/>
          </p:cNvPicPr>
          <p:nvPr/>
        </p:nvPicPr>
        <p:blipFill rotWithShape="1">
          <a:blip r:embed="rId2"/>
          <a:srcRect l="13484" r="13956" b="5616"/>
          <a:stretch/>
        </p:blipFill>
        <p:spPr>
          <a:xfrm>
            <a:off x="569792" y="1302930"/>
            <a:ext cx="4069822" cy="2609918"/>
          </a:xfrm>
          <a:prstGeom prst="rect">
            <a:avLst/>
          </a:prstGeom>
        </p:spPr>
      </p:pic>
      <p:pic>
        <p:nvPicPr>
          <p:cNvPr id="7" name="Picture 6">
            <a:extLst>
              <a:ext uri="{FF2B5EF4-FFF2-40B4-BE49-F238E27FC236}">
                <a16:creationId xmlns:a16="http://schemas.microsoft.com/office/drawing/2014/main" id="{C3AFB702-3743-4DAA-BAB3-6571B87FBBFF}"/>
              </a:ext>
            </a:extLst>
          </p:cNvPr>
          <p:cNvPicPr>
            <a:picLocks noChangeAspect="1"/>
          </p:cNvPicPr>
          <p:nvPr/>
        </p:nvPicPr>
        <p:blipFill rotWithShape="1">
          <a:blip r:embed="rId3"/>
          <a:srcRect r="34972"/>
          <a:stretch/>
        </p:blipFill>
        <p:spPr>
          <a:xfrm>
            <a:off x="4918144" y="1434921"/>
            <a:ext cx="2341984" cy="2275767"/>
          </a:xfrm>
          <a:prstGeom prst="rect">
            <a:avLst/>
          </a:prstGeom>
        </p:spPr>
      </p:pic>
      <p:cxnSp>
        <p:nvCxnSpPr>
          <p:cNvPr id="9" name="Straight Arrow Connector 8">
            <a:extLst>
              <a:ext uri="{FF2B5EF4-FFF2-40B4-BE49-F238E27FC236}">
                <a16:creationId xmlns:a16="http://schemas.microsoft.com/office/drawing/2014/main" id="{DDD2CA68-3915-4C92-98CE-1AB4F7C8CF4A}"/>
              </a:ext>
            </a:extLst>
          </p:cNvPr>
          <p:cNvCxnSpPr>
            <a:cxnSpLocks/>
          </p:cNvCxnSpPr>
          <p:nvPr/>
        </p:nvCxnSpPr>
        <p:spPr>
          <a:xfrm>
            <a:off x="4551129" y="1716832"/>
            <a:ext cx="1544871" cy="0"/>
          </a:xfrm>
          <a:prstGeom prst="straightConnector1">
            <a:avLst/>
          </a:prstGeom>
          <a:ln>
            <a:solidFill>
              <a:srgbClr val="E72B78"/>
            </a:solidFill>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0363DE2A-2D1F-41C0-A099-EA99A714AB20}"/>
              </a:ext>
            </a:extLst>
          </p:cNvPr>
          <p:cNvCxnSpPr>
            <a:cxnSpLocks/>
          </p:cNvCxnSpPr>
          <p:nvPr/>
        </p:nvCxnSpPr>
        <p:spPr>
          <a:xfrm>
            <a:off x="4551129" y="2270883"/>
            <a:ext cx="1064794" cy="14852"/>
          </a:xfrm>
          <a:prstGeom prst="straightConnector1">
            <a:avLst/>
          </a:prstGeom>
          <a:ln>
            <a:solidFill>
              <a:srgbClr val="F9B443"/>
            </a:solidFill>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CB9887AC-E9A2-436E-86B7-0CACBBC7C2BF}"/>
              </a:ext>
            </a:extLst>
          </p:cNvPr>
          <p:cNvCxnSpPr>
            <a:cxnSpLocks/>
          </p:cNvCxnSpPr>
          <p:nvPr/>
        </p:nvCxnSpPr>
        <p:spPr>
          <a:xfrm>
            <a:off x="4551129" y="2817844"/>
            <a:ext cx="734031" cy="0"/>
          </a:xfrm>
          <a:prstGeom prst="straightConnector1">
            <a:avLst/>
          </a:prstGeom>
          <a:ln>
            <a:solidFill>
              <a:srgbClr val="29ABE2"/>
            </a:solidFill>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5483F4B9-C2F9-4A34-9F30-45E72A35A4E5}"/>
              </a:ext>
            </a:extLst>
          </p:cNvPr>
          <p:cNvCxnSpPr>
            <a:cxnSpLocks/>
            <a:endCxn id="73" idx="1"/>
          </p:cNvCxnSpPr>
          <p:nvPr/>
        </p:nvCxnSpPr>
        <p:spPr>
          <a:xfrm>
            <a:off x="4639614" y="3814796"/>
            <a:ext cx="2565423" cy="1"/>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pic>
        <p:nvPicPr>
          <p:cNvPr id="17" name="Picture 16">
            <a:extLst>
              <a:ext uri="{FF2B5EF4-FFF2-40B4-BE49-F238E27FC236}">
                <a16:creationId xmlns:a16="http://schemas.microsoft.com/office/drawing/2014/main" id="{06CDF172-909E-4652-BEFB-D042F2E8AB05}"/>
              </a:ext>
            </a:extLst>
          </p:cNvPr>
          <p:cNvPicPr>
            <a:picLocks noChangeAspect="1"/>
          </p:cNvPicPr>
          <p:nvPr/>
        </p:nvPicPr>
        <p:blipFill rotWithShape="1">
          <a:blip r:embed="rId4"/>
          <a:srcRect l="57511"/>
          <a:stretch/>
        </p:blipFill>
        <p:spPr>
          <a:xfrm>
            <a:off x="9876290" y="5996702"/>
            <a:ext cx="2885589" cy="4429125"/>
          </a:xfrm>
          <a:prstGeom prst="rect">
            <a:avLst/>
          </a:prstGeom>
        </p:spPr>
      </p:pic>
      <p:sp>
        <p:nvSpPr>
          <p:cNvPr id="19" name="Rectangle 18">
            <a:extLst>
              <a:ext uri="{FF2B5EF4-FFF2-40B4-BE49-F238E27FC236}">
                <a16:creationId xmlns:a16="http://schemas.microsoft.com/office/drawing/2014/main" id="{F99FB99A-C57B-47F1-8A9C-9068468C8563}"/>
              </a:ext>
            </a:extLst>
          </p:cNvPr>
          <p:cNvSpPr/>
          <p:nvPr/>
        </p:nvSpPr>
        <p:spPr>
          <a:xfrm>
            <a:off x="9358279" y="1592970"/>
            <a:ext cx="1036023" cy="247723"/>
          </a:xfrm>
          <a:prstGeom prst="rect">
            <a:avLst/>
          </a:prstGeom>
          <a:solidFill>
            <a:srgbClr val="E72B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Function code + DATA</a:t>
            </a:r>
          </a:p>
        </p:txBody>
      </p:sp>
      <p:sp>
        <p:nvSpPr>
          <p:cNvPr id="22" name="Rectangle 21">
            <a:extLst>
              <a:ext uri="{FF2B5EF4-FFF2-40B4-BE49-F238E27FC236}">
                <a16:creationId xmlns:a16="http://schemas.microsoft.com/office/drawing/2014/main" id="{9B32CA93-0EFE-434F-B088-404E4C22EEF1}"/>
              </a:ext>
            </a:extLst>
          </p:cNvPr>
          <p:cNvSpPr/>
          <p:nvPr/>
        </p:nvSpPr>
        <p:spPr>
          <a:xfrm>
            <a:off x="6766100" y="2085325"/>
            <a:ext cx="596560" cy="408440"/>
          </a:xfrm>
          <a:prstGeom prst="rect">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ea typeface="Tahoma" panose="020B0604030504040204" pitchFamily="34" charset="0"/>
                <a:cs typeface="Times New Roman" panose="02020603050405020304" pitchFamily="18" charset="0"/>
              </a:rPr>
              <a:t>TCP header</a:t>
            </a:r>
          </a:p>
        </p:txBody>
      </p:sp>
      <p:sp>
        <p:nvSpPr>
          <p:cNvPr id="23" name="Rectangle 22">
            <a:extLst>
              <a:ext uri="{FF2B5EF4-FFF2-40B4-BE49-F238E27FC236}">
                <a16:creationId xmlns:a16="http://schemas.microsoft.com/office/drawing/2014/main" id="{71251E5A-DE4D-48DF-A91C-B5AA33965E52}"/>
              </a:ext>
            </a:extLst>
          </p:cNvPr>
          <p:cNvSpPr/>
          <p:nvPr/>
        </p:nvSpPr>
        <p:spPr>
          <a:xfrm>
            <a:off x="7284833" y="2084702"/>
            <a:ext cx="596560" cy="408440"/>
          </a:xfrm>
          <a:prstGeom prst="rect">
            <a:avLst/>
          </a:prstGeom>
          <a:solidFill>
            <a:srgbClr val="D7F8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ea typeface="Tahoma" panose="020B0604030504040204" pitchFamily="34" charset="0"/>
                <a:cs typeface="Times New Roman" panose="02020603050405020304" pitchFamily="18" charset="0"/>
              </a:rPr>
              <a:t>TCP data</a:t>
            </a:r>
          </a:p>
        </p:txBody>
      </p:sp>
      <p:sp>
        <p:nvSpPr>
          <p:cNvPr id="35" name="Rectangle 34">
            <a:extLst>
              <a:ext uri="{FF2B5EF4-FFF2-40B4-BE49-F238E27FC236}">
                <a16:creationId xmlns:a16="http://schemas.microsoft.com/office/drawing/2014/main" id="{F971D8E6-574C-4A52-9020-A33408A9F0F6}"/>
              </a:ext>
            </a:extLst>
          </p:cNvPr>
          <p:cNvSpPr/>
          <p:nvPr/>
        </p:nvSpPr>
        <p:spPr>
          <a:xfrm>
            <a:off x="9041363" y="2139952"/>
            <a:ext cx="653144" cy="254225"/>
          </a:xfrm>
          <a:prstGeom prst="rect">
            <a:avLst/>
          </a:prstGeom>
          <a:solidFill>
            <a:srgbClr val="F9B4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B927FBE9-B04B-4917-8BB9-2255686FCB29}"/>
              </a:ext>
            </a:extLst>
          </p:cNvPr>
          <p:cNvSpPr txBox="1"/>
          <p:nvPr/>
        </p:nvSpPr>
        <p:spPr>
          <a:xfrm>
            <a:off x="10347649" y="1528994"/>
            <a:ext cx="1816193" cy="400110"/>
          </a:xfrm>
          <a:prstGeom prst="rect">
            <a:avLst/>
          </a:prstGeom>
          <a:noFill/>
        </p:spPr>
        <p:txBody>
          <a:bodyPr wrap="square">
            <a:spAutoFit/>
          </a:bodyPr>
          <a:lstStyle/>
          <a:p>
            <a:r>
              <a:rPr lang="en-US" sz="1000">
                <a:solidFill>
                  <a:srgbClr val="E72B78"/>
                </a:solidFill>
              </a:rPr>
              <a:t>Fragment</a:t>
            </a:r>
          </a:p>
          <a:p>
            <a:r>
              <a:rPr lang="en-US" sz="1000">
                <a:solidFill>
                  <a:srgbClr val="E72B78"/>
                </a:solidFill>
              </a:rPr>
              <a:t>max size: </a:t>
            </a:r>
            <a:r>
              <a:rPr lang="en-US" sz="1000" b="1">
                <a:solidFill>
                  <a:srgbClr val="E72B78"/>
                </a:solidFill>
              </a:rPr>
              <a:t>2048 Bytes</a:t>
            </a:r>
          </a:p>
        </p:txBody>
      </p:sp>
      <p:sp>
        <p:nvSpPr>
          <p:cNvPr id="39" name="TextBox 38">
            <a:extLst>
              <a:ext uri="{FF2B5EF4-FFF2-40B4-BE49-F238E27FC236}">
                <a16:creationId xmlns:a16="http://schemas.microsoft.com/office/drawing/2014/main" id="{5FAB08A3-2879-4D76-995B-AF7432F69545}"/>
              </a:ext>
            </a:extLst>
          </p:cNvPr>
          <p:cNvSpPr txBox="1"/>
          <p:nvPr/>
        </p:nvSpPr>
        <p:spPr>
          <a:xfrm>
            <a:off x="9723500" y="2146437"/>
            <a:ext cx="1996289" cy="246221"/>
          </a:xfrm>
          <a:prstGeom prst="rect">
            <a:avLst/>
          </a:prstGeom>
          <a:noFill/>
        </p:spPr>
        <p:txBody>
          <a:bodyPr wrap="square">
            <a:spAutoFit/>
          </a:bodyPr>
          <a:lstStyle/>
          <a:p>
            <a:r>
              <a:rPr lang="en-US" sz="1000">
                <a:solidFill>
                  <a:srgbClr val="F9B443"/>
                </a:solidFill>
              </a:rPr>
              <a:t>Segment max size: </a:t>
            </a:r>
            <a:r>
              <a:rPr lang="en-US" sz="1000" b="1">
                <a:solidFill>
                  <a:srgbClr val="F9B443"/>
                </a:solidFill>
              </a:rPr>
              <a:t>556 Bytes</a:t>
            </a:r>
          </a:p>
        </p:txBody>
      </p:sp>
      <p:sp>
        <p:nvSpPr>
          <p:cNvPr id="40" name="Rectangle 39">
            <a:extLst>
              <a:ext uri="{FF2B5EF4-FFF2-40B4-BE49-F238E27FC236}">
                <a16:creationId xmlns:a16="http://schemas.microsoft.com/office/drawing/2014/main" id="{E685321A-7AE6-452C-9D71-6BFEA09A13C3}"/>
              </a:ext>
            </a:extLst>
          </p:cNvPr>
          <p:cNvSpPr/>
          <p:nvPr/>
        </p:nvSpPr>
        <p:spPr>
          <a:xfrm>
            <a:off x="8538195" y="2672594"/>
            <a:ext cx="1156311" cy="246221"/>
          </a:xfrm>
          <a:prstGeom prst="rect">
            <a:avLst/>
          </a:prstGeom>
          <a:solidFill>
            <a:srgbClr val="29AB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1" name="TextBox 40">
            <a:extLst>
              <a:ext uri="{FF2B5EF4-FFF2-40B4-BE49-F238E27FC236}">
                <a16:creationId xmlns:a16="http://schemas.microsoft.com/office/drawing/2014/main" id="{408659F7-3E6A-4966-B2A9-E17C24544EE3}"/>
              </a:ext>
            </a:extLst>
          </p:cNvPr>
          <p:cNvSpPr txBox="1"/>
          <p:nvPr/>
        </p:nvSpPr>
        <p:spPr>
          <a:xfrm>
            <a:off x="9730649" y="2689768"/>
            <a:ext cx="2014952" cy="246221"/>
          </a:xfrm>
          <a:prstGeom prst="rect">
            <a:avLst/>
          </a:prstGeom>
          <a:noFill/>
        </p:spPr>
        <p:txBody>
          <a:bodyPr wrap="square">
            <a:spAutoFit/>
          </a:bodyPr>
          <a:lstStyle/>
          <a:p>
            <a:r>
              <a:rPr lang="en-US" sz="1000">
                <a:solidFill>
                  <a:srgbClr val="29ABE2"/>
                </a:solidFill>
              </a:rPr>
              <a:t>Packet max size: </a:t>
            </a:r>
            <a:r>
              <a:rPr lang="en-US" sz="1000" b="1">
                <a:solidFill>
                  <a:srgbClr val="29ABE2"/>
                </a:solidFill>
              </a:rPr>
              <a:t>576 Bytes</a:t>
            </a:r>
          </a:p>
        </p:txBody>
      </p:sp>
      <p:sp>
        <p:nvSpPr>
          <p:cNvPr id="42" name="Rectangle 41">
            <a:extLst>
              <a:ext uri="{FF2B5EF4-FFF2-40B4-BE49-F238E27FC236}">
                <a16:creationId xmlns:a16="http://schemas.microsoft.com/office/drawing/2014/main" id="{BD77E745-DC2C-43F2-8D96-895F9175E903}"/>
              </a:ext>
            </a:extLst>
          </p:cNvPr>
          <p:cNvSpPr/>
          <p:nvPr/>
        </p:nvSpPr>
        <p:spPr>
          <a:xfrm>
            <a:off x="8005669" y="3217691"/>
            <a:ext cx="1688838" cy="27201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B6030E4D-1CEA-47A9-8000-F68C8A5A65D1}"/>
              </a:ext>
            </a:extLst>
          </p:cNvPr>
          <p:cNvSpPr txBox="1"/>
          <p:nvPr/>
        </p:nvSpPr>
        <p:spPr>
          <a:xfrm>
            <a:off x="9750670" y="3243479"/>
            <a:ext cx="2295330" cy="246221"/>
          </a:xfrm>
          <a:prstGeom prst="rect">
            <a:avLst/>
          </a:prstGeom>
          <a:noFill/>
        </p:spPr>
        <p:txBody>
          <a:bodyPr wrap="square">
            <a:spAutoFit/>
          </a:bodyPr>
          <a:lstStyle/>
          <a:p>
            <a:r>
              <a:rPr lang="en-US" sz="1000"/>
              <a:t>Ethernet Frame max size: </a:t>
            </a:r>
            <a:r>
              <a:rPr lang="en-US" sz="1000" b="1"/>
              <a:t>1518 Bytes</a:t>
            </a:r>
          </a:p>
        </p:txBody>
      </p:sp>
      <p:sp>
        <p:nvSpPr>
          <p:cNvPr id="47" name="TextBox 46">
            <a:extLst>
              <a:ext uri="{FF2B5EF4-FFF2-40B4-BE49-F238E27FC236}">
                <a16:creationId xmlns:a16="http://schemas.microsoft.com/office/drawing/2014/main" id="{77DD337B-A595-4D90-B164-34E95C5D8B55}"/>
              </a:ext>
            </a:extLst>
          </p:cNvPr>
          <p:cNvSpPr txBox="1"/>
          <p:nvPr/>
        </p:nvSpPr>
        <p:spPr>
          <a:xfrm>
            <a:off x="7035744" y="1612297"/>
            <a:ext cx="2341984" cy="246221"/>
          </a:xfrm>
          <a:prstGeom prst="rect">
            <a:avLst/>
          </a:prstGeom>
          <a:noFill/>
        </p:spPr>
        <p:txBody>
          <a:bodyPr wrap="square">
            <a:spAutoFit/>
          </a:bodyPr>
          <a:lstStyle/>
          <a:p>
            <a:pPr algn="ctr"/>
            <a:r>
              <a:rPr lang="en-US" sz="1000" b="1">
                <a:solidFill>
                  <a:srgbClr val="E72B78"/>
                </a:solidFill>
              </a:rPr>
              <a:t>APPLICATION DATA UNIT (APDU)</a:t>
            </a:r>
          </a:p>
        </p:txBody>
      </p:sp>
      <p:sp>
        <p:nvSpPr>
          <p:cNvPr id="49" name="Rectangle 48">
            <a:extLst>
              <a:ext uri="{FF2B5EF4-FFF2-40B4-BE49-F238E27FC236}">
                <a16:creationId xmlns:a16="http://schemas.microsoft.com/office/drawing/2014/main" id="{A1A8BCD8-7EB8-430B-ABEA-A74CFD5C3333}"/>
              </a:ext>
            </a:extLst>
          </p:cNvPr>
          <p:cNvSpPr/>
          <p:nvPr/>
        </p:nvSpPr>
        <p:spPr>
          <a:xfrm>
            <a:off x="9377728" y="2144935"/>
            <a:ext cx="305056" cy="247723"/>
          </a:xfrm>
          <a:prstGeom prst="rect">
            <a:avLst/>
          </a:prstGeom>
          <a:solidFill>
            <a:srgbClr val="E72B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0" name="TextBox 49">
            <a:extLst>
              <a:ext uri="{FF2B5EF4-FFF2-40B4-BE49-F238E27FC236}">
                <a16:creationId xmlns:a16="http://schemas.microsoft.com/office/drawing/2014/main" id="{ED01CF1F-D714-48EB-B98C-37755E656A34}"/>
              </a:ext>
            </a:extLst>
          </p:cNvPr>
          <p:cNvSpPr txBox="1"/>
          <p:nvPr/>
        </p:nvSpPr>
        <p:spPr>
          <a:xfrm>
            <a:off x="8151816" y="2161845"/>
            <a:ext cx="2117600" cy="246221"/>
          </a:xfrm>
          <a:prstGeom prst="rect">
            <a:avLst/>
          </a:prstGeom>
          <a:noFill/>
        </p:spPr>
        <p:txBody>
          <a:bodyPr wrap="square">
            <a:spAutoFit/>
          </a:bodyPr>
          <a:lstStyle/>
          <a:p>
            <a:pPr algn="ctr"/>
            <a:r>
              <a:rPr lang="en-US" sz="1000" b="1"/>
              <a:t>H</a:t>
            </a:r>
          </a:p>
        </p:txBody>
      </p:sp>
      <p:sp>
        <p:nvSpPr>
          <p:cNvPr id="51" name="TextBox 50">
            <a:extLst>
              <a:ext uri="{FF2B5EF4-FFF2-40B4-BE49-F238E27FC236}">
                <a16:creationId xmlns:a16="http://schemas.microsoft.com/office/drawing/2014/main" id="{D4A25FA9-58D0-4F9A-8942-6BC7907E8721}"/>
              </a:ext>
            </a:extLst>
          </p:cNvPr>
          <p:cNvSpPr txBox="1"/>
          <p:nvPr/>
        </p:nvSpPr>
        <p:spPr>
          <a:xfrm>
            <a:off x="8483069" y="2154625"/>
            <a:ext cx="596561" cy="246221"/>
          </a:xfrm>
          <a:prstGeom prst="rect">
            <a:avLst/>
          </a:prstGeom>
          <a:noFill/>
        </p:spPr>
        <p:txBody>
          <a:bodyPr wrap="square">
            <a:spAutoFit/>
          </a:bodyPr>
          <a:lstStyle/>
          <a:p>
            <a:pPr algn="ctr"/>
            <a:r>
              <a:rPr lang="en-US" sz="1000" b="1">
                <a:solidFill>
                  <a:srgbClr val="F9B443"/>
                </a:solidFill>
              </a:rPr>
              <a:t>TPDU</a:t>
            </a:r>
          </a:p>
        </p:txBody>
      </p:sp>
      <p:cxnSp>
        <p:nvCxnSpPr>
          <p:cNvPr id="46" name="Straight Connector 45">
            <a:extLst>
              <a:ext uri="{FF2B5EF4-FFF2-40B4-BE49-F238E27FC236}">
                <a16:creationId xmlns:a16="http://schemas.microsoft.com/office/drawing/2014/main" id="{2EC122C6-A69B-4577-B0C3-C21ED4570517}"/>
              </a:ext>
            </a:extLst>
          </p:cNvPr>
          <p:cNvCxnSpPr/>
          <p:nvPr/>
        </p:nvCxnSpPr>
        <p:spPr>
          <a:xfrm>
            <a:off x="9694506" y="1840693"/>
            <a:ext cx="0" cy="2031511"/>
          </a:xfrm>
          <a:prstGeom prst="line">
            <a:avLst/>
          </a:prstGeom>
          <a:ln w="12700">
            <a:prstDash val="lgDash"/>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6DFC0716-E7FF-4A90-BA15-2D9742FFAE4A}"/>
              </a:ext>
            </a:extLst>
          </p:cNvPr>
          <p:cNvCxnSpPr>
            <a:cxnSpLocks/>
          </p:cNvCxnSpPr>
          <p:nvPr/>
        </p:nvCxnSpPr>
        <p:spPr>
          <a:xfrm>
            <a:off x="9377728" y="1840693"/>
            <a:ext cx="0" cy="299259"/>
          </a:xfrm>
          <a:prstGeom prst="line">
            <a:avLst/>
          </a:prstGeom>
          <a:ln w="12700">
            <a:prstDash val="lgDash"/>
          </a:ln>
        </p:spPr>
        <p:style>
          <a:lnRef idx="1">
            <a:schemeClr val="dk1"/>
          </a:lnRef>
          <a:fillRef idx="0">
            <a:schemeClr val="dk1"/>
          </a:fillRef>
          <a:effectRef idx="0">
            <a:schemeClr val="dk1"/>
          </a:effectRef>
          <a:fontRef idx="minor">
            <a:schemeClr val="tx1"/>
          </a:fontRef>
        </p:style>
      </p:cxnSp>
      <p:pic>
        <p:nvPicPr>
          <p:cNvPr id="58" name="Picture 57">
            <a:extLst>
              <a:ext uri="{FF2B5EF4-FFF2-40B4-BE49-F238E27FC236}">
                <a16:creationId xmlns:a16="http://schemas.microsoft.com/office/drawing/2014/main" id="{48D93442-B95B-40F5-A0D8-56AE1654F16B}"/>
              </a:ext>
            </a:extLst>
          </p:cNvPr>
          <p:cNvPicPr>
            <a:picLocks noChangeAspect="1"/>
          </p:cNvPicPr>
          <p:nvPr/>
        </p:nvPicPr>
        <p:blipFill rotWithShape="1">
          <a:blip r:embed="rId5"/>
          <a:srcRect l="1118" t="8705" r="3243" b="11006"/>
          <a:stretch/>
        </p:blipFill>
        <p:spPr>
          <a:xfrm>
            <a:off x="9031586" y="2674906"/>
            <a:ext cx="662919" cy="246221"/>
          </a:xfrm>
          <a:prstGeom prst="rect">
            <a:avLst/>
          </a:prstGeom>
        </p:spPr>
      </p:pic>
      <p:sp>
        <p:nvSpPr>
          <p:cNvPr id="61" name="TextBox 60">
            <a:extLst>
              <a:ext uri="{FF2B5EF4-FFF2-40B4-BE49-F238E27FC236}">
                <a16:creationId xmlns:a16="http://schemas.microsoft.com/office/drawing/2014/main" id="{090A85F3-1AB7-465E-91FA-E3B12BFA49E4}"/>
              </a:ext>
            </a:extLst>
          </p:cNvPr>
          <p:cNvSpPr txBox="1"/>
          <p:nvPr/>
        </p:nvSpPr>
        <p:spPr>
          <a:xfrm>
            <a:off x="8479731" y="2634702"/>
            <a:ext cx="616437" cy="307777"/>
          </a:xfrm>
          <a:prstGeom prst="rect">
            <a:avLst/>
          </a:prstGeom>
          <a:noFill/>
        </p:spPr>
        <p:txBody>
          <a:bodyPr wrap="square">
            <a:spAutoFit/>
          </a:bodyPr>
          <a:lstStyle/>
          <a:p>
            <a:pPr algn="ctr"/>
            <a:r>
              <a:rPr lang="en-US" sz="700" b="1">
                <a:solidFill>
                  <a:schemeClr val="bg1"/>
                </a:solidFill>
              </a:rPr>
              <a:t>IP HEADER</a:t>
            </a:r>
          </a:p>
        </p:txBody>
      </p:sp>
      <p:cxnSp>
        <p:nvCxnSpPr>
          <p:cNvPr id="62" name="Straight Connector 61">
            <a:extLst>
              <a:ext uri="{FF2B5EF4-FFF2-40B4-BE49-F238E27FC236}">
                <a16:creationId xmlns:a16="http://schemas.microsoft.com/office/drawing/2014/main" id="{601D10A2-7863-43EE-B79F-77D504C16458}"/>
              </a:ext>
            </a:extLst>
          </p:cNvPr>
          <p:cNvCxnSpPr>
            <a:cxnSpLocks/>
          </p:cNvCxnSpPr>
          <p:nvPr/>
        </p:nvCxnSpPr>
        <p:spPr>
          <a:xfrm>
            <a:off x="9041363" y="2408066"/>
            <a:ext cx="0" cy="264528"/>
          </a:xfrm>
          <a:prstGeom prst="line">
            <a:avLst/>
          </a:prstGeom>
          <a:ln w="12700">
            <a:prstDash val="lgDash"/>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E6D30E6C-CE01-4502-8A61-16C125F671A2}"/>
              </a:ext>
            </a:extLst>
          </p:cNvPr>
          <p:cNvSpPr txBox="1"/>
          <p:nvPr/>
        </p:nvSpPr>
        <p:spPr>
          <a:xfrm>
            <a:off x="7277773" y="3235465"/>
            <a:ext cx="662918" cy="246221"/>
          </a:xfrm>
          <a:prstGeom prst="rect">
            <a:avLst/>
          </a:prstGeom>
          <a:noFill/>
        </p:spPr>
        <p:txBody>
          <a:bodyPr wrap="square">
            <a:spAutoFit/>
          </a:bodyPr>
          <a:lstStyle/>
          <a:p>
            <a:pPr algn="ctr"/>
            <a:r>
              <a:rPr lang="en-US" sz="1000" b="1"/>
              <a:t>FRAME</a:t>
            </a:r>
          </a:p>
        </p:txBody>
      </p:sp>
      <p:pic>
        <p:nvPicPr>
          <p:cNvPr id="63" name="Picture 62">
            <a:extLst>
              <a:ext uri="{FF2B5EF4-FFF2-40B4-BE49-F238E27FC236}">
                <a16:creationId xmlns:a16="http://schemas.microsoft.com/office/drawing/2014/main" id="{C44CD453-8442-4370-B818-3A4EA0BBA91E}"/>
              </a:ext>
            </a:extLst>
          </p:cNvPr>
          <p:cNvPicPr>
            <a:picLocks noChangeAspect="1"/>
          </p:cNvPicPr>
          <p:nvPr/>
        </p:nvPicPr>
        <p:blipFill rotWithShape="1">
          <a:blip r:embed="rId6"/>
          <a:srcRect l="1969" t="7202" r="2536" b="6555"/>
          <a:stretch/>
        </p:blipFill>
        <p:spPr>
          <a:xfrm>
            <a:off x="8538195" y="3227449"/>
            <a:ext cx="1163251" cy="262251"/>
          </a:xfrm>
          <a:prstGeom prst="rect">
            <a:avLst/>
          </a:prstGeom>
        </p:spPr>
      </p:pic>
      <p:sp>
        <p:nvSpPr>
          <p:cNvPr id="67" name="TextBox 66">
            <a:extLst>
              <a:ext uri="{FF2B5EF4-FFF2-40B4-BE49-F238E27FC236}">
                <a16:creationId xmlns:a16="http://schemas.microsoft.com/office/drawing/2014/main" id="{DEE03576-E8EC-4583-ACE4-C2970738B4E2}"/>
              </a:ext>
            </a:extLst>
          </p:cNvPr>
          <p:cNvSpPr txBox="1"/>
          <p:nvPr/>
        </p:nvSpPr>
        <p:spPr>
          <a:xfrm>
            <a:off x="7949249" y="3203392"/>
            <a:ext cx="616437" cy="307777"/>
          </a:xfrm>
          <a:prstGeom prst="rect">
            <a:avLst/>
          </a:prstGeom>
          <a:noFill/>
        </p:spPr>
        <p:txBody>
          <a:bodyPr wrap="square">
            <a:spAutoFit/>
          </a:bodyPr>
          <a:lstStyle/>
          <a:p>
            <a:pPr algn="ctr"/>
            <a:r>
              <a:rPr lang="en-US" sz="700" b="1">
                <a:solidFill>
                  <a:schemeClr val="bg1"/>
                </a:solidFill>
              </a:rPr>
              <a:t>FRAME HEADER</a:t>
            </a:r>
          </a:p>
        </p:txBody>
      </p:sp>
      <p:cxnSp>
        <p:nvCxnSpPr>
          <p:cNvPr id="68" name="Straight Connector 67">
            <a:extLst>
              <a:ext uri="{FF2B5EF4-FFF2-40B4-BE49-F238E27FC236}">
                <a16:creationId xmlns:a16="http://schemas.microsoft.com/office/drawing/2014/main" id="{8AB8C837-B073-42CA-84F3-54A1556872D9}"/>
              </a:ext>
            </a:extLst>
          </p:cNvPr>
          <p:cNvCxnSpPr>
            <a:cxnSpLocks/>
          </p:cNvCxnSpPr>
          <p:nvPr/>
        </p:nvCxnSpPr>
        <p:spPr>
          <a:xfrm>
            <a:off x="8538195" y="2970937"/>
            <a:ext cx="0" cy="264528"/>
          </a:xfrm>
          <a:prstGeom prst="line">
            <a:avLst/>
          </a:prstGeom>
          <a:ln w="12700">
            <a:prstDash val="lgDash"/>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FD11600F-2ECB-40A3-90A6-1EC5B6ADC680}"/>
              </a:ext>
            </a:extLst>
          </p:cNvPr>
          <p:cNvCxnSpPr>
            <a:cxnSpLocks/>
          </p:cNvCxnSpPr>
          <p:nvPr/>
        </p:nvCxnSpPr>
        <p:spPr>
          <a:xfrm>
            <a:off x="8006354" y="3511169"/>
            <a:ext cx="0" cy="361035"/>
          </a:xfrm>
          <a:prstGeom prst="line">
            <a:avLst/>
          </a:prstGeom>
          <a:ln w="12700">
            <a:prstDash val="lgDash"/>
          </a:ln>
        </p:spPr>
        <p:style>
          <a:lnRef idx="1">
            <a:schemeClr val="dk1"/>
          </a:lnRef>
          <a:fillRef idx="0">
            <a:schemeClr val="dk1"/>
          </a:fillRef>
          <a:effectRef idx="0">
            <a:schemeClr val="dk1"/>
          </a:effectRef>
          <a:fontRef idx="minor">
            <a:schemeClr val="tx1"/>
          </a:fontRef>
        </p:style>
      </p:cxnSp>
      <p:pic>
        <p:nvPicPr>
          <p:cNvPr id="4102" name="Picture 6" descr="Physical Layer">
            <a:extLst>
              <a:ext uri="{FF2B5EF4-FFF2-40B4-BE49-F238E27FC236}">
                <a16:creationId xmlns:a16="http://schemas.microsoft.com/office/drawing/2014/main" id="{FAB055BA-F711-4772-9C80-5D7367393C7B}"/>
              </a:ext>
            </a:extLst>
          </p:cNvPr>
          <p:cNvPicPr>
            <a:picLocks noChangeAspect="1" noChangeArrowheads="1"/>
          </p:cNvPicPr>
          <p:nvPr/>
        </p:nvPicPr>
        <p:blipFill rotWithShape="1">
          <a:blip r:embed="rId7">
            <a:duotone>
              <a:prstClr val="black"/>
              <a:srgbClr val="FFFF00">
                <a:tint val="45000"/>
                <a:satMod val="400000"/>
              </a:srgbClr>
            </a:duotone>
            <a:extLst>
              <a:ext uri="{28A0092B-C50C-407E-A947-70E740481C1C}">
                <a14:useLocalDpi xmlns:a14="http://schemas.microsoft.com/office/drawing/2010/main" val="0"/>
              </a:ext>
            </a:extLst>
          </a:blip>
          <a:srcRect l="3873" b="66626"/>
          <a:stretch/>
        </p:blipFill>
        <p:spPr bwMode="auto">
          <a:xfrm>
            <a:off x="8005669" y="3640546"/>
            <a:ext cx="4040330" cy="463318"/>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C23CF3AF-E2BA-47E9-8D29-38B16FF9304C}"/>
              </a:ext>
            </a:extLst>
          </p:cNvPr>
          <p:cNvSpPr txBox="1"/>
          <p:nvPr/>
        </p:nvSpPr>
        <p:spPr>
          <a:xfrm>
            <a:off x="7205037" y="3691686"/>
            <a:ext cx="662918" cy="246221"/>
          </a:xfrm>
          <a:prstGeom prst="rect">
            <a:avLst/>
          </a:prstGeom>
          <a:noFill/>
        </p:spPr>
        <p:txBody>
          <a:bodyPr wrap="square">
            <a:spAutoFit/>
          </a:bodyPr>
          <a:lstStyle/>
          <a:p>
            <a:pPr algn="ctr"/>
            <a:r>
              <a:rPr lang="en-US" sz="1000" b="1">
                <a:solidFill>
                  <a:srgbClr val="FF2625"/>
                </a:solidFill>
              </a:rPr>
              <a:t>Signals</a:t>
            </a:r>
          </a:p>
        </p:txBody>
      </p:sp>
      <p:pic>
        <p:nvPicPr>
          <p:cNvPr id="4104" name="Picture 4103">
            <a:extLst>
              <a:ext uri="{FF2B5EF4-FFF2-40B4-BE49-F238E27FC236}">
                <a16:creationId xmlns:a16="http://schemas.microsoft.com/office/drawing/2014/main" id="{2F8C7949-354B-4E02-88A7-81EC07913286}"/>
              </a:ext>
            </a:extLst>
          </p:cNvPr>
          <p:cNvPicPr>
            <a:picLocks noChangeAspect="1"/>
          </p:cNvPicPr>
          <p:nvPr/>
        </p:nvPicPr>
        <p:blipFill rotWithShape="1">
          <a:blip r:embed="rId8"/>
          <a:srcRect t="22218" r="6000" b="12055"/>
          <a:stretch/>
        </p:blipFill>
        <p:spPr>
          <a:xfrm>
            <a:off x="564086" y="4053920"/>
            <a:ext cx="5358239" cy="2110057"/>
          </a:xfrm>
          <a:prstGeom prst="rect">
            <a:avLst/>
          </a:prstGeom>
        </p:spPr>
      </p:pic>
    </p:spTree>
    <p:extLst>
      <p:ext uri="{BB962C8B-B14F-4D97-AF65-F5344CB8AC3E}">
        <p14:creationId xmlns:p14="http://schemas.microsoft.com/office/powerpoint/2010/main" val="323879881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563779" y="2428875"/>
            <a:ext cx="734060" cy="476250"/>
            <a:chOff x="1039779" y="2428875"/>
            <a:chExt cx="734060" cy="476250"/>
          </a:xfrm>
        </p:grpSpPr>
        <p:sp>
          <p:nvSpPr>
            <p:cNvPr id="4" name="object 4"/>
            <p:cNvSpPr/>
            <p:nvPr/>
          </p:nvSpPr>
          <p:spPr>
            <a:xfrm>
              <a:off x="1049304" y="2438399"/>
              <a:ext cx="715010" cy="457200"/>
            </a:xfrm>
            <a:custGeom>
              <a:avLst/>
              <a:gdLst/>
              <a:ahLst/>
              <a:cxnLst/>
              <a:rect l="l" t="t" r="r" b="b"/>
              <a:pathLst>
                <a:path w="715010" h="457200">
                  <a:moveTo>
                    <a:pt x="357268" y="0"/>
                  </a:moveTo>
                  <a:lnTo>
                    <a:pt x="299317" y="2991"/>
                  </a:lnTo>
                  <a:lnTo>
                    <a:pt x="244344" y="11654"/>
                  </a:lnTo>
                  <a:lnTo>
                    <a:pt x="193083" y="25515"/>
                  </a:lnTo>
                  <a:lnTo>
                    <a:pt x="146270" y="44106"/>
                  </a:lnTo>
                  <a:lnTo>
                    <a:pt x="104641" y="66955"/>
                  </a:lnTo>
                  <a:lnTo>
                    <a:pt x="68932" y="93591"/>
                  </a:lnTo>
                  <a:lnTo>
                    <a:pt x="39877" y="123545"/>
                  </a:lnTo>
                  <a:lnTo>
                    <a:pt x="18213" y="156344"/>
                  </a:lnTo>
                  <a:lnTo>
                    <a:pt x="0" y="228600"/>
                  </a:lnTo>
                  <a:lnTo>
                    <a:pt x="4676" y="265680"/>
                  </a:lnTo>
                  <a:lnTo>
                    <a:pt x="39877" y="333655"/>
                  </a:lnTo>
                  <a:lnTo>
                    <a:pt x="68932" y="363608"/>
                  </a:lnTo>
                  <a:lnTo>
                    <a:pt x="104641" y="390244"/>
                  </a:lnTo>
                  <a:lnTo>
                    <a:pt x="146270" y="413093"/>
                  </a:lnTo>
                  <a:lnTo>
                    <a:pt x="193083" y="431684"/>
                  </a:lnTo>
                  <a:lnTo>
                    <a:pt x="244344" y="445545"/>
                  </a:lnTo>
                  <a:lnTo>
                    <a:pt x="299317" y="454208"/>
                  </a:lnTo>
                  <a:lnTo>
                    <a:pt x="357268" y="457200"/>
                  </a:lnTo>
                  <a:lnTo>
                    <a:pt x="415219" y="454208"/>
                  </a:lnTo>
                  <a:lnTo>
                    <a:pt x="470193" y="445545"/>
                  </a:lnTo>
                  <a:lnTo>
                    <a:pt x="521454" y="431684"/>
                  </a:lnTo>
                  <a:lnTo>
                    <a:pt x="568267" y="413093"/>
                  </a:lnTo>
                  <a:lnTo>
                    <a:pt x="609896" y="390244"/>
                  </a:lnTo>
                  <a:lnTo>
                    <a:pt x="645606" y="363608"/>
                  </a:lnTo>
                  <a:lnTo>
                    <a:pt x="674660" y="333655"/>
                  </a:lnTo>
                  <a:lnTo>
                    <a:pt x="696324" y="300855"/>
                  </a:lnTo>
                  <a:lnTo>
                    <a:pt x="714538" y="228600"/>
                  </a:lnTo>
                  <a:lnTo>
                    <a:pt x="709862" y="191519"/>
                  </a:lnTo>
                  <a:lnTo>
                    <a:pt x="674660" y="123545"/>
                  </a:lnTo>
                  <a:lnTo>
                    <a:pt x="645606" y="93591"/>
                  </a:lnTo>
                  <a:lnTo>
                    <a:pt x="609896" y="66955"/>
                  </a:lnTo>
                  <a:lnTo>
                    <a:pt x="568267" y="44106"/>
                  </a:lnTo>
                  <a:lnTo>
                    <a:pt x="521454" y="25515"/>
                  </a:lnTo>
                  <a:lnTo>
                    <a:pt x="470193" y="11654"/>
                  </a:lnTo>
                  <a:lnTo>
                    <a:pt x="415219" y="2991"/>
                  </a:lnTo>
                  <a:lnTo>
                    <a:pt x="357268" y="0"/>
                  </a:lnTo>
                  <a:close/>
                </a:path>
              </a:pathLst>
            </a:custGeom>
            <a:solidFill>
              <a:srgbClr val="66699C"/>
            </a:solidFill>
          </p:spPr>
          <p:txBody>
            <a:bodyPr wrap="square" lIns="0" tIns="0" rIns="0" bIns="0" rtlCol="0"/>
            <a:lstStyle/>
            <a:p>
              <a:endParaRPr/>
            </a:p>
          </p:txBody>
        </p:sp>
        <p:sp>
          <p:nvSpPr>
            <p:cNvPr id="5" name="object 5"/>
            <p:cNvSpPr/>
            <p:nvPr/>
          </p:nvSpPr>
          <p:spPr>
            <a:xfrm>
              <a:off x="1049304" y="2438400"/>
              <a:ext cx="715010" cy="457200"/>
            </a:xfrm>
            <a:custGeom>
              <a:avLst/>
              <a:gdLst/>
              <a:ahLst/>
              <a:cxnLst/>
              <a:rect l="l" t="t" r="r" b="b"/>
              <a:pathLst>
                <a:path w="715010" h="457200">
                  <a:moveTo>
                    <a:pt x="0" y="228599"/>
                  </a:moveTo>
                  <a:lnTo>
                    <a:pt x="18213" y="156344"/>
                  </a:lnTo>
                  <a:lnTo>
                    <a:pt x="39877" y="123545"/>
                  </a:lnTo>
                  <a:lnTo>
                    <a:pt x="68932" y="93591"/>
                  </a:lnTo>
                  <a:lnTo>
                    <a:pt x="104641" y="66955"/>
                  </a:lnTo>
                  <a:lnTo>
                    <a:pt x="146270" y="44106"/>
                  </a:lnTo>
                  <a:lnTo>
                    <a:pt x="193083" y="25515"/>
                  </a:lnTo>
                  <a:lnTo>
                    <a:pt x="244344" y="11654"/>
                  </a:lnTo>
                  <a:lnTo>
                    <a:pt x="299318" y="2991"/>
                  </a:lnTo>
                  <a:lnTo>
                    <a:pt x="357268" y="0"/>
                  </a:lnTo>
                  <a:lnTo>
                    <a:pt x="415219" y="2991"/>
                  </a:lnTo>
                  <a:lnTo>
                    <a:pt x="470193" y="11654"/>
                  </a:lnTo>
                  <a:lnTo>
                    <a:pt x="521454" y="25515"/>
                  </a:lnTo>
                  <a:lnTo>
                    <a:pt x="568267" y="44106"/>
                  </a:lnTo>
                  <a:lnTo>
                    <a:pt x="609896" y="66955"/>
                  </a:lnTo>
                  <a:lnTo>
                    <a:pt x="645605" y="93591"/>
                  </a:lnTo>
                  <a:lnTo>
                    <a:pt x="674660" y="123545"/>
                  </a:lnTo>
                  <a:lnTo>
                    <a:pt x="696324" y="156344"/>
                  </a:lnTo>
                  <a:lnTo>
                    <a:pt x="714537" y="228599"/>
                  </a:lnTo>
                  <a:lnTo>
                    <a:pt x="709861" y="265680"/>
                  </a:lnTo>
                  <a:lnTo>
                    <a:pt x="674660" y="333654"/>
                  </a:lnTo>
                  <a:lnTo>
                    <a:pt x="645605" y="363608"/>
                  </a:lnTo>
                  <a:lnTo>
                    <a:pt x="609896" y="390244"/>
                  </a:lnTo>
                  <a:lnTo>
                    <a:pt x="568267" y="413093"/>
                  </a:lnTo>
                  <a:lnTo>
                    <a:pt x="521454" y="431684"/>
                  </a:lnTo>
                  <a:lnTo>
                    <a:pt x="470193" y="445545"/>
                  </a:lnTo>
                  <a:lnTo>
                    <a:pt x="415219" y="454207"/>
                  </a:lnTo>
                  <a:lnTo>
                    <a:pt x="357268" y="457199"/>
                  </a:lnTo>
                  <a:lnTo>
                    <a:pt x="299318" y="454207"/>
                  </a:lnTo>
                  <a:lnTo>
                    <a:pt x="244344" y="445545"/>
                  </a:lnTo>
                  <a:lnTo>
                    <a:pt x="193083" y="431684"/>
                  </a:lnTo>
                  <a:lnTo>
                    <a:pt x="146270" y="413093"/>
                  </a:lnTo>
                  <a:lnTo>
                    <a:pt x="104641" y="390244"/>
                  </a:lnTo>
                  <a:lnTo>
                    <a:pt x="68932" y="363608"/>
                  </a:lnTo>
                  <a:lnTo>
                    <a:pt x="39877" y="333654"/>
                  </a:lnTo>
                  <a:lnTo>
                    <a:pt x="18213" y="300855"/>
                  </a:lnTo>
                  <a:lnTo>
                    <a:pt x="0" y="228599"/>
                  </a:lnTo>
                  <a:close/>
                </a:path>
              </a:pathLst>
            </a:custGeom>
            <a:ln w="19049">
              <a:solidFill>
                <a:srgbClr val="4C4E77"/>
              </a:solidFill>
            </a:ln>
          </p:spPr>
          <p:txBody>
            <a:bodyPr wrap="square" lIns="0" tIns="0" rIns="0" bIns="0" rtlCol="0"/>
            <a:lstStyle/>
            <a:p>
              <a:endParaRPr/>
            </a:p>
          </p:txBody>
        </p:sp>
      </p:grpSp>
      <p:sp>
        <p:nvSpPr>
          <p:cNvPr id="6" name="object 6"/>
          <p:cNvSpPr txBox="1"/>
          <p:nvPr/>
        </p:nvSpPr>
        <p:spPr>
          <a:xfrm>
            <a:off x="2786055" y="2578100"/>
            <a:ext cx="295910" cy="166712"/>
          </a:xfrm>
          <a:prstGeom prst="rect">
            <a:avLst/>
          </a:prstGeom>
        </p:spPr>
        <p:txBody>
          <a:bodyPr vert="horz" wrap="square" lIns="0" tIns="12700" rIns="0" bIns="0" rtlCol="0">
            <a:spAutoFit/>
          </a:bodyPr>
          <a:lstStyle/>
          <a:p>
            <a:pPr marL="12700">
              <a:spcBef>
                <a:spcPts val="100"/>
              </a:spcBef>
            </a:pPr>
            <a:r>
              <a:rPr sz="1000" spc="-20" dirty="0">
                <a:solidFill>
                  <a:srgbClr val="FFFFFF"/>
                </a:solidFill>
                <a:latin typeface="Times New Roman"/>
                <a:cs typeface="Times New Roman"/>
              </a:rPr>
              <a:t>Root</a:t>
            </a:r>
            <a:endParaRPr sz="1000">
              <a:latin typeface="Times New Roman"/>
              <a:cs typeface="Times New Roman"/>
            </a:endParaRPr>
          </a:p>
        </p:txBody>
      </p:sp>
      <p:grpSp>
        <p:nvGrpSpPr>
          <p:cNvPr id="7" name="object 7"/>
          <p:cNvGrpSpPr/>
          <p:nvPr/>
        </p:nvGrpSpPr>
        <p:grpSpPr>
          <a:xfrm>
            <a:off x="1801779" y="3343275"/>
            <a:ext cx="494030" cy="476250"/>
            <a:chOff x="277779" y="3343275"/>
            <a:chExt cx="494030" cy="476250"/>
          </a:xfrm>
        </p:grpSpPr>
        <p:sp>
          <p:nvSpPr>
            <p:cNvPr id="8" name="object 8"/>
            <p:cNvSpPr/>
            <p:nvPr/>
          </p:nvSpPr>
          <p:spPr>
            <a:xfrm>
              <a:off x="287304" y="3352799"/>
              <a:ext cx="474980" cy="457200"/>
            </a:xfrm>
            <a:custGeom>
              <a:avLst/>
              <a:gdLst/>
              <a:ahLst/>
              <a:cxnLst/>
              <a:rect l="l" t="t" r="r" b="b"/>
              <a:pathLst>
                <a:path w="474980" h="457200">
                  <a:moveTo>
                    <a:pt x="237347" y="0"/>
                  </a:moveTo>
                  <a:lnTo>
                    <a:pt x="189513" y="4644"/>
                  </a:lnTo>
                  <a:lnTo>
                    <a:pt x="144961" y="17964"/>
                  </a:lnTo>
                  <a:lnTo>
                    <a:pt x="104644" y="39041"/>
                  </a:lnTo>
                  <a:lnTo>
                    <a:pt x="69517" y="66955"/>
                  </a:lnTo>
                  <a:lnTo>
                    <a:pt x="40535" y="100787"/>
                  </a:lnTo>
                  <a:lnTo>
                    <a:pt x="18651" y="139618"/>
                  </a:lnTo>
                  <a:lnTo>
                    <a:pt x="4822" y="182529"/>
                  </a:lnTo>
                  <a:lnTo>
                    <a:pt x="0" y="228600"/>
                  </a:lnTo>
                  <a:lnTo>
                    <a:pt x="4822" y="274670"/>
                  </a:lnTo>
                  <a:lnTo>
                    <a:pt x="18651" y="317581"/>
                  </a:lnTo>
                  <a:lnTo>
                    <a:pt x="40535" y="356412"/>
                  </a:lnTo>
                  <a:lnTo>
                    <a:pt x="69517" y="390244"/>
                  </a:lnTo>
                  <a:lnTo>
                    <a:pt x="104644" y="418158"/>
                  </a:lnTo>
                  <a:lnTo>
                    <a:pt x="144961" y="439235"/>
                  </a:lnTo>
                  <a:lnTo>
                    <a:pt x="189513" y="452555"/>
                  </a:lnTo>
                  <a:lnTo>
                    <a:pt x="237347" y="457200"/>
                  </a:lnTo>
                  <a:lnTo>
                    <a:pt x="285181" y="452555"/>
                  </a:lnTo>
                  <a:lnTo>
                    <a:pt x="329734" y="439235"/>
                  </a:lnTo>
                  <a:lnTo>
                    <a:pt x="370051" y="418158"/>
                  </a:lnTo>
                  <a:lnTo>
                    <a:pt x="405178" y="390244"/>
                  </a:lnTo>
                  <a:lnTo>
                    <a:pt x="434160" y="356412"/>
                  </a:lnTo>
                  <a:lnTo>
                    <a:pt x="456043" y="317581"/>
                  </a:lnTo>
                  <a:lnTo>
                    <a:pt x="469873" y="274670"/>
                  </a:lnTo>
                  <a:lnTo>
                    <a:pt x="474695" y="228600"/>
                  </a:lnTo>
                  <a:lnTo>
                    <a:pt x="469873" y="182529"/>
                  </a:lnTo>
                  <a:lnTo>
                    <a:pt x="456043" y="139618"/>
                  </a:lnTo>
                  <a:lnTo>
                    <a:pt x="434160" y="100787"/>
                  </a:lnTo>
                  <a:lnTo>
                    <a:pt x="405178" y="66955"/>
                  </a:lnTo>
                  <a:lnTo>
                    <a:pt x="370051" y="39041"/>
                  </a:lnTo>
                  <a:lnTo>
                    <a:pt x="329734" y="17964"/>
                  </a:lnTo>
                  <a:lnTo>
                    <a:pt x="285181" y="4644"/>
                  </a:lnTo>
                  <a:lnTo>
                    <a:pt x="237347" y="0"/>
                  </a:lnTo>
                  <a:close/>
                </a:path>
              </a:pathLst>
            </a:custGeom>
            <a:solidFill>
              <a:srgbClr val="66699C"/>
            </a:solidFill>
          </p:spPr>
          <p:txBody>
            <a:bodyPr wrap="square" lIns="0" tIns="0" rIns="0" bIns="0" rtlCol="0"/>
            <a:lstStyle/>
            <a:p>
              <a:endParaRPr/>
            </a:p>
          </p:txBody>
        </p:sp>
        <p:sp>
          <p:nvSpPr>
            <p:cNvPr id="9" name="object 9"/>
            <p:cNvSpPr/>
            <p:nvPr/>
          </p:nvSpPr>
          <p:spPr>
            <a:xfrm>
              <a:off x="287304" y="3352800"/>
              <a:ext cx="474980" cy="457200"/>
            </a:xfrm>
            <a:custGeom>
              <a:avLst/>
              <a:gdLst/>
              <a:ahLst/>
              <a:cxnLst/>
              <a:rect l="l" t="t" r="r" b="b"/>
              <a:pathLst>
                <a:path w="474980" h="457200">
                  <a:moveTo>
                    <a:pt x="0" y="228599"/>
                  </a:moveTo>
                  <a:lnTo>
                    <a:pt x="4822" y="182529"/>
                  </a:lnTo>
                  <a:lnTo>
                    <a:pt x="18651" y="139618"/>
                  </a:lnTo>
                  <a:lnTo>
                    <a:pt x="40535" y="100787"/>
                  </a:lnTo>
                  <a:lnTo>
                    <a:pt x="69517" y="66955"/>
                  </a:lnTo>
                  <a:lnTo>
                    <a:pt x="104644" y="39041"/>
                  </a:lnTo>
                  <a:lnTo>
                    <a:pt x="144961" y="17964"/>
                  </a:lnTo>
                  <a:lnTo>
                    <a:pt x="189514" y="4644"/>
                  </a:lnTo>
                  <a:lnTo>
                    <a:pt x="237347" y="0"/>
                  </a:lnTo>
                  <a:lnTo>
                    <a:pt x="285181" y="4644"/>
                  </a:lnTo>
                  <a:lnTo>
                    <a:pt x="329734" y="17964"/>
                  </a:lnTo>
                  <a:lnTo>
                    <a:pt x="370051" y="39041"/>
                  </a:lnTo>
                  <a:lnTo>
                    <a:pt x="405178" y="66955"/>
                  </a:lnTo>
                  <a:lnTo>
                    <a:pt x="434160" y="100787"/>
                  </a:lnTo>
                  <a:lnTo>
                    <a:pt x="456043" y="139618"/>
                  </a:lnTo>
                  <a:lnTo>
                    <a:pt x="469873" y="182529"/>
                  </a:lnTo>
                  <a:lnTo>
                    <a:pt x="474695" y="228599"/>
                  </a:lnTo>
                  <a:lnTo>
                    <a:pt x="469873" y="274670"/>
                  </a:lnTo>
                  <a:lnTo>
                    <a:pt x="456043" y="317581"/>
                  </a:lnTo>
                  <a:lnTo>
                    <a:pt x="434160" y="356412"/>
                  </a:lnTo>
                  <a:lnTo>
                    <a:pt x="405178" y="390244"/>
                  </a:lnTo>
                  <a:lnTo>
                    <a:pt x="370051" y="418158"/>
                  </a:lnTo>
                  <a:lnTo>
                    <a:pt x="329734" y="439235"/>
                  </a:lnTo>
                  <a:lnTo>
                    <a:pt x="285181" y="452555"/>
                  </a:lnTo>
                  <a:lnTo>
                    <a:pt x="237347" y="457199"/>
                  </a:lnTo>
                  <a:lnTo>
                    <a:pt x="189514" y="452555"/>
                  </a:lnTo>
                  <a:lnTo>
                    <a:pt x="144961" y="439235"/>
                  </a:lnTo>
                  <a:lnTo>
                    <a:pt x="104644" y="418158"/>
                  </a:lnTo>
                  <a:lnTo>
                    <a:pt x="69517" y="390244"/>
                  </a:lnTo>
                  <a:lnTo>
                    <a:pt x="40535" y="356412"/>
                  </a:lnTo>
                  <a:lnTo>
                    <a:pt x="18651" y="317581"/>
                  </a:lnTo>
                  <a:lnTo>
                    <a:pt x="4822" y="274670"/>
                  </a:lnTo>
                  <a:lnTo>
                    <a:pt x="0" y="228599"/>
                  </a:lnTo>
                  <a:close/>
                </a:path>
              </a:pathLst>
            </a:custGeom>
            <a:ln w="19049">
              <a:solidFill>
                <a:srgbClr val="4C4E77"/>
              </a:solidFill>
            </a:ln>
          </p:spPr>
          <p:txBody>
            <a:bodyPr wrap="square" lIns="0" tIns="0" rIns="0" bIns="0" rtlCol="0"/>
            <a:lstStyle/>
            <a:p>
              <a:endParaRPr/>
            </a:p>
          </p:txBody>
        </p:sp>
      </p:grpSp>
      <p:sp>
        <p:nvSpPr>
          <p:cNvPr id="10" name="object 10"/>
          <p:cNvSpPr txBox="1"/>
          <p:nvPr/>
        </p:nvSpPr>
        <p:spPr>
          <a:xfrm>
            <a:off x="2014194" y="3492500"/>
            <a:ext cx="74930" cy="166712"/>
          </a:xfrm>
          <a:prstGeom prst="rect">
            <a:avLst/>
          </a:prstGeom>
        </p:spPr>
        <p:txBody>
          <a:bodyPr vert="horz" wrap="square" lIns="0" tIns="12700" rIns="0" bIns="0" rtlCol="0">
            <a:spAutoFit/>
          </a:bodyPr>
          <a:lstStyle/>
          <a:p>
            <a:pPr marL="12700">
              <a:spcBef>
                <a:spcPts val="100"/>
              </a:spcBef>
            </a:pPr>
            <a:r>
              <a:rPr sz="1000" spc="55" dirty="0">
                <a:solidFill>
                  <a:srgbClr val="FFFFFF"/>
                </a:solidFill>
                <a:latin typeface="Times New Roman"/>
                <a:cs typeface="Times New Roman"/>
              </a:rPr>
              <a:t>I</a:t>
            </a:r>
            <a:endParaRPr sz="1000">
              <a:latin typeface="Times New Roman"/>
              <a:cs typeface="Times New Roman"/>
            </a:endParaRPr>
          </a:p>
        </p:txBody>
      </p:sp>
      <p:grpSp>
        <p:nvGrpSpPr>
          <p:cNvPr id="11" name="object 11"/>
          <p:cNvGrpSpPr/>
          <p:nvPr/>
        </p:nvGrpSpPr>
        <p:grpSpPr>
          <a:xfrm>
            <a:off x="3495676" y="3343275"/>
            <a:ext cx="552450" cy="476250"/>
            <a:chOff x="1971676" y="3343275"/>
            <a:chExt cx="552450" cy="476250"/>
          </a:xfrm>
        </p:grpSpPr>
        <p:sp>
          <p:nvSpPr>
            <p:cNvPr id="12" name="object 12"/>
            <p:cNvSpPr/>
            <p:nvPr/>
          </p:nvSpPr>
          <p:spPr>
            <a:xfrm>
              <a:off x="1981201" y="3352799"/>
              <a:ext cx="533400" cy="457200"/>
            </a:xfrm>
            <a:custGeom>
              <a:avLst/>
              <a:gdLst/>
              <a:ahLst/>
              <a:cxnLst/>
              <a:rect l="l" t="t" r="r" b="b"/>
              <a:pathLst>
                <a:path w="533400" h="457200">
                  <a:moveTo>
                    <a:pt x="266700" y="0"/>
                  </a:moveTo>
                  <a:lnTo>
                    <a:pt x="212950" y="4644"/>
                  </a:lnTo>
                  <a:lnTo>
                    <a:pt x="162888" y="17964"/>
                  </a:lnTo>
                  <a:lnTo>
                    <a:pt x="117585" y="39041"/>
                  </a:lnTo>
                  <a:lnTo>
                    <a:pt x="78114" y="66955"/>
                  </a:lnTo>
                  <a:lnTo>
                    <a:pt x="45548" y="100787"/>
                  </a:lnTo>
                  <a:lnTo>
                    <a:pt x="20958" y="139618"/>
                  </a:lnTo>
                  <a:lnTo>
                    <a:pt x="5418" y="182529"/>
                  </a:lnTo>
                  <a:lnTo>
                    <a:pt x="0" y="228600"/>
                  </a:lnTo>
                  <a:lnTo>
                    <a:pt x="5418" y="274670"/>
                  </a:lnTo>
                  <a:lnTo>
                    <a:pt x="20958" y="317581"/>
                  </a:lnTo>
                  <a:lnTo>
                    <a:pt x="45548" y="356412"/>
                  </a:lnTo>
                  <a:lnTo>
                    <a:pt x="78114" y="390244"/>
                  </a:lnTo>
                  <a:lnTo>
                    <a:pt x="117585" y="418158"/>
                  </a:lnTo>
                  <a:lnTo>
                    <a:pt x="162888" y="439235"/>
                  </a:lnTo>
                  <a:lnTo>
                    <a:pt x="212950" y="452555"/>
                  </a:lnTo>
                  <a:lnTo>
                    <a:pt x="266700" y="457200"/>
                  </a:lnTo>
                  <a:lnTo>
                    <a:pt x="320449" y="452555"/>
                  </a:lnTo>
                  <a:lnTo>
                    <a:pt x="370511" y="439235"/>
                  </a:lnTo>
                  <a:lnTo>
                    <a:pt x="415814" y="418158"/>
                  </a:lnTo>
                  <a:lnTo>
                    <a:pt x="455284" y="390244"/>
                  </a:lnTo>
                  <a:lnTo>
                    <a:pt x="487851" y="356412"/>
                  </a:lnTo>
                  <a:lnTo>
                    <a:pt x="512441" y="317581"/>
                  </a:lnTo>
                  <a:lnTo>
                    <a:pt x="527981" y="274670"/>
                  </a:lnTo>
                  <a:lnTo>
                    <a:pt x="533400" y="228600"/>
                  </a:lnTo>
                  <a:lnTo>
                    <a:pt x="527981" y="182529"/>
                  </a:lnTo>
                  <a:lnTo>
                    <a:pt x="512441" y="139618"/>
                  </a:lnTo>
                  <a:lnTo>
                    <a:pt x="487851" y="100787"/>
                  </a:lnTo>
                  <a:lnTo>
                    <a:pt x="455284" y="66955"/>
                  </a:lnTo>
                  <a:lnTo>
                    <a:pt x="415814" y="39041"/>
                  </a:lnTo>
                  <a:lnTo>
                    <a:pt x="370511" y="17964"/>
                  </a:lnTo>
                  <a:lnTo>
                    <a:pt x="320449" y="4644"/>
                  </a:lnTo>
                  <a:lnTo>
                    <a:pt x="266700" y="0"/>
                  </a:lnTo>
                  <a:close/>
                </a:path>
              </a:pathLst>
            </a:custGeom>
            <a:solidFill>
              <a:srgbClr val="66699C"/>
            </a:solidFill>
          </p:spPr>
          <p:txBody>
            <a:bodyPr wrap="square" lIns="0" tIns="0" rIns="0" bIns="0" rtlCol="0"/>
            <a:lstStyle/>
            <a:p>
              <a:endParaRPr/>
            </a:p>
          </p:txBody>
        </p:sp>
        <p:sp>
          <p:nvSpPr>
            <p:cNvPr id="13" name="object 13"/>
            <p:cNvSpPr/>
            <p:nvPr/>
          </p:nvSpPr>
          <p:spPr>
            <a:xfrm>
              <a:off x="1981201" y="3352800"/>
              <a:ext cx="533400" cy="457200"/>
            </a:xfrm>
            <a:custGeom>
              <a:avLst/>
              <a:gdLst/>
              <a:ahLst/>
              <a:cxnLst/>
              <a:rect l="l" t="t" r="r" b="b"/>
              <a:pathLst>
                <a:path w="533400" h="457200">
                  <a:moveTo>
                    <a:pt x="0" y="228599"/>
                  </a:moveTo>
                  <a:lnTo>
                    <a:pt x="5418" y="182529"/>
                  </a:lnTo>
                  <a:lnTo>
                    <a:pt x="20958" y="139618"/>
                  </a:lnTo>
                  <a:lnTo>
                    <a:pt x="45548" y="100787"/>
                  </a:lnTo>
                  <a:lnTo>
                    <a:pt x="78114" y="66955"/>
                  </a:lnTo>
                  <a:lnTo>
                    <a:pt x="117585" y="39041"/>
                  </a:lnTo>
                  <a:lnTo>
                    <a:pt x="162888" y="17964"/>
                  </a:lnTo>
                  <a:lnTo>
                    <a:pt x="212950" y="4644"/>
                  </a:lnTo>
                  <a:lnTo>
                    <a:pt x="266699" y="0"/>
                  </a:lnTo>
                  <a:lnTo>
                    <a:pt x="320449" y="4644"/>
                  </a:lnTo>
                  <a:lnTo>
                    <a:pt x="370511" y="17964"/>
                  </a:lnTo>
                  <a:lnTo>
                    <a:pt x="415814" y="39041"/>
                  </a:lnTo>
                  <a:lnTo>
                    <a:pt x="455285" y="66955"/>
                  </a:lnTo>
                  <a:lnTo>
                    <a:pt x="487851" y="100787"/>
                  </a:lnTo>
                  <a:lnTo>
                    <a:pt x="512441" y="139618"/>
                  </a:lnTo>
                  <a:lnTo>
                    <a:pt x="527981" y="182529"/>
                  </a:lnTo>
                  <a:lnTo>
                    <a:pt x="533400" y="228599"/>
                  </a:lnTo>
                  <a:lnTo>
                    <a:pt x="527981" y="274670"/>
                  </a:lnTo>
                  <a:lnTo>
                    <a:pt x="512441" y="317581"/>
                  </a:lnTo>
                  <a:lnTo>
                    <a:pt x="487851" y="356412"/>
                  </a:lnTo>
                  <a:lnTo>
                    <a:pt x="455285" y="390244"/>
                  </a:lnTo>
                  <a:lnTo>
                    <a:pt x="415814" y="418158"/>
                  </a:lnTo>
                  <a:lnTo>
                    <a:pt x="370511" y="439235"/>
                  </a:lnTo>
                  <a:lnTo>
                    <a:pt x="320449" y="452555"/>
                  </a:lnTo>
                  <a:lnTo>
                    <a:pt x="266699" y="457199"/>
                  </a:lnTo>
                  <a:lnTo>
                    <a:pt x="212950" y="452555"/>
                  </a:lnTo>
                  <a:lnTo>
                    <a:pt x="162888" y="439235"/>
                  </a:lnTo>
                  <a:lnTo>
                    <a:pt x="117585" y="418158"/>
                  </a:lnTo>
                  <a:lnTo>
                    <a:pt x="78114" y="390244"/>
                  </a:lnTo>
                  <a:lnTo>
                    <a:pt x="45548" y="356412"/>
                  </a:lnTo>
                  <a:lnTo>
                    <a:pt x="20958" y="317581"/>
                  </a:lnTo>
                  <a:lnTo>
                    <a:pt x="5418" y="274670"/>
                  </a:lnTo>
                  <a:lnTo>
                    <a:pt x="0" y="228599"/>
                  </a:lnTo>
                  <a:close/>
                </a:path>
              </a:pathLst>
            </a:custGeom>
            <a:ln w="19049">
              <a:solidFill>
                <a:srgbClr val="4C4E77"/>
              </a:solidFill>
            </a:ln>
          </p:spPr>
          <p:txBody>
            <a:bodyPr wrap="square" lIns="0" tIns="0" rIns="0" bIns="0" rtlCol="0"/>
            <a:lstStyle/>
            <a:p>
              <a:endParaRPr/>
            </a:p>
          </p:txBody>
        </p:sp>
      </p:grpSp>
      <p:sp>
        <p:nvSpPr>
          <p:cNvPr id="14" name="object 14"/>
          <p:cNvSpPr txBox="1"/>
          <p:nvPr/>
        </p:nvSpPr>
        <p:spPr>
          <a:xfrm>
            <a:off x="3684056" y="3492500"/>
            <a:ext cx="181610" cy="166712"/>
          </a:xfrm>
          <a:prstGeom prst="rect">
            <a:avLst/>
          </a:prstGeom>
        </p:spPr>
        <p:txBody>
          <a:bodyPr vert="horz" wrap="square" lIns="0" tIns="12700" rIns="0" bIns="0" rtlCol="0">
            <a:spAutoFit/>
          </a:bodyPr>
          <a:lstStyle/>
          <a:p>
            <a:pPr marL="12700">
              <a:spcBef>
                <a:spcPts val="100"/>
              </a:spcBef>
            </a:pPr>
            <a:r>
              <a:rPr sz="1000" spc="-25" dirty="0">
                <a:solidFill>
                  <a:srgbClr val="FFFFFF"/>
                </a:solidFill>
                <a:latin typeface="Times New Roman"/>
                <a:cs typeface="Times New Roman"/>
              </a:rPr>
              <a:t>TP</a:t>
            </a:r>
            <a:endParaRPr sz="1000">
              <a:latin typeface="Times New Roman"/>
              <a:cs typeface="Times New Roman"/>
            </a:endParaRPr>
          </a:p>
        </p:txBody>
      </p:sp>
      <p:grpSp>
        <p:nvGrpSpPr>
          <p:cNvPr id="15" name="object 15"/>
          <p:cNvGrpSpPr/>
          <p:nvPr/>
        </p:nvGrpSpPr>
        <p:grpSpPr>
          <a:xfrm>
            <a:off x="2563779" y="3343275"/>
            <a:ext cx="722630" cy="476250"/>
            <a:chOff x="1039779" y="3343275"/>
            <a:chExt cx="722630" cy="476250"/>
          </a:xfrm>
        </p:grpSpPr>
        <p:sp>
          <p:nvSpPr>
            <p:cNvPr id="16" name="object 16"/>
            <p:cNvSpPr/>
            <p:nvPr/>
          </p:nvSpPr>
          <p:spPr>
            <a:xfrm>
              <a:off x="1049304" y="3352799"/>
              <a:ext cx="703580" cy="457200"/>
            </a:xfrm>
            <a:custGeom>
              <a:avLst/>
              <a:gdLst/>
              <a:ahLst/>
              <a:cxnLst/>
              <a:rect l="l" t="t" r="r" b="b"/>
              <a:pathLst>
                <a:path w="703580" h="457200">
                  <a:moveTo>
                    <a:pt x="351647" y="0"/>
                  </a:moveTo>
                  <a:lnTo>
                    <a:pt x="294608" y="2991"/>
                  </a:lnTo>
                  <a:lnTo>
                    <a:pt x="240499" y="11654"/>
                  </a:lnTo>
                  <a:lnTo>
                    <a:pt x="190045" y="25515"/>
                  </a:lnTo>
                  <a:lnTo>
                    <a:pt x="143969" y="44106"/>
                  </a:lnTo>
                  <a:lnTo>
                    <a:pt x="102995" y="66955"/>
                  </a:lnTo>
                  <a:lnTo>
                    <a:pt x="67847" y="93591"/>
                  </a:lnTo>
                  <a:lnTo>
                    <a:pt x="39250" y="123545"/>
                  </a:lnTo>
                  <a:lnTo>
                    <a:pt x="17927" y="156344"/>
                  </a:lnTo>
                  <a:lnTo>
                    <a:pt x="0" y="228600"/>
                  </a:lnTo>
                  <a:lnTo>
                    <a:pt x="4602" y="265680"/>
                  </a:lnTo>
                  <a:lnTo>
                    <a:pt x="39250" y="333654"/>
                  </a:lnTo>
                  <a:lnTo>
                    <a:pt x="67847" y="363608"/>
                  </a:lnTo>
                  <a:lnTo>
                    <a:pt x="102995" y="390244"/>
                  </a:lnTo>
                  <a:lnTo>
                    <a:pt x="143969" y="413093"/>
                  </a:lnTo>
                  <a:lnTo>
                    <a:pt x="190045" y="431684"/>
                  </a:lnTo>
                  <a:lnTo>
                    <a:pt x="240499" y="445545"/>
                  </a:lnTo>
                  <a:lnTo>
                    <a:pt x="294608" y="454208"/>
                  </a:lnTo>
                  <a:lnTo>
                    <a:pt x="351647" y="457200"/>
                  </a:lnTo>
                  <a:lnTo>
                    <a:pt x="408686" y="454208"/>
                  </a:lnTo>
                  <a:lnTo>
                    <a:pt x="462795" y="445545"/>
                  </a:lnTo>
                  <a:lnTo>
                    <a:pt x="513250" y="431684"/>
                  </a:lnTo>
                  <a:lnTo>
                    <a:pt x="559326" y="413093"/>
                  </a:lnTo>
                  <a:lnTo>
                    <a:pt x="600300" y="390244"/>
                  </a:lnTo>
                  <a:lnTo>
                    <a:pt x="635448" y="363608"/>
                  </a:lnTo>
                  <a:lnTo>
                    <a:pt x="664046" y="333654"/>
                  </a:lnTo>
                  <a:lnTo>
                    <a:pt x="685369" y="300855"/>
                  </a:lnTo>
                  <a:lnTo>
                    <a:pt x="703296" y="228600"/>
                  </a:lnTo>
                  <a:lnTo>
                    <a:pt x="698693" y="191519"/>
                  </a:lnTo>
                  <a:lnTo>
                    <a:pt x="664046" y="123545"/>
                  </a:lnTo>
                  <a:lnTo>
                    <a:pt x="635448" y="93591"/>
                  </a:lnTo>
                  <a:lnTo>
                    <a:pt x="600300" y="66955"/>
                  </a:lnTo>
                  <a:lnTo>
                    <a:pt x="559326" y="44106"/>
                  </a:lnTo>
                  <a:lnTo>
                    <a:pt x="513250" y="25515"/>
                  </a:lnTo>
                  <a:lnTo>
                    <a:pt x="462795" y="11654"/>
                  </a:lnTo>
                  <a:lnTo>
                    <a:pt x="408686" y="2991"/>
                  </a:lnTo>
                  <a:lnTo>
                    <a:pt x="351647" y="0"/>
                  </a:lnTo>
                  <a:close/>
                </a:path>
              </a:pathLst>
            </a:custGeom>
            <a:solidFill>
              <a:srgbClr val="66699C"/>
            </a:solidFill>
          </p:spPr>
          <p:txBody>
            <a:bodyPr wrap="square" lIns="0" tIns="0" rIns="0" bIns="0" rtlCol="0"/>
            <a:lstStyle/>
            <a:p>
              <a:endParaRPr/>
            </a:p>
          </p:txBody>
        </p:sp>
        <p:sp>
          <p:nvSpPr>
            <p:cNvPr id="17" name="object 17"/>
            <p:cNvSpPr/>
            <p:nvPr/>
          </p:nvSpPr>
          <p:spPr>
            <a:xfrm>
              <a:off x="1049304" y="3352800"/>
              <a:ext cx="703580" cy="457200"/>
            </a:xfrm>
            <a:custGeom>
              <a:avLst/>
              <a:gdLst/>
              <a:ahLst/>
              <a:cxnLst/>
              <a:rect l="l" t="t" r="r" b="b"/>
              <a:pathLst>
                <a:path w="703580" h="457200">
                  <a:moveTo>
                    <a:pt x="0" y="228599"/>
                  </a:moveTo>
                  <a:lnTo>
                    <a:pt x="17927" y="156344"/>
                  </a:lnTo>
                  <a:lnTo>
                    <a:pt x="39250" y="123545"/>
                  </a:lnTo>
                  <a:lnTo>
                    <a:pt x="67847" y="93591"/>
                  </a:lnTo>
                  <a:lnTo>
                    <a:pt x="102995" y="66955"/>
                  </a:lnTo>
                  <a:lnTo>
                    <a:pt x="143969" y="44106"/>
                  </a:lnTo>
                  <a:lnTo>
                    <a:pt x="190045" y="25515"/>
                  </a:lnTo>
                  <a:lnTo>
                    <a:pt x="240499" y="11654"/>
                  </a:lnTo>
                  <a:lnTo>
                    <a:pt x="294608" y="2991"/>
                  </a:lnTo>
                  <a:lnTo>
                    <a:pt x="351647" y="0"/>
                  </a:lnTo>
                  <a:lnTo>
                    <a:pt x="408687" y="2991"/>
                  </a:lnTo>
                  <a:lnTo>
                    <a:pt x="462795" y="11654"/>
                  </a:lnTo>
                  <a:lnTo>
                    <a:pt x="513250" y="25515"/>
                  </a:lnTo>
                  <a:lnTo>
                    <a:pt x="559326" y="44106"/>
                  </a:lnTo>
                  <a:lnTo>
                    <a:pt x="600300" y="66955"/>
                  </a:lnTo>
                  <a:lnTo>
                    <a:pt x="635448" y="93591"/>
                  </a:lnTo>
                  <a:lnTo>
                    <a:pt x="664045" y="123545"/>
                  </a:lnTo>
                  <a:lnTo>
                    <a:pt x="685368" y="156344"/>
                  </a:lnTo>
                  <a:lnTo>
                    <a:pt x="703295" y="228599"/>
                  </a:lnTo>
                  <a:lnTo>
                    <a:pt x="698693" y="265680"/>
                  </a:lnTo>
                  <a:lnTo>
                    <a:pt x="664045" y="333654"/>
                  </a:lnTo>
                  <a:lnTo>
                    <a:pt x="635448" y="363608"/>
                  </a:lnTo>
                  <a:lnTo>
                    <a:pt x="600300" y="390244"/>
                  </a:lnTo>
                  <a:lnTo>
                    <a:pt x="559326" y="413093"/>
                  </a:lnTo>
                  <a:lnTo>
                    <a:pt x="513250" y="431684"/>
                  </a:lnTo>
                  <a:lnTo>
                    <a:pt x="462795" y="445545"/>
                  </a:lnTo>
                  <a:lnTo>
                    <a:pt x="408687" y="454207"/>
                  </a:lnTo>
                  <a:lnTo>
                    <a:pt x="351647" y="457199"/>
                  </a:lnTo>
                  <a:lnTo>
                    <a:pt x="294608" y="454207"/>
                  </a:lnTo>
                  <a:lnTo>
                    <a:pt x="240499" y="445545"/>
                  </a:lnTo>
                  <a:lnTo>
                    <a:pt x="190045" y="431684"/>
                  </a:lnTo>
                  <a:lnTo>
                    <a:pt x="143969" y="413093"/>
                  </a:lnTo>
                  <a:lnTo>
                    <a:pt x="102995" y="390244"/>
                  </a:lnTo>
                  <a:lnTo>
                    <a:pt x="67847" y="363608"/>
                  </a:lnTo>
                  <a:lnTo>
                    <a:pt x="39250" y="333654"/>
                  </a:lnTo>
                  <a:lnTo>
                    <a:pt x="17927" y="300855"/>
                  </a:lnTo>
                  <a:lnTo>
                    <a:pt x="0" y="228599"/>
                  </a:lnTo>
                  <a:close/>
                </a:path>
              </a:pathLst>
            </a:custGeom>
            <a:ln w="19049">
              <a:solidFill>
                <a:srgbClr val="4C4E77"/>
              </a:solidFill>
            </a:ln>
          </p:spPr>
          <p:txBody>
            <a:bodyPr wrap="square" lIns="0" tIns="0" rIns="0" bIns="0" rtlCol="0"/>
            <a:lstStyle/>
            <a:p>
              <a:endParaRPr/>
            </a:p>
          </p:txBody>
        </p:sp>
      </p:grpSp>
      <p:sp>
        <p:nvSpPr>
          <p:cNvPr id="18" name="object 18"/>
          <p:cNvSpPr txBox="1"/>
          <p:nvPr/>
        </p:nvSpPr>
        <p:spPr>
          <a:xfrm>
            <a:off x="2795912" y="3492500"/>
            <a:ext cx="264795" cy="166712"/>
          </a:xfrm>
          <a:prstGeom prst="rect">
            <a:avLst/>
          </a:prstGeom>
        </p:spPr>
        <p:txBody>
          <a:bodyPr vert="horz" wrap="square" lIns="0" tIns="12700" rIns="0" bIns="0" rtlCol="0">
            <a:spAutoFit/>
          </a:bodyPr>
          <a:lstStyle/>
          <a:p>
            <a:pPr marL="12700">
              <a:spcBef>
                <a:spcPts val="100"/>
              </a:spcBef>
            </a:pPr>
            <a:r>
              <a:rPr sz="1000" spc="-25" dirty="0">
                <a:solidFill>
                  <a:srgbClr val="FFFFFF"/>
                </a:solidFill>
                <a:latin typeface="Times New Roman"/>
                <a:cs typeface="Times New Roman"/>
              </a:rPr>
              <a:t>SRT</a:t>
            </a:r>
            <a:endParaRPr sz="1000">
              <a:latin typeface="Times New Roman"/>
              <a:cs typeface="Times New Roman"/>
            </a:endParaRPr>
          </a:p>
        </p:txBody>
      </p:sp>
      <p:grpSp>
        <p:nvGrpSpPr>
          <p:cNvPr id="19" name="object 19"/>
          <p:cNvGrpSpPr/>
          <p:nvPr/>
        </p:nvGrpSpPr>
        <p:grpSpPr>
          <a:xfrm>
            <a:off x="1895476" y="2890838"/>
            <a:ext cx="1876425" cy="1843405"/>
            <a:chOff x="371475" y="2890837"/>
            <a:chExt cx="1876425" cy="1843405"/>
          </a:xfrm>
        </p:grpSpPr>
        <p:sp>
          <p:nvSpPr>
            <p:cNvPr id="20" name="object 20"/>
            <p:cNvSpPr/>
            <p:nvPr/>
          </p:nvSpPr>
          <p:spPr>
            <a:xfrm>
              <a:off x="547030" y="2895601"/>
              <a:ext cx="859790" cy="445770"/>
            </a:xfrm>
            <a:custGeom>
              <a:avLst/>
              <a:gdLst/>
              <a:ahLst/>
              <a:cxnLst/>
              <a:rect l="l" t="t" r="r" b="b"/>
              <a:pathLst>
                <a:path w="859790" h="445770">
                  <a:moveTo>
                    <a:pt x="859544" y="0"/>
                  </a:moveTo>
                  <a:lnTo>
                    <a:pt x="0" y="445599"/>
                  </a:lnTo>
                </a:path>
              </a:pathLst>
            </a:custGeom>
            <a:ln w="9524">
              <a:solidFill>
                <a:srgbClr val="66699C"/>
              </a:solidFill>
            </a:ln>
          </p:spPr>
          <p:txBody>
            <a:bodyPr wrap="square" lIns="0" tIns="0" rIns="0" bIns="0" rtlCol="0"/>
            <a:lstStyle/>
            <a:p>
              <a:endParaRPr/>
            </a:p>
          </p:txBody>
        </p:sp>
        <p:pic>
          <p:nvPicPr>
            <p:cNvPr id="21" name="object 21"/>
            <p:cNvPicPr/>
            <p:nvPr/>
          </p:nvPicPr>
          <p:blipFill>
            <a:blip r:embed="rId3" cstate="print"/>
            <a:stretch>
              <a:fillRect/>
            </a:stretch>
          </p:blipFill>
          <p:spPr>
            <a:xfrm>
              <a:off x="524653" y="3252185"/>
              <a:ext cx="123517" cy="106439"/>
            </a:xfrm>
            <a:prstGeom prst="rect">
              <a:avLst/>
            </a:prstGeom>
          </p:spPr>
        </p:pic>
        <p:sp>
          <p:nvSpPr>
            <p:cNvPr id="22" name="object 22"/>
            <p:cNvSpPr/>
            <p:nvPr/>
          </p:nvSpPr>
          <p:spPr>
            <a:xfrm>
              <a:off x="1401263" y="2895601"/>
              <a:ext cx="5715" cy="432434"/>
            </a:xfrm>
            <a:custGeom>
              <a:avLst/>
              <a:gdLst/>
              <a:ahLst/>
              <a:cxnLst/>
              <a:rect l="l" t="t" r="r" b="b"/>
              <a:pathLst>
                <a:path w="5715" h="432435">
                  <a:moveTo>
                    <a:pt x="5311" y="0"/>
                  </a:moveTo>
                  <a:lnTo>
                    <a:pt x="0" y="431996"/>
                  </a:lnTo>
                </a:path>
              </a:pathLst>
            </a:custGeom>
            <a:ln w="9524">
              <a:solidFill>
                <a:srgbClr val="66699C"/>
              </a:solidFill>
            </a:ln>
          </p:spPr>
          <p:txBody>
            <a:bodyPr wrap="square" lIns="0" tIns="0" rIns="0" bIns="0" rtlCol="0"/>
            <a:lstStyle/>
            <a:p>
              <a:endParaRPr/>
            </a:p>
          </p:txBody>
        </p:sp>
        <p:pic>
          <p:nvPicPr>
            <p:cNvPr id="23" name="object 23"/>
            <p:cNvPicPr/>
            <p:nvPr/>
          </p:nvPicPr>
          <p:blipFill>
            <a:blip r:embed="rId4" cstate="print"/>
            <a:stretch>
              <a:fillRect/>
            </a:stretch>
          </p:blipFill>
          <p:spPr>
            <a:xfrm>
              <a:off x="1343245" y="3236349"/>
              <a:ext cx="117899" cy="116451"/>
            </a:xfrm>
            <a:prstGeom prst="rect">
              <a:avLst/>
            </a:prstGeom>
          </p:spPr>
        </p:pic>
        <p:sp>
          <p:nvSpPr>
            <p:cNvPr id="24" name="object 24"/>
            <p:cNvSpPr/>
            <p:nvPr/>
          </p:nvSpPr>
          <p:spPr>
            <a:xfrm>
              <a:off x="1406573" y="2895600"/>
              <a:ext cx="819785" cy="445770"/>
            </a:xfrm>
            <a:custGeom>
              <a:avLst/>
              <a:gdLst/>
              <a:ahLst/>
              <a:cxnLst/>
              <a:rect l="l" t="t" r="r" b="b"/>
              <a:pathLst>
                <a:path w="819785" h="445770">
                  <a:moveTo>
                    <a:pt x="0" y="0"/>
                  </a:moveTo>
                  <a:lnTo>
                    <a:pt x="819180" y="445165"/>
                  </a:lnTo>
                </a:path>
              </a:pathLst>
            </a:custGeom>
            <a:ln w="9524">
              <a:solidFill>
                <a:srgbClr val="66699C"/>
              </a:solidFill>
            </a:ln>
          </p:spPr>
          <p:txBody>
            <a:bodyPr wrap="square" lIns="0" tIns="0" rIns="0" bIns="0" rtlCol="0"/>
            <a:lstStyle/>
            <a:p>
              <a:endParaRPr/>
            </a:p>
          </p:txBody>
        </p:sp>
        <p:pic>
          <p:nvPicPr>
            <p:cNvPr id="25" name="object 25"/>
            <p:cNvPicPr/>
            <p:nvPr/>
          </p:nvPicPr>
          <p:blipFill>
            <a:blip r:embed="rId5" cstate="print"/>
            <a:stretch>
              <a:fillRect/>
            </a:stretch>
          </p:blipFill>
          <p:spPr>
            <a:xfrm>
              <a:off x="2124670" y="3250829"/>
              <a:ext cx="123229" cy="105514"/>
            </a:xfrm>
            <a:prstGeom prst="rect">
              <a:avLst/>
            </a:prstGeom>
          </p:spPr>
        </p:pic>
        <p:sp>
          <p:nvSpPr>
            <p:cNvPr id="26" name="object 26"/>
            <p:cNvSpPr/>
            <p:nvPr/>
          </p:nvSpPr>
          <p:spPr>
            <a:xfrm>
              <a:off x="381000" y="4267200"/>
              <a:ext cx="762000" cy="457200"/>
            </a:xfrm>
            <a:custGeom>
              <a:avLst/>
              <a:gdLst/>
              <a:ahLst/>
              <a:cxnLst/>
              <a:rect l="l" t="t" r="r" b="b"/>
              <a:pathLst>
                <a:path w="762000" h="457200">
                  <a:moveTo>
                    <a:pt x="381000" y="0"/>
                  </a:moveTo>
                  <a:lnTo>
                    <a:pt x="324698" y="2478"/>
                  </a:lnTo>
                  <a:lnTo>
                    <a:pt x="270962" y="9678"/>
                  </a:lnTo>
                  <a:lnTo>
                    <a:pt x="220380" y="21246"/>
                  </a:lnTo>
                  <a:lnTo>
                    <a:pt x="173541" y="36828"/>
                  </a:lnTo>
                  <a:lnTo>
                    <a:pt x="131036" y="56071"/>
                  </a:lnTo>
                  <a:lnTo>
                    <a:pt x="93452" y="78621"/>
                  </a:lnTo>
                  <a:lnTo>
                    <a:pt x="61381" y="104125"/>
                  </a:lnTo>
                  <a:lnTo>
                    <a:pt x="35411" y="132228"/>
                  </a:lnTo>
                  <a:lnTo>
                    <a:pt x="4131" y="194819"/>
                  </a:lnTo>
                  <a:lnTo>
                    <a:pt x="0" y="228600"/>
                  </a:lnTo>
                  <a:lnTo>
                    <a:pt x="4131" y="262380"/>
                  </a:lnTo>
                  <a:lnTo>
                    <a:pt x="35411" y="324971"/>
                  </a:lnTo>
                  <a:lnTo>
                    <a:pt x="61381" y="353074"/>
                  </a:lnTo>
                  <a:lnTo>
                    <a:pt x="93452" y="378578"/>
                  </a:lnTo>
                  <a:lnTo>
                    <a:pt x="131036" y="401128"/>
                  </a:lnTo>
                  <a:lnTo>
                    <a:pt x="173541" y="420371"/>
                  </a:lnTo>
                  <a:lnTo>
                    <a:pt x="220380" y="435953"/>
                  </a:lnTo>
                  <a:lnTo>
                    <a:pt x="270962" y="447521"/>
                  </a:lnTo>
                  <a:lnTo>
                    <a:pt x="324698" y="454721"/>
                  </a:lnTo>
                  <a:lnTo>
                    <a:pt x="381000" y="457200"/>
                  </a:lnTo>
                  <a:lnTo>
                    <a:pt x="437301" y="454721"/>
                  </a:lnTo>
                  <a:lnTo>
                    <a:pt x="491037" y="447521"/>
                  </a:lnTo>
                  <a:lnTo>
                    <a:pt x="541619" y="435953"/>
                  </a:lnTo>
                  <a:lnTo>
                    <a:pt x="588458" y="420371"/>
                  </a:lnTo>
                  <a:lnTo>
                    <a:pt x="630963" y="401128"/>
                  </a:lnTo>
                  <a:lnTo>
                    <a:pt x="668547" y="378578"/>
                  </a:lnTo>
                  <a:lnTo>
                    <a:pt x="700618" y="353074"/>
                  </a:lnTo>
                  <a:lnTo>
                    <a:pt x="726588" y="324971"/>
                  </a:lnTo>
                  <a:lnTo>
                    <a:pt x="757868" y="262380"/>
                  </a:lnTo>
                  <a:lnTo>
                    <a:pt x="761999" y="228600"/>
                  </a:lnTo>
                  <a:lnTo>
                    <a:pt x="757868" y="194819"/>
                  </a:lnTo>
                  <a:lnTo>
                    <a:pt x="726588" y="132228"/>
                  </a:lnTo>
                  <a:lnTo>
                    <a:pt x="700618" y="104125"/>
                  </a:lnTo>
                  <a:lnTo>
                    <a:pt x="668547" y="78621"/>
                  </a:lnTo>
                  <a:lnTo>
                    <a:pt x="630963" y="56071"/>
                  </a:lnTo>
                  <a:lnTo>
                    <a:pt x="588458" y="36828"/>
                  </a:lnTo>
                  <a:lnTo>
                    <a:pt x="541619" y="21246"/>
                  </a:lnTo>
                  <a:lnTo>
                    <a:pt x="491037" y="9678"/>
                  </a:lnTo>
                  <a:lnTo>
                    <a:pt x="437301" y="2478"/>
                  </a:lnTo>
                  <a:lnTo>
                    <a:pt x="381000" y="0"/>
                  </a:lnTo>
                  <a:close/>
                </a:path>
              </a:pathLst>
            </a:custGeom>
            <a:solidFill>
              <a:srgbClr val="66699C"/>
            </a:solidFill>
          </p:spPr>
          <p:txBody>
            <a:bodyPr wrap="square" lIns="0" tIns="0" rIns="0" bIns="0" rtlCol="0"/>
            <a:lstStyle/>
            <a:p>
              <a:endParaRPr/>
            </a:p>
          </p:txBody>
        </p:sp>
        <p:sp>
          <p:nvSpPr>
            <p:cNvPr id="27" name="object 27"/>
            <p:cNvSpPr/>
            <p:nvPr/>
          </p:nvSpPr>
          <p:spPr>
            <a:xfrm>
              <a:off x="381000" y="4267200"/>
              <a:ext cx="762000" cy="457200"/>
            </a:xfrm>
            <a:custGeom>
              <a:avLst/>
              <a:gdLst/>
              <a:ahLst/>
              <a:cxnLst/>
              <a:rect l="l" t="t" r="r" b="b"/>
              <a:pathLst>
                <a:path w="762000" h="457200">
                  <a:moveTo>
                    <a:pt x="0" y="228599"/>
                  </a:moveTo>
                  <a:lnTo>
                    <a:pt x="16131" y="162577"/>
                  </a:lnTo>
                  <a:lnTo>
                    <a:pt x="61381" y="104124"/>
                  </a:lnTo>
                  <a:lnTo>
                    <a:pt x="93452" y="78621"/>
                  </a:lnTo>
                  <a:lnTo>
                    <a:pt x="131035" y="56071"/>
                  </a:lnTo>
                  <a:lnTo>
                    <a:pt x="173541" y="36828"/>
                  </a:lnTo>
                  <a:lnTo>
                    <a:pt x="220379" y="21246"/>
                  </a:lnTo>
                  <a:lnTo>
                    <a:pt x="270962" y="9678"/>
                  </a:lnTo>
                  <a:lnTo>
                    <a:pt x="324698" y="2478"/>
                  </a:lnTo>
                  <a:lnTo>
                    <a:pt x="380999" y="0"/>
                  </a:lnTo>
                  <a:lnTo>
                    <a:pt x="437301" y="2478"/>
                  </a:lnTo>
                  <a:lnTo>
                    <a:pt x="491037" y="9678"/>
                  </a:lnTo>
                  <a:lnTo>
                    <a:pt x="541619" y="21246"/>
                  </a:lnTo>
                  <a:lnTo>
                    <a:pt x="588458" y="36828"/>
                  </a:lnTo>
                  <a:lnTo>
                    <a:pt x="630963" y="56071"/>
                  </a:lnTo>
                  <a:lnTo>
                    <a:pt x="668546" y="78621"/>
                  </a:lnTo>
                  <a:lnTo>
                    <a:pt x="700618" y="104124"/>
                  </a:lnTo>
                  <a:lnTo>
                    <a:pt x="726588" y="132227"/>
                  </a:lnTo>
                  <a:lnTo>
                    <a:pt x="757868" y="194819"/>
                  </a:lnTo>
                  <a:lnTo>
                    <a:pt x="761999" y="228599"/>
                  </a:lnTo>
                  <a:lnTo>
                    <a:pt x="757868" y="262380"/>
                  </a:lnTo>
                  <a:lnTo>
                    <a:pt x="726588" y="324971"/>
                  </a:lnTo>
                  <a:lnTo>
                    <a:pt x="700618" y="353074"/>
                  </a:lnTo>
                  <a:lnTo>
                    <a:pt x="668546" y="378578"/>
                  </a:lnTo>
                  <a:lnTo>
                    <a:pt x="630963" y="401128"/>
                  </a:lnTo>
                  <a:lnTo>
                    <a:pt x="588458" y="420371"/>
                  </a:lnTo>
                  <a:lnTo>
                    <a:pt x="541619" y="435953"/>
                  </a:lnTo>
                  <a:lnTo>
                    <a:pt x="491037" y="447521"/>
                  </a:lnTo>
                  <a:lnTo>
                    <a:pt x="437301" y="454721"/>
                  </a:lnTo>
                  <a:lnTo>
                    <a:pt x="380999" y="457199"/>
                  </a:lnTo>
                  <a:lnTo>
                    <a:pt x="324698" y="454721"/>
                  </a:lnTo>
                  <a:lnTo>
                    <a:pt x="270962" y="447521"/>
                  </a:lnTo>
                  <a:lnTo>
                    <a:pt x="220379" y="435953"/>
                  </a:lnTo>
                  <a:lnTo>
                    <a:pt x="173541" y="420371"/>
                  </a:lnTo>
                  <a:lnTo>
                    <a:pt x="131035" y="401128"/>
                  </a:lnTo>
                  <a:lnTo>
                    <a:pt x="93452" y="378578"/>
                  </a:lnTo>
                  <a:lnTo>
                    <a:pt x="61381" y="353074"/>
                  </a:lnTo>
                  <a:lnTo>
                    <a:pt x="35411" y="324971"/>
                  </a:lnTo>
                  <a:lnTo>
                    <a:pt x="4131" y="262380"/>
                  </a:lnTo>
                  <a:lnTo>
                    <a:pt x="0" y="228599"/>
                  </a:lnTo>
                  <a:close/>
                </a:path>
              </a:pathLst>
            </a:custGeom>
            <a:ln w="19049">
              <a:solidFill>
                <a:srgbClr val="4C4E77"/>
              </a:solidFill>
            </a:ln>
          </p:spPr>
          <p:txBody>
            <a:bodyPr wrap="square" lIns="0" tIns="0" rIns="0" bIns="0" rtlCol="0"/>
            <a:lstStyle/>
            <a:p>
              <a:endParaRPr/>
            </a:p>
          </p:txBody>
        </p:sp>
      </p:grpSp>
      <p:sp>
        <p:nvSpPr>
          <p:cNvPr id="28" name="object 28"/>
          <p:cNvSpPr txBox="1"/>
          <p:nvPr/>
        </p:nvSpPr>
        <p:spPr>
          <a:xfrm>
            <a:off x="2107885" y="4406900"/>
            <a:ext cx="362585" cy="166712"/>
          </a:xfrm>
          <a:prstGeom prst="rect">
            <a:avLst/>
          </a:prstGeom>
        </p:spPr>
        <p:txBody>
          <a:bodyPr vert="horz" wrap="square" lIns="0" tIns="12700" rIns="0" bIns="0" rtlCol="0">
            <a:spAutoFit/>
          </a:bodyPr>
          <a:lstStyle/>
          <a:p>
            <a:pPr marL="12700">
              <a:spcBef>
                <a:spcPts val="100"/>
              </a:spcBef>
            </a:pPr>
            <a:r>
              <a:rPr sz="1000" spc="-20" dirty="0">
                <a:solidFill>
                  <a:srgbClr val="FFFFFF"/>
                </a:solidFill>
                <a:latin typeface="Times New Roman"/>
                <a:cs typeface="Times New Roman"/>
              </a:rPr>
              <a:t>Audio</a:t>
            </a:r>
            <a:endParaRPr sz="1000">
              <a:latin typeface="Times New Roman"/>
              <a:cs typeface="Times New Roman"/>
            </a:endParaRPr>
          </a:p>
        </p:txBody>
      </p:sp>
      <p:grpSp>
        <p:nvGrpSpPr>
          <p:cNvPr id="29" name="object 29"/>
          <p:cNvGrpSpPr/>
          <p:nvPr/>
        </p:nvGrpSpPr>
        <p:grpSpPr>
          <a:xfrm>
            <a:off x="3038474" y="4257675"/>
            <a:ext cx="781050" cy="476250"/>
            <a:chOff x="1514474" y="4257675"/>
            <a:chExt cx="781050" cy="476250"/>
          </a:xfrm>
        </p:grpSpPr>
        <p:sp>
          <p:nvSpPr>
            <p:cNvPr id="30" name="object 30"/>
            <p:cNvSpPr/>
            <p:nvPr/>
          </p:nvSpPr>
          <p:spPr>
            <a:xfrm>
              <a:off x="1523999" y="4267199"/>
              <a:ext cx="762000" cy="457200"/>
            </a:xfrm>
            <a:custGeom>
              <a:avLst/>
              <a:gdLst/>
              <a:ahLst/>
              <a:cxnLst/>
              <a:rect l="l" t="t" r="r" b="b"/>
              <a:pathLst>
                <a:path w="762000" h="457200">
                  <a:moveTo>
                    <a:pt x="381000" y="0"/>
                  </a:moveTo>
                  <a:lnTo>
                    <a:pt x="324698" y="2478"/>
                  </a:lnTo>
                  <a:lnTo>
                    <a:pt x="270961" y="9678"/>
                  </a:lnTo>
                  <a:lnTo>
                    <a:pt x="220379" y="21246"/>
                  </a:lnTo>
                  <a:lnTo>
                    <a:pt x="173541" y="36828"/>
                  </a:lnTo>
                  <a:lnTo>
                    <a:pt x="131035" y="56071"/>
                  </a:lnTo>
                  <a:lnTo>
                    <a:pt x="93452" y="78621"/>
                  </a:lnTo>
                  <a:lnTo>
                    <a:pt x="61381" y="104125"/>
                  </a:lnTo>
                  <a:lnTo>
                    <a:pt x="35410" y="132228"/>
                  </a:lnTo>
                  <a:lnTo>
                    <a:pt x="4131" y="194819"/>
                  </a:lnTo>
                  <a:lnTo>
                    <a:pt x="0" y="228600"/>
                  </a:lnTo>
                  <a:lnTo>
                    <a:pt x="4131" y="262380"/>
                  </a:lnTo>
                  <a:lnTo>
                    <a:pt x="35410" y="324971"/>
                  </a:lnTo>
                  <a:lnTo>
                    <a:pt x="61381" y="353074"/>
                  </a:lnTo>
                  <a:lnTo>
                    <a:pt x="93452" y="378578"/>
                  </a:lnTo>
                  <a:lnTo>
                    <a:pt x="131035" y="401128"/>
                  </a:lnTo>
                  <a:lnTo>
                    <a:pt x="173541" y="420371"/>
                  </a:lnTo>
                  <a:lnTo>
                    <a:pt x="220379" y="435953"/>
                  </a:lnTo>
                  <a:lnTo>
                    <a:pt x="270961" y="447521"/>
                  </a:lnTo>
                  <a:lnTo>
                    <a:pt x="324698" y="454721"/>
                  </a:lnTo>
                  <a:lnTo>
                    <a:pt x="381000" y="457200"/>
                  </a:lnTo>
                  <a:lnTo>
                    <a:pt x="437301" y="454721"/>
                  </a:lnTo>
                  <a:lnTo>
                    <a:pt x="491037" y="447521"/>
                  </a:lnTo>
                  <a:lnTo>
                    <a:pt x="541619" y="435953"/>
                  </a:lnTo>
                  <a:lnTo>
                    <a:pt x="588458" y="420371"/>
                  </a:lnTo>
                  <a:lnTo>
                    <a:pt x="630963" y="401128"/>
                  </a:lnTo>
                  <a:lnTo>
                    <a:pt x="668546" y="378578"/>
                  </a:lnTo>
                  <a:lnTo>
                    <a:pt x="700618" y="353074"/>
                  </a:lnTo>
                  <a:lnTo>
                    <a:pt x="726588" y="324971"/>
                  </a:lnTo>
                  <a:lnTo>
                    <a:pt x="757868" y="262380"/>
                  </a:lnTo>
                  <a:lnTo>
                    <a:pt x="762000" y="228600"/>
                  </a:lnTo>
                  <a:lnTo>
                    <a:pt x="757868" y="194819"/>
                  </a:lnTo>
                  <a:lnTo>
                    <a:pt x="726588" y="132228"/>
                  </a:lnTo>
                  <a:lnTo>
                    <a:pt x="700618" y="104125"/>
                  </a:lnTo>
                  <a:lnTo>
                    <a:pt x="668546" y="78621"/>
                  </a:lnTo>
                  <a:lnTo>
                    <a:pt x="630963" y="56071"/>
                  </a:lnTo>
                  <a:lnTo>
                    <a:pt x="588458" y="36828"/>
                  </a:lnTo>
                  <a:lnTo>
                    <a:pt x="541619" y="21246"/>
                  </a:lnTo>
                  <a:lnTo>
                    <a:pt x="491037" y="9678"/>
                  </a:lnTo>
                  <a:lnTo>
                    <a:pt x="437301" y="2478"/>
                  </a:lnTo>
                  <a:lnTo>
                    <a:pt x="381000" y="0"/>
                  </a:lnTo>
                  <a:close/>
                </a:path>
              </a:pathLst>
            </a:custGeom>
            <a:solidFill>
              <a:srgbClr val="66699C"/>
            </a:solidFill>
          </p:spPr>
          <p:txBody>
            <a:bodyPr wrap="square" lIns="0" tIns="0" rIns="0" bIns="0" rtlCol="0"/>
            <a:lstStyle/>
            <a:p>
              <a:endParaRPr/>
            </a:p>
          </p:txBody>
        </p:sp>
        <p:sp>
          <p:nvSpPr>
            <p:cNvPr id="31" name="object 31"/>
            <p:cNvSpPr/>
            <p:nvPr/>
          </p:nvSpPr>
          <p:spPr>
            <a:xfrm>
              <a:off x="1523999" y="4267200"/>
              <a:ext cx="762000" cy="457200"/>
            </a:xfrm>
            <a:custGeom>
              <a:avLst/>
              <a:gdLst/>
              <a:ahLst/>
              <a:cxnLst/>
              <a:rect l="l" t="t" r="r" b="b"/>
              <a:pathLst>
                <a:path w="762000" h="457200">
                  <a:moveTo>
                    <a:pt x="0" y="228599"/>
                  </a:moveTo>
                  <a:lnTo>
                    <a:pt x="16131" y="162577"/>
                  </a:lnTo>
                  <a:lnTo>
                    <a:pt x="61381" y="104124"/>
                  </a:lnTo>
                  <a:lnTo>
                    <a:pt x="93452" y="78621"/>
                  </a:lnTo>
                  <a:lnTo>
                    <a:pt x="131035" y="56071"/>
                  </a:lnTo>
                  <a:lnTo>
                    <a:pt x="173541" y="36828"/>
                  </a:lnTo>
                  <a:lnTo>
                    <a:pt x="220379" y="21246"/>
                  </a:lnTo>
                  <a:lnTo>
                    <a:pt x="270962" y="9678"/>
                  </a:lnTo>
                  <a:lnTo>
                    <a:pt x="324698" y="2478"/>
                  </a:lnTo>
                  <a:lnTo>
                    <a:pt x="380999" y="0"/>
                  </a:lnTo>
                  <a:lnTo>
                    <a:pt x="437301" y="2478"/>
                  </a:lnTo>
                  <a:lnTo>
                    <a:pt x="491037" y="9678"/>
                  </a:lnTo>
                  <a:lnTo>
                    <a:pt x="541619" y="21246"/>
                  </a:lnTo>
                  <a:lnTo>
                    <a:pt x="588458" y="36828"/>
                  </a:lnTo>
                  <a:lnTo>
                    <a:pt x="630963" y="56071"/>
                  </a:lnTo>
                  <a:lnTo>
                    <a:pt x="668546" y="78621"/>
                  </a:lnTo>
                  <a:lnTo>
                    <a:pt x="700618" y="104124"/>
                  </a:lnTo>
                  <a:lnTo>
                    <a:pt x="726588" y="132227"/>
                  </a:lnTo>
                  <a:lnTo>
                    <a:pt x="757868" y="194819"/>
                  </a:lnTo>
                  <a:lnTo>
                    <a:pt x="761999" y="228599"/>
                  </a:lnTo>
                  <a:lnTo>
                    <a:pt x="757868" y="262380"/>
                  </a:lnTo>
                  <a:lnTo>
                    <a:pt x="726588" y="324971"/>
                  </a:lnTo>
                  <a:lnTo>
                    <a:pt x="700618" y="353074"/>
                  </a:lnTo>
                  <a:lnTo>
                    <a:pt x="668546" y="378578"/>
                  </a:lnTo>
                  <a:lnTo>
                    <a:pt x="630963" y="401128"/>
                  </a:lnTo>
                  <a:lnTo>
                    <a:pt x="588458" y="420371"/>
                  </a:lnTo>
                  <a:lnTo>
                    <a:pt x="541619" y="435953"/>
                  </a:lnTo>
                  <a:lnTo>
                    <a:pt x="491037" y="447521"/>
                  </a:lnTo>
                  <a:lnTo>
                    <a:pt x="437301" y="454721"/>
                  </a:lnTo>
                  <a:lnTo>
                    <a:pt x="380999" y="457199"/>
                  </a:lnTo>
                  <a:lnTo>
                    <a:pt x="324698" y="454721"/>
                  </a:lnTo>
                  <a:lnTo>
                    <a:pt x="270962" y="447521"/>
                  </a:lnTo>
                  <a:lnTo>
                    <a:pt x="220379" y="435953"/>
                  </a:lnTo>
                  <a:lnTo>
                    <a:pt x="173541" y="420371"/>
                  </a:lnTo>
                  <a:lnTo>
                    <a:pt x="131035" y="401128"/>
                  </a:lnTo>
                  <a:lnTo>
                    <a:pt x="93452" y="378578"/>
                  </a:lnTo>
                  <a:lnTo>
                    <a:pt x="61381" y="353074"/>
                  </a:lnTo>
                  <a:lnTo>
                    <a:pt x="35411" y="324971"/>
                  </a:lnTo>
                  <a:lnTo>
                    <a:pt x="4131" y="262380"/>
                  </a:lnTo>
                  <a:lnTo>
                    <a:pt x="0" y="228599"/>
                  </a:lnTo>
                  <a:close/>
                </a:path>
              </a:pathLst>
            </a:custGeom>
            <a:ln w="19049">
              <a:solidFill>
                <a:srgbClr val="4C4E77"/>
              </a:solidFill>
            </a:ln>
          </p:spPr>
          <p:txBody>
            <a:bodyPr wrap="square" lIns="0" tIns="0" rIns="0" bIns="0" rtlCol="0"/>
            <a:lstStyle/>
            <a:p>
              <a:endParaRPr/>
            </a:p>
          </p:txBody>
        </p:sp>
      </p:grpSp>
      <p:sp>
        <p:nvSpPr>
          <p:cNvPr id="32" name="object 32"/>
          <p:cNvSpPr txBox="1"/>
          <p:nvPr/>
        </p:nvSpPr>
        <p:spPr>
          <a:xfrm>
            <a:off x="3256991" y="4406900"/>
            <a:ext cx="350520" cy="166712"/>
          </a:xfrm>
          <a:prstGeom prst="rect">
            <a:avLst/>
          </a:prstGeom>
        </p:spPr>
        <p:txBody>
          <a:bodyPr vert="horz" wrap="square" lIns="0" tIns="12700" rIns="0" bIns="0" rtlCol="0">
            <a:spAutoFit/>
          </a:bodyPr>
          <a:lstStyle/>
          <a:p>
            <a:pPr marL="12700">
              <a:spcBef>
                <a:spcPts val="100"/>
              </a:spcBef>
            </a:pPr>
            <a:r>
              <a:rPr sz="1000" spc="-10" dirty="0">
                <a:solidFill>
                  <a:srgbClr val="FFFFFF"/>
                </a:solidFill>
                <a:latin typeface="Times New Roman"/>
                <a:cs typeface="Times New Roman"/>
              </a:rPr>
              <a:t>Video</a:t>
            </a:r>
            <a:endParaRPr sz="1000">
              <a:latin typeface="Times New Roman"/>
              <a:cs typeface="Times New Roman"/>
            </a:endParaRPr>
          </a:p>
        </p:txBody>
      </p:sp>
      <p:grpSp>
        <p:nvGrpSpPr>
          <p:cNvPr id="33" name="object 33"/>
          <p:cNvGrpSpPr/>
          <p:nvPr/>
        </p:nvGrpSpPr>
        <p:grpSpPr>
          <a:xfrm>
            <a:off x="2286001" y="3805237"/>
            <a:ext cx="1143000" cy="462280"/>
            <a:chOff x="762001" y="3805237"/>
            <a:chExt cx="1143000" cy="462280"/>
          </a:xfrm>
        </p:grpSpPr>
        <p:sp>
          <p:nvSpPr>
            <p:cNvPr id="34" name="object 34"/>
            <p:cNvSpPr/>
            <p:nvPr/>
          </p:nvSpPr>
          <p:spPr>
            <a:xfrm>
              <a:off x="782498" y="3810000"/>
              <a:ext cx="618490" cy="442595"/>
            </a:xfrm>
            <a:custGeom>
              <a:avLst/>
              <a:gdLst/>
              <a:ahLst/>
              <a:cxnLst/>
              <a:rect l="l" t="t" r="r" b="b"/>
              <a:pathLst>
                <a:path w="618490" h="442595">
                  <a:moveTo>
                    <a:pt x="618453" y="0"/>
                  </a:moveTo>
                  <a:lnTo>
                    <a:pt x="0" y="442532"/>
                  </a:lnTo>
                </a:path>
              </a:pathLst>
            </a:custGeom>
            <a:ln w="9524">
              <a:solidFill>
                <a:srgbClr val="66699C"/>
              </a:solidFill>
            </a:ln>
          </p:spPr>
          <p:txBody>
            <a:bodyPr wrap="square" lIns="0" tIns="0" rIns="0" bIns="0" rtlCol="0"/>
            <a:lstStyle/>
            <a:p>
              <a:endParaRPr/>
            </a:p>
          </p:txBody>
        </p:sp>
        <p:pic>
          <p:nvPicPr>
            <p:cNvPr id="35" name="object 35"/>
            <p:cNvPicPr/>
            <p:nvPr/>
          </p:nvPicPr>
          <p:blipFill>
            <a:blip r:embed="rId6" cstate="print"/>
            <a:stretch>
              <a:fillRect/>
            </a:stretch>
          </p:blipFill>
          <p:spPr>
            <a:xfrm>
              <a:off x="762001" y="4157583"/>
              <a:ext cx="121630" cy="109616"/>
            </a:xfrm>
            <a:prstGeom prst="rect">
              <a:avLst/>
            </a:prstGeom>
          </p:spPr>
        </p:pic>
        <p:sp>
          <p:nvSpPr>
            <p:cNvPr id="36" name="object 36"/>
            <p:cNvSpPr/>
            <p:nvPr/>
          </p:nvSpPr>
          <p:spPr>
            <a:xfrm>
              <a:off x="1400952" y="3809999"/>
              <a:ext cx="485775" cy="440690"/>
            </a:xfrm>
            <a:custGeom>
              <a:avLst/>
              <a:gdLst/>
              <a:ahLst/>
              <a:cxnLst/>
              <a:rect l="l" t="t" r="r" b="b"/>
              <a:pathLst>
                <a:path w="485775" h="440689">
                  <a:moveTo>
                    <a:pt x="0" y="0"/>
                  </a:moveTo>
                  <a:lnTo>
                    <a:pt x="485378" y="440266"/>
                  </a:lnTo>
                </a:path>
              </a:pathLst>
            </a:custGeom>
            <a:ln w="9524">
              <a:solidFill>
                <a:srgbClr val="66699C"/>
              </a:solidFill>
            </a:ln>
          </p:spPr>
          <p:txBody>
            <a:bodyPr wrap="square" lIns="0" tIns="0" rIns="0" bIns="0" rtlCol="0"/>
            <a:lstStyle/>
            <a:p>
              <a:endParaRPr/>
            </a:p>
          </p:txBody>
        </p:sp>
        <p:pic>
          <p:nvPicPr>
            <p:cNvPr id="37" name="object 37"/>
            <p:cNvPicPr/>
            <p:nvPr/>
          </p:nvPicPr>
          <p:blipFill>
            <a:blip r:embed="rId7" cstate="print"/>
            <a:stretch>
              <a:fillRect/>
            </a:stretch>
          </p:blipFill>
          <p:spPr>
            <a:xfrm>
              <a:off x="1786148" y="4151924"/>
              <a:ext cx="118851" cy="115275"/>
            </a:xfrm>
            <a:prstGeom prst="rect">
              <a:avLst/>
            </a:prstGeom>
          </p:spPr>
        </p:pic>
      </p:grpSp>
      <p:sp>
        <p:nvSpPr>
          <p:cNvPr id="38" name="object 38"/>
          <p:cNvSpPr txBox="1"/>
          <p:nvPr/>
        </p:nvSpPr>
        <p:spPr>
          <a:xfrm>
            <a:off x="1907541" y="3901598"/>
            <a:ext cx="269875" cy="166712"/>
          </a:xfrm>
          <a:prstGeom prst="rect">
            <a:avLst/>
          </a:prstGeom>
        </p:spPr>
        <p:txBody>
          <a:bodyPr vert="horz" wrap="square" lIns="0" tIns="12700" rIns="0" bIns="0" rtlCol="0">
            <a:spAutoFit/>
          </a:bodyPr>
          <a:lstStyle/>
          <a:p>
            <a:pPr marL="12700">
              <a:spcBef>
                <a:spcPts val="100"/>
              </a:spcBef>
            </a:pPr>
            <a:r>
              <a:rPr sz="1000" spc="-25" dirty="0">
                <a:latin typeface="Times New Roman"/>
                <a:cs typeface="Times New Roman"/>
              </a:rPr>
              <a:t>33%</a:t>
            </a:r>
            <a:endParaRPr sz="1000">
              <a:latin typeface="Times New Roman"/>
              <a:cs typeface="Times New Roman"/>
            </a:endParaRPr>
          </a:p>
        </p:txBody>
      </p:sp>
      <p:sp>
        <p:nvSpPr>
          <p:cNvPr id="39" name="object 39"/>
          <p:cNvSpPr txBox="1"/>
          <p:nvPr/>
        </p:nvSpPr>
        <p:spPr>
          <a:xfrm>
            <a:off x="2745740" y="3901598"/>
            <a:ext cx="269875" cy="166712"/>
          </a:xfrm>
          <a:prstGeom prst="rect">
            <a:avLst/>
          </a:prstGeom>
        </p:spPr>
        <p:txBody>
          <a:bodyPr vert="horz" wrap="square" lIns="0" tIns="12700" rIns="0" bIns="0" rtlCol="0">
            <a:spAutoFit/>
          </a:bodyPr>
          <a:lstStyle/>
          <a:p>
            <a:pPr marL="12700">
              <a:spcBef>
                <a:spcPts val="100"/>
              </a:spcBef>
            </a:pPr>
            <a:r>
              <a:rPr sz="1000" spc="-25" dirty="0">
                <a:latin typeface="Times New Roman"/>
                <a:cs typeface="Times New Roman"/>
              </a:rPr>
              <a:t>33%</a:t>
            </a:r>
            <a:endParaRPr sz="1000">
              <a:latin typeface="Times New Roman"/>
              <a:cs typeface="Times New Roman"/>
            </a:endParaRPr>
          </a:p>
        </p:txBody>
      </p:sp>
      <p:sp>
        <p:nvSpPr>
          <p:cNvPr id="40" name="object 40"/>
          <p:cNvSpPr txBox="1"/>
          <p:nvPr/>
        </p:nvSpPr>
        <p:spPr>
          <a:xfrm>
            <a:off x="3660140" y="3901598"/>
            <a:ext cx="269875" cy="166712"/>
          </a:xfrm>
          <a:prstGeom prst="rect">
            <a:avLst/>
          </a:prstGeom>
        </p:spPr>
        <p:txBody>
          <a:bodyPr vert="horz" wrap="square" lIns="0" tIns="12700" rIns="0" bIns="0" rtlCol="0">
            <a:spAutoFit/>
          </a:bodyPr>
          <a:lstStyle/>
          <a:p>
            <a:pPr marL="12700">
              <a:spcBef>
                <a:spcPts val="100"/>
              </a:spcBef>
            </a:pPr>
            <a:r>
              <a:rPr sz="1000" spc="-25" dirty="0">
                <a:latin typeface="Times New Roman"/>
                <a:cs typeface="Times New Roman"/>
              </a:rPr>
              <a:t>33%</a:t>
            </a:r>
            <a:endParaRPr sz="1000">
              <a:latin typeface="Times New Roman"/>
              <a:cs typeface="Times New Roman"/>
            </a:endParaRPr>
          </a:p>
        </p:txBody>
      </p:sp>
      <p:sp>
        <p:nvSpPr>
          <p:cNvPr id="41" name="object 41"/>
          <p:cNvSpPr txBox="1"/>
          <p:nvPr/>
        </p:nvSpPr>
        <p:spPr>
          <a:xfrm>
            <a:off x="2108304" y="4814510"/>
            <a:ext cx="278130" cy="166712"/>
          </a:xfrm>
          <a:prstGeom prst="rect">
            <a:avLst/>
          </a:prstGeom>
        </p:spPr>
        <p:txBody>
          <a:bodyPr vert="horz" wrap="square" lIns="0" tIns="12700" rIns="0" bIns="0" rtlCol="0">
            <a:spAutoFit/>
          </a:bodyPr>
          <a:lstStyle/>
          <a:p>
            <a:pPr marL="12700">
              <a:spcBef>
                <a:spcPts val="100"/>
              </a:spcBef>
            </a:pPr>
            <a:r>
              <a:rPr sz="1000" spc="-25" dirty="0">
                <a:latin typeface="Times New Roman"/>
                <a:cs typeface="Times New Roman"/>
              </a:rPr>
              <a:t>20%</a:t>
            </a:r>
            <a:endParaRPr sz="1000">
              <a:latin typeface="Times New Roman"/>
              <a:cs typeface="Times New Roman"/>
            </a:endParaRPr>
          </a:p>
        </p:txBody>
      </p:sp>
      <p:sp>
        <p:nvSpPr>
          <p:cNvPr id="42" name="object 42"/>
          <p:cNvSpPr txBox="1"/>
          <p:nvPr/>
        </p:nvSpPr>
        <p:spPr>
          <a:xfrm>
            <a:off x="3279139" y="4833620"/>
            <a:ext cx="283210" cy="166712"/>
          </a:xfrm>
          <a:prstGeom prst="rect">
            <a:avLst/>
          </a:prstGeom>
        </p:spPr>
        <p:txBody>
          <a:bodyPr vert="horz" wrap="square" lIns="0" tIns="12700" rIns="0" bIns="0" rtlCol="0">
            <a:spAutoFit/>
          </a:bodyPr>
          <a:lstStyle/>
          <a:p>
            <a:pPr marL="12700">
              <a:spcBef>
                <a:spcPts val="100"/>
              </a:spcBef>
            </a:pPr>
            <a:r>
              <a:rPr sz="1000" spc="30" dirty="0">
                <a:latin typeface="Times New Roman"/>
                <a:cs typeface="Times New Roman"/>
              </a:rPr>
              <a:t>80%</a:t>
            </a:r>
            <a:endParaRPr sz="1000">
              <a:latin typeface="Times New Roman"/>
              <a:cs typeface="Times New Roman"/>
            </a:endParaRPr>
          </a:p>
        </p:txBody>
      </p:sp>
      <p:grpSp>
        <p:nvGrpSpPr>
          <p:cNvPr id="43" name="object 43"/>
          <p:cNvGrpSpPr/>
          <p:nvPr/>
        </p:nvGrpSpPr>
        <p:grpSpPr>
          <a:xfrm>
            <a:off x="5383176" y="2428875"/>
            <a:ext cx="734060" cy="476250"/>
            <a:chOff x="3859176" y="2428875"/>
            <a:chExt cx="734060" cy="476250"/>
          </a:xfrm>
        </p:grpSpPr>
        <p:sp>
          <p:nvSpPr>
            <p:cNvPr id="44" name="object 44"/>
            <p:cNvSpPr/>
            <p:nvPr/>
          </p:nvSpPr>
          <p:spPr>
            <a:xfrm>
              <a:off x="3868702" y="2438399"/>
              <a:ext cx="715010" cy="457200"/>
            </a:xfrm>
            <a:custGeom>
              <a:avLst/>
              <a:gdLst/>
              <a:ahLst/>
              <a:cxnLst/>
              <a:rect l="l" t="t" r="r" b="b"/>
              <a:pathLst>
                <a:path w="715010" h="457200">
                  <a:moveTo>
                    <a:pt x="357268" y="0"/>
                  </a:moveTo>
                  <a:lnTo>
                    <a:pt x="299318" y="2991"/>
                  </a:lnTo>
                  <a:lnTo>
                    <a:pt x="244344" y="11654"/>
                  </a:lnTo>
                  <a:lnTo>
                    <a:pt x="193083" y="25515"/>
                  </a:lnTo>
                  <a:lnTo>
                    <a:pt x="146270" y="44106"/>
                  </a:lnTo>
                  <a:lnTo>
                    <a:pt x="104641" y="66955"/>
                  </a:lnTo>
                  <a:lnTo>
                    <a:pt x="68932" y="93591"/>
                  </a:lnTo>
                  <a:lnTo>
                    <a:pt x="39877" y="123545"/>
                  </a:lnTo>
                  <a:lnTo>
                    <a:pt x="18213" y="156344"/>
                  </a:lnTo>
                  <a:lnTo>
                    <a:pt x="0" y="228600"/>
                  </a:lnTo>
                  <a:lnTo>
                    <a:pt x="4676" y="265680"/>
                  </a:lnTo>
                  <a:lnTo>
                    <a:pt x="39877" y="333655"/>
                  </a:lnTo>
                  <a:lnTo>
                    <a:pt x="68932" y="363608"/>
                  </a:lnTo>
                  <a:lnTo>
                    <a:pt x="104641" y="390244"/>
                  </a:lnTo>
                  <a:lnTo>
                    <a:pt x="146270" y="413093"/>
                  </a:lnTo>
                  <a:lnTo>
                    <a:pt x="193083" y="431684"/>
                  </a:lnTo>
                  <a:lnTo>
                    <a:pt x="244344" y="445545"/>
                  </a:lnTo>
                  <a:lnTo>
                    <a:pt x="299318" y="454208"/>
                  </a:lnTo>
                  <a:lnTo>
                    <a:pt x="357268" y="457200"/>
                  </a:lnTo>
                  <a:lnTo>
                    <a:pt x="415219" y="454208"/>
                  </a:lnTo>
                  <a:lnTo>
                    <a:pt x="470193" y="445545"/>
                  </a:lnTo>
                  <a:lnTo>
                    <a:pt x="521454" y="431684"/>
                  </a:lnTo>
                  <a:lnTo>
                    <a:pt x="568267" y="413093"/>
                  </a:lnTo>
                  <a:lnTo>
                    <a:pt x="609896" y="390244"/>
                  </a:lnTo>
                  <a:lnTo>
                    <a:pt x="645605" y="363608"/>
                  </a:lnTo>
                  <a:lnTo>
                    <a:pt x="674660" y="333655"/>
                  </a:lnTo>
                  <a:lnTo>
                    <a:pt x="696323" y="300855"/>
                  </a:lnTo>
                  <a:lnTo>
                    <a:pt x="714537" y="228600"/>
                  </a:lnTo>
                  <a:lnTo>
                    <a:pt x="709861" y="191519"/>
                  </a:lnTo>
                  <a:lnTo>
                    <a:pt x="674660" y="123545"/>
                  </a:lnTo>
                  <a:lnTo>
                    <a:pt x="645605" y="93591"/>
                  </a:lnTo>
                  <a:lnTo>
                    <a:pt x="609896" y="66955"/>
                  </a:lnTo>
                  <a:lnTo>
                    <a:pt x="568267" y="44106"/>
                  </a:lnTo>
                  <a:lnTo>
                    <a:pt x="521454" y="25515"/>
                  </a:lnTo>
                  <a:lnTo>
                    <a:pt x="470193" y="11654"/>
                  </a:lnTo>
                  <a:lnTo>
                    <a:pt x="415219" y="2991"/>
                  </a:lnTo>
                  <a:lnTo>
                    <a:pt x="357268" y="0"/>
                  </a:lnTo>
                  <a:close/>
                </a:path>
              </a:pathLst>
            </a:custGeom>
            <a:solidFill>
              <a:srgbClr val="66699C"/>
            </a:solidFill>
          </p:spPr>
          <p:txBody>
            <a:bodyPr wrap="square" lIns="0" tIns="0" rIns="0" bIns="0" rtlCol="0"/>
            <a:lstStyle/>
            <a:p>
              <a:endParaRPr/>
            </a:p>
          </p:txBody>
        </p:sp>
        <p:sp>
          <p:nvSpPr>
            <p:cNvPr id="45" name="object 45"/>
            <p:cNvSpPr/>
            <p:nvPr/>
          </p:nvSpPr>
          <p:spPr>
            <a:xfrm>
              <a:off x="3868701" y="2438400"/>
              <a:ext cx="715010" cy="457200"/>
            </a:xfrm>
            <a:custGeom>
              <a:avLst/>
              <a:gdLst/>
              <a:ahLst/>
              <a:cxnLst/>
              <a:rect l="l" t="t" r="r" b="b"/>
              <a:pathLst>
                <a:path w="715010" h="457200">
                  <a:moveTo>
                    <a:pt x="0" y="228599"/>
                  </a:moveTo>
                  <a:lnTo>
                    <a:pt x="18213" y="156344"/>
                  </a:lnTo>
                  <a:lnTo>
                    <a:pt x="39877" y="123545"/>
                  </a:lnTo>
                  <a:lnTo>
                    <a:pt x="68932" y="93591"/>
                  </a:lnTo>
                  <a:lnTo>
                    <a:pt x="104641" y="66955"/>
                  </a:lnTo>
                  <a:lnTo>
                    <a:pt x="146270" y="44106"/>
                  </a:lnTo>
                  <a:lnTo>
                    <a:pt x="193083" y="25515"/>
                  </a:lnTo>
                  <a:lnTo>
                    <a:pt x="244344" y="11654"/>
                  </a:lnTo>
                  <a:lnTo>
                    <a:pt x="299317" y="2991"/>
                  </a:lnTo>
                  <a:lnTo>
                    <a:pt x="357268" y="0"/>
                  </a:lnTo>
                  <a:lnTo>
                    <a:pt x="415219" y="2991"/>
                  </a:lnTo>
                  <a:lnTo>
                    <a:pt x="470193" y="11654"/>
                  </a:lnTo>
                  <a:lnTo>
                    <a:pt x="521454" y="25515"/>
                  </a:lnTo>
                  <a:lnTo>
                    <a:pt x="568267" y="44106"/>
                  </a:lnTo>
                  <a:lnTo>
                    <a:pt x="609896" y="66955"/>
                  </a:lnTo>
                  <a:lnTo>
                    <a:pt x="645605" y="93591"/>
                  </a:lnTo>
                  <a:lnTo>
                    <a:pt x="674660" y="123545"/>
                  </a:lnTo>
                  <a:lnTo>
                    <a:pt x="696323" y="156344"/>
                  </a:lnTo>
                  <a:lnTo>
                    <a:pt x="714537" y="228599"/>
                  </a:lnTo>
                  <a:lnTo>
                    <a:pt x="709861" y="265680"/>
                  </a:lnTo>
                  <a:lnTo>
                    <a:pt x="674660" y="333654"/>
                  </a:lnTo>
                  <a:lnTo>
                    <a:pt x="645605" y="363608"/>
                  </a:lnTo>
                  <a:lnTo>
                    <a:pt x="609896" y="390244"/>
                  </a:lnTo>
                  <a:lnTo>
                    <a:pt x="568267" y="413093"/>
                  </a:lnTo>
                  <a:lnTo>
                    <a:pt x="521454" y="431684"/>
                  </a:lnTo>
                  <a:lnTo>
                    <a:pt x="470193" y="445545"/>
                  </a:lnTo>
                  <a:lnTo>
                    <a:pt x="415219" y="454207"/>
                  </a:lnTo>
                  <a:lnTo>
                    <a:pt x="357268" y="457199"/>
                  </a:lnTo>
                  <a:lnTo>
                    <a:pt x="299317" y="454207"/>
                  </a:lnTo>
                  <a:lnTo>
                    <a:pt x="244344" y="445545"/>
                  </a:lnTo>
                  <a:lnTo>
                    <a:pt x="193083" y="431684"/>
                  </a:lnTo>
                  <a:lnTo>
                    <a:pt x="146270" y="413093"/>
                  </a:lnTo>
                  <a:lnTo>
                    <a:pt x="104641" y="390244"/>
                  </a:lnTo>
                  <a:lnTo>
                    <a:pt x="68932" y="363608"/>
                  </a:lnTo>
                  <a:lnTo>
                    <a:pt x="39877" y="333654"/>
                  </a:lnTo>
                  <a:lnTo>
                    <a:pt x="18213" y="300855"/>
                  </a:lnTo>
                  <a:lnTo>
                    <a:pt x="0" y="228599"/>
                  </a:lnTo>
                  <a:close/>
                </a:path>
              </a:pathLst>
            </a:custGeom>
            <a:ln w="19049">
              <a:solidFill>
                <a:srgbClr val="4C4E77"/>
              </a:solidFill>
            </a:ln>
          </p:spPr>
          <p:txBody>
            <a:bodyPr wrap="square" lIns="0" tIns="0" rIns="0" bIns="0" rtlCol="0"/>
            <a:lstStyle/>
            <a:p>
              <a:endParaRPr/>
            </a:p>
          </p:txBody>
        </p:sp>
      </p:grpSp>
      <p:sp>
        <p:nvSpPr>
          <p:cNvPr id="46" name="object 46"/>
          <p:cNvSpPr txBox="1"/>
          <p:nvPr/>
        </p:nvSpPr>
        <p:spPr>
          <a:xfrm>
            <a:off x="5605453" y="2578100"/>
            <a:ext cx="295910" cy="166712"/>
          </a:xfrm>
          <a:prstGeom prst="rect">
            <a:avLst/>
          </a:prstGeom>
        </p:spPr>
        <p:txBody>
          <a:bodyPr vert="horz" wrap="square" lIns="0" tIns="12700" rIns="0" bIns="0" rtlCol="0">
            <a:spAutoFit/>
          </a:bodyPr>
          <a:lstStyle/>
          <a:p>
            <a:pPr marL="12700">
              <a:spcBef>
                <a:spcPts val="100"/>
              </a:spcBef>
            </a:pPr>
            <a:r>
              <a:rPr sz="1000" spc="-20" dirty="0">
                <a:solidFill>
                  <a:srgbClr val="FFFFFF"/>
                </a:solidFill>
                <a:latin typeface="Times New Roman"/>
                <a:cs typeface="Times New Roman"/>
              </a:rPr>
              <a:t>Root</a:t>
            </a:r>
            <a:endParaRPr sz="1000">
              <a:latin typeface="Times New Roman"/>
              <a:cs typeface="Times New Roman"/>
            </a:endParaRPr>
          </a:p>
        </p:txBody>
      </p:sp>
      <p:grpSp>
        <p:nvGrpSpPr>
          <p:cNvPr id="47" name="object 47"/>
          <p:cNvGrpSpPr/>
          <p:nvPr/>
        </p:nvGrpSpPr>
        <p:grpSpPr>
          <a:xfrm>
            <a:off x="6315073" y="3343275"/>
            <a:ext cx="628650" cy="476250"/>
            <a:chOff x="4791073" y="3343275"/>
            <a:chExt cx="628650" cy="476250"/>
          </a:xfrm>
        </p:grpSpPr>
        <p:sp>
          <p:nvSpPr>
            <p:cNvPr id="48" name="object 48"/>
            <p:cNvSpPr/>
            <p:nvPr/>
          </p:nvSpPr>
          <p:spPr>
            <a:xfrm>
              <a:off x="4800598" y="3352799"/>
              <a:ext cx="609600" cy="457200"/>
            </a:xfrm>
            <a:custGeom>
              <a:avLst/>
              <a:gdLst/>
              <a:ahLst/>
              <a:cxnLst/>
              <a:rect l="l" t="t" r="r" b="b"/>
              <a:pathLst>
                <a:path w="609600" h="457200">
                  <a:moveTo>
                    <a:pt x="304800" y="0"/>
                  </a:moveTo>
                  <a:lnTo>
                    <a:pt x="250011" y="3683"/>
                  </a:lnTo>
                  <a:lnTo>
                    <a:pt x="198445" y="14301"/>
                  </a:lnTo>
                  <a:lnTo>
                    <a:pt x="150961" y="31210"/>
                  </a:lnTo>
                  <a:lnTo>
                    <a:pt x="108421" y="53763"/>
                  </a:lnTo>
                  <a:lnTo>
                    <a:pt x="71685" y="81316"/>
                  </a:lnTo>
                  <a:lnTo>
                    <a:pt x="41614" y="113221"/>
                  </a:lnTo>
                  <a:lnTo>
                    <a:pt x="19069" y="148834"/>
                  </a:lnTo>
                  <a:lnTo>
                    <a:pt x="4910" y="187508"/>
                  </a:lnTo>
                  <a:lnTo>
                    <a:pt x="0" y="228600"/>
                  </a:lnTo>
                  <a:lnTo>
                    <a:pt x="4910" y="269691"/>
                  </a:lnTo>
                  <a:lnTo>
                    <a:pt x="19069" y="308365"/>
                  </a:lnTo>
                  <a:lnTo>
                    <a:pt x="41614" y="343978"/>
                  </a:lnTo>
                  <a:lnTo>
                    <a:pt x="71685" y="375883"/>
                  </a:lnTo>
                  <a:lnTo>
                    <a:pt x="108421" y="403436"/>
                  </a:lnTo>
                  <a:lnTo>
                    <a:pt x="150961" y="425989"/>
                  </a:lnTo>
                  <a:lnTo>
                    <a:pt x="198445" y="442898"/>
                  </a:lnTo>
                  <a:lnTo>
                    <a:pt x="250011" y="453516"/>
                  </a:lnTo>
                  <a:lnTo>
                    <a:pt x="304800" y="457200"/>
                  </a:lnTo>
                  <a:lnTo>
                    <a:pt x="359588" y="453516"/>
                  </a:lnTo>
                  <a:lnTo>
                    <a:pt x="411154" y="442898"/>
                  </a:lnTo>
                  <a:lnTo>
                    <a:pt x="458638" y="425989"/>
                  </a:lnTo>
                  <a:lnTo>
                    <a:pt x="501178" y="403436"/>
                  </a:lnTo>
                  <a:lnTo>
                    <a:pt x="537914" y="375883"/>
                  </a:lnTo>
                  <a:lnTo>
                    <a:pt x="567985" y="343978"/>
                  </a:lnTo>
                  <a:lnTo>
                    <a:pt x="590530" y="308365"/>
                  </a:lnTo>
                  <a:lnTo>
                    <a:pt x="604689" y="269691"/>
                  </a:lnTo>
                  <a:lnTo>
                    <a:pt x="609600" y="228600"/>
                  </a:lnTo>
                  <a:lnTo>
                    <a:pt x="604689" y="187508"/>
                  </a:lnTo>
                  <a:lnTo>
                    <a:pt x="590530" y="148834"/>
                  </a:lnTo>
                  <a:lnTo>
                    <a:pt x="567985" y="113221"/>
                  </a:lnTo>
                  <a:lnTo>
                    <a:pt x="537914" y="81316"/>
                  </a:lnTo>
                  <a:lnTo>
                    <a:pt x="501178" y="53763"/>
                  </a:lnTo>
                  <a:lnTo>
                    <a:pt x="458638" y="31210"/>
                  </a:lnTo>
                  <a:lnTo>
                    <a:pt x="411154" y="14301"/>
                  </a:lnTo>
                  <a:lnTo>
                    <a:pt x="359588" y="3683"/>
                  </a:lnTo>
                  <a:lnTo>
                    <a:pt x="304800" y="0"/>
                  </a:lnTo>
                  <a:close/>
                </a:path>
              </a:pathLst>
            </a:custGeom>
            <a:solidFill>
              <a:srgbClr val="66699C"/>
            </a:solidFill>
          </p:spPr>
          <p:txBody>
            <a:bodyPr wrap="square" lIns="0" tIns="0" rIns="0" bIns="0" rtlCol="0"/>
            <a:lstStyle/>
            <a:p>
              <a:endParaRPr/>
            </a:p>
          </p:txBody>
        </p:sp>
        <p:sp>
          <p:nvSpPr>
            <p:cNvPr id="49" name="object 49"/>
            <p:cNvSpPr/>
            <p:nvPr/>
          </p:nvSpPr>
          <p:spPr>
            <a:xfrm>
              <a:off x="4800598" y="3352800"/>
              <a:ext cx="609600" cy="457200"/>
            </a:xfrm>
            <a:custGeom>
              <a:avLst/>
              <a:gdLst/>
              <a:ahLst/>
              <a:cxnLst/>
              <a:rect l="l" t="t" r="r" b="b"/>
              <a:pathLst>
                <a:path w="609600" h="457200">
                  <a:moveTo>
                    <a:pt x="0" y="228599"/>
                  </a:moveTo>
                  <a:lnTo>
                    <a:pt x="4910" y="187508"/>
                  </a:lnTo>
                  <a:lnTo>
                    <a:pt x="19069" y="148833"/>
                  </a:lnTo>
                  <a:lnTo>
                    <a:pt x="41614" y="113221"/>
                  </a:lnTo>
                  <a:lnTo>
                    <a:pt x="71685" y="81315"/>
                  </a:lnTo>
                  <a:lnTo>
                    <a:pt x="108421" y="53763"/>
                  </a:lnTo>
                  <a:lnTo>
                    <a:pt x="150961" y="31210"/>
                  </a:lnTo>
                  <a:lnTo>
                    <a:pt x="198445" y="14301"/>
                  </a:lnTo>
                  <a:lnTo>
                    <a:pt x="250011" y="3683"/>
                  </a:lnTo>
                  <a:lnTo>
                    <a:pt x="304800" y="0"/>
                  </a:lnTo>
                  <a:lnTo>
                    <a:pt x="359588" y="3683"/>
                  </a:lnTo>
                  <a:lnTo>
                    <a:pt x="411154" y="14301"/>
                  </a:lnTo>
                  <a:lnTo>
                    <a:pt x="458638" y="31210"/>
                  </a:lnTo>
                  <a:lnTo>
                    <a:pt x="501178" y="53763"/>
                  </a:lnTo>
                  <a:lnTo>
                    <a:pt x="537914" y="81315"/>
                  </a:lnTo>
                  <a:lnTo>
                    <a:pt x="567985" y="113221"/>
                  </a:lnTo>
                  <a:lnTo>
                    <a:pt x="590530" y="148833"/>
                  </a:lnTo>
                  <a:lnTo>
                    <a:pt x="604689" y="187508"/>
                  </a:lnTo>
                  <a:lnTo>
                    <a:pt x="609599" y="228599"/>
                  </a:lnTo>
                  <a:lnTo>
                    <a:pt x="604689" y="269691"/>
                  </a:lnTo>
                  <a:lnTo>
                    <a:pt x="590530" y="308365"/>
                  </a:lnTo>
                  <a:lnTo>
                    <a:pt x="567985" y="343978"/>
                  </a:lnTo>
                  <a:lnTo>
                    <a:pt x="537914" y="375883"/>
                  </a:lnTo>
                  <a:lnTo>
                    <a:pt x="501178" y="403436"/>
                  </a:lnTo>
                  <a:lnTo>
                    <a:pt x="458638" y="425989"/>
                  </a:lnTo>
                  <a:lnTo>
                    <a:pt x="411154" y="442898"/>
                  </a:lnTo>
                  <a:lnTo>
                    <a:pt x="359588" y="453516"/>
                  </a:lnTo>
                  <a:lnTo>
                    <a:pt x="304800" y="457199"/>
                  </a:lnTo>
                  <a:lnTo>
                    <a:pt x="250011" y="453516"/>
                  </a:lnTo>
                  <a:lnTo>
                    <a:pt x="198445" y="442898"/>
                  </a:lnTo>
                  <a:lnTo>
                    <a:pt x="150961" y="425989"/>
                  </a:lnTo>
                  <a:lnTo>
                    <a:pt x="108421" y="403436"/>
                  </a:lnTo>
                  <a:lnTo>
                    <a:pt x="71685" y="375883"/>
                  </a:lnTo>
                  <a:lnTo>
                    <a:pt x="41614" y="343978"/>
                  </a:lnTo>
                  <a:lnTo>
                    <a:pt x="19069" y="308365"/>
                  </a:lnTo>
                  <a:lnTo>
                    <a:pt x="4910" y="269691"/>
                  </a:lnTo>
                  <a:lnTo>
                    <a:pt x="0" y="228599"/>
                  </a:lnTo>
                  <a:close/>
                </a:path>
              </a:pathLst>
            </a:custGeom>
            <a:ln w="19049">
              <a:solidFill>
                <a:srgbClr val="4C4E77"/>
              </a:solidFill>
            </a:ln>
          </p:spPr>
          <p:txBody>
            <a:bodyPr wrap="square" lIns="0" tIns="0" rIns="0" bIns="0" rtlCol="0"/>
            <a:lstStyle/>
            <a:p>
              <a:endParaRPr/>
            </a:p>
          </p:txBody>
        </p:sp>
      </p:grpSp>
      <p:sp>
        <p:nvSpPr>
          <p:cNvPr id="50" name="object 50"/>
          <p:cNvSpPr txBox="1"/>
          <p:nvPr/>
        </p:nvSpPr>
        <p:spPr>
          <a:xfrm>
            <a:off x="6500147" y="3492500"/>
            <a:ext cx="264795" cy="166712"/>
          </a:xfrm>
          <a:prstGeom prst="rect">
            <a:avLst/>
          </a:prstGeom>
        </p:spPr>
        <p:txBody>
          <a:bodyPr vert="horz" wrap="square" lIns="0" tIns="12700" rIns="0" bIns="0" rtlCol="0">
            <a:spAutoFit/>
          </a:bodyPr>
          <a:lstStyle/>
          <a:p>
            <a:pPr marL="12700">
              <a:spcBef>
                <a:spcPts val="100"/>
              </a:spcBef>
            </a:pPr>
            <a:r>
              <a:rPr sz="1000" spc="-25" dirty="0">
                <a:solidFill>
                  <a:srgbClr val="FFFFFF"/>
                </a:solidFill>
                <a:latin typeface="Times New Roman"/>
                <a:cs typeface="Times New Roman"/>
              </a:rPr>
              <a:t>SRT</a:t>
            </a:r>
            <a:endParaRPr sz="1000">
              <a:latin typeface="Times New Roman"/>
              <a:cs typeface="Times New Roman"/>
            </a:endParaRPr>
          </a:p>
        </p:txBody>
      </p:sp>
      <p:grpSp>
        <p:nvGrpSpPr>
          <p:cNvPr id="51" name="object 51"/>
          <p:cNvGrpSpPr/>
          <p:nvPr/>
        </p:nvGrpSpPr>
        <p:grpSpPr>
          <a:xfrm>
            <a:off x="4714873" y="3343275"/>
            <a:ext cx="722630" cy="476250"/>
            <a:chOff x="3190873" y="3343275"/>
            <a:chExt cx="722630" cy="476250"/>
          </a:xfrm>
        </p:grpSpPr>
        <p:sp>
          <p:nvSpPr>
            <p:cNvPr id="52" name="object 52"/>
            <p:cNvSpPr/>
            <p:nvPr/>
          </p:nvSpPr>
          <p:spPr>
            <a:xfrm>
              <a:off x="3200398" y="3352799"/>
              <a:ext cx="703580" cy="457200"/>
            </a:xfrm>
            <a:custGeom>
              <a:avLst/>
              <a:gdLst/>
              <a:ahLst/>
              <a:cxnLst/>
              <a:rect l="l" t="t" r="r" b="b"/>
              <a:pathLst>
                <a:path w="703579" h="457200">
                  <a:moveTo>
                    <a:pt x="351647" y="0"/>
                  </a:moveTo>
                  <a:lnTo>
                    <a:pt x="294608" y="2991"/>
                  </a:lnTo>
                  <a:lnTo>
                    <a:pt x="240499" y="11654"/>
                  </a:lnTo>
                  <a:lnTo>
                    <a:pt x="190045" y="25515"/>
                  </a:lnTo>
                  <a:lnTo>
                    <a:pt x="143969" y="44106"/>
                  </a:lnTo>
                  <a:lnTo>
                    <a:pt x="102995" y="66955"/>
                  </a:lnTo>
                  <a:lnTo>
                    <a:pt x="67847" y="93591"/>
                  </a:lnTo>
                  <a:lnTo>
                    <a:pt x="39250" y="123545"/>
                  </a:lnTo>
                  <a:lnTo>
                    <a:pt x="17927" y="156344"/>
                  </a:lnTo>
                  <a:lnTo>
                    <a:pt x="0" y="228600"/>
                  </a:lnTo>
                  <a:lnTo>
                    <a:pt x="4602" y="265680"/>
                  </a:lnTo>
                  <a:lnTo>
                    <a:pt x="39250" y="333654"/>
                  </a:lnTo>
                  <a:lnTo>
                    <a:pt x="67847" y="363608"/>
                  </a:lnTo>
                  <a:lnTo>
                    <a:pt x="102995" y="390244"/>
                  </a:lnTo>
                  <a:lnTo>
                    <a:pt x="143969" y="413093"/>
                  </a:lnTo>
                  <a:lnTo>
                    <a:pt x="190045" y="431684"/>
                  </a:lnTo>
                  <a:lnTo>
                    <a:pt x="240499" y="445545"/>
                  </a:lnTo>
                  <a:lnTo>
                    <a:pt x="294608" y="454208"/>
                  </a:lnTo>
                  <a:lnTo>
                    <a:pt x="351647" y="457200"/>
                  </a:lnTo>
                  <a:lnTo>
                    <a:pt x="408686" y="454208"/>
                  </a:lnTo>
                  <a:lnTo>
                    <a:pt x="462795" y="445545"/>
                  </a:lnTo>
                  <a:lnTo>
                    <a:pt x="513250" y="431684"/>
                  </a:lnTo>
                  <a:lnTo>
                    <a:pt x="559326" y="413093"/>
                  </a:lnTo>
                  <a:lnTo>
                    <a:pt x="600300" y="390244"/>
                  </a:lnTo>
                  <a:lnTo>
                    <a:pt x="635447" y="363608"/>
                  </a:lnTo>
                  <a:lnTo>
                    <a:pt x="664045" y="333654"/>
                  </a:lnTo>
                  <a:lnTo>
                    <a:pt x="685368" y="300855"/>
                  </a:lnTo>
                  <a:lnTo>
                    <a:pt x="703295" y="228600"/>
                  </a:lnTo>
                  <a:lnTo>
                    <a:pt x="698693" y="191519"/>
                  </a:lnTo>
                  <a:lnTo>
                    <a:pt x="664045" y="123545"/>
                  </a:lnTo>
                  <a:lnTo>
                    <a:pt x="635447" y="93591"/>
                  </a:lnTo>
                  <a:lnTo>
                    <a:pt x="600300" y="66955"/>
                  </a:lnTo>
                  <a:lnTo>
                    <a:pt x="559326" y="44106"/>
                  </a:lnTo>
                  <a:lnTo>
                    <a:pt x="513250" y="25515"/>
                  </a:lnTo>
                  <a:lnTo>
                    <a:pt x="462795" y="11654"/>
                  </a:lnTo>
                  <a:lnTo>
                    <a:pt x="408686" y="2991"/>
                  </a:lnTo>
                  <a:lnTo>
                    <a:pt x="351647" y="0"/>
                  </a:lnTo>
                  <a:close/>
                </a:path>
              </a:pathLst>
            </a:custGeom>
            <a:solidFill>
              <a:srgbClr val="66699C"/>
            </a:solidFill>
          </p:spPr>
          <p:txBody>
            <a:bodyPr wrap="square" lIns="0" tIns="0" rIns="0" bIns="0" rtlCol="0"/>
            <a:lstStyle/>
            <a:p>
              <a:endParaRPr/>
            </a:p>
          </p:txBody>
        </p:sp>
        <p:sp>
          <p:nvSpPr>
            <p:cNvPr id="53" name="object 53"/>
            <p:cNvSpPr/>
            <p:nvPr/>
          </p:nvSpPr>
          <p:spPr>
            <a:xfrm>
              <a:off x="3200398" y="3352800"/>
              <a:ext cx="703580" cy="457200"/>
            </a:xfrm>
            <a:custGeom>
              <a:avLst/>
              <a:gdLst/>
              <a:ahLst/>
              <a:cxnLst/>
              <a:rect l="l" t="t" r="r" b="b"/>
              <a:pathLst>
                <a:path w="703579" h="457200">
                  <a:moveTo>
                    <a:pt x="0" y="228599"/>
                  </a:moveTo>
                  <a:lnTo>
                    <a:pt x="17927" y="156344"/>
                  </a:lnTo>
                  <a:lnTo>
                    <a:pt x="39250" y="123545"/>
                  </a:lnTo>
                  <a:lnTo>
                    <a:pt x="67847" y="93591"/>
                  </a:lnTo>
                  <a:lnTo>
                    <a:pt x="102995" y="66955"/>
                  </a:lnTo>
                  <a:lnTo>
                    <a:pt x="143969" y="44106"/>
                  </a:lnTo>
                  <a:lnTo>
                    <a:pt x="190045" y="25515"/>
                  </a:lnTo>
                  <a:lnTo>
                    <a:pt x="240500" y="11654"/>
                  </a:lnTo>
                  <a:lnTo>
                    <a:pt x="294608" y="2991"/>
                  </a:lnTo>
                  <a:lnTo>
                    <a:pt x="351648" y="0"/>
                  </a:lnTo>
                  <a:lnTo>
                    <a:pt x="408687" y="2991"/>
                  </a:lnTo>
                  <a:lnTo>
                    <a:pt x="462795" y="11654"/>
                  </a:lnTo>
                  <a:lnTo>
                    <a:pt x="513250" y="25515"/>
                  </a:lnTo>
                  <a:lnTo>
                    <a:pt x="559326" y="44106"/>
                  </a:lnTo>
                  <a:lnTo>
                    <a:pt x="600300" y="66955"/>
                  </a:lnTo>
                  <a:lnTo>
                    <a:pt x="635448" y="93591"/>
                  </a:lnTo>
                  <a:lnTo>
                    <a:pt x="664045" y="123545"/>
                  </a:lnTo>
                  <a:lnTo>
                    <a:pt x="685368" y="156344"/>
                  </a:lnTo>
                  <a:lnTo>
                    <a:pt x="703295" y="228599"/>
                  </a:lnTo>
                  <a:lnTo>
                    <a:pt x="698693" y="265680"/>
                  </a:lnTo>
                  <a:lnTo>
                    <a:pt x="664045" y="333654"/>
                  </a:lnTo>
                  <a:lnTo>
                    <a:pt x="635448" y="363608"/>
                  </a:lnTo>
                  <a:lnTo>
                    <a:pt x="600300" y="390244"/>
                  </a:lnTo>
                  <a:lnTo>
                    <a:pt x="559326" y="413093"/>
                  </a:lnTo>
                  <a:lnTo>
                    <a:pt x="513250" y="431684"/>
                  </a:lnTo>
                  <a:lnTo>
                    <a:pt x="462795" y="445545"/>
                  </a:lnTo>
                  <a:lnTo>
                    <a:pt x="408687" y="454207"/>
                  </a:lnTo>
                  <a:lnTo>
                    <a:pt x="351648" y="457199"/>
                  </a:lnTo>
                  <a:lnTo>
                    <a:pt x="294608" y="454207"/>
                  </a:lnTo>
                  <a:lnTo>
                    <a:pt x="240500" y="445545"/>
                  </a:lnTo>
                  <a:lnTo>
                    <a:pt x="190045" y="431684"/>
                  </a:lnTo>
                  <a:lnTo>
                    <a:pt x="143969" y="413093"/>
                  </a:lnTo>
                  <a:lnTo>
                    <a:pt x="102995" y="390244"/>
                  </a:lnTo>
                  <a:lnTo>
                    <a:pt x="67847" y="363608"/>
                  </a:lnTo>
                  <a:lnTo>
                    <a:pt x="39250" y="333654"/>
                  </a:lnTo>
                  <a:lnTo>
                    <a:pt x="17927" y="300855"/>
                  </a:lnTo>
                  <a:lnTo>
                    <a:pt x="0" y="228599"/>
                  </a:lnTo>
                  <a:close/>
                </a:path>
              </a:pathLst>
            </a:custGeom>
            <a:ln w="19049">
              <a:solidFill>
                <a:srgbClr val="4C4E77"/>
              </a:solidFill>
            </a:ln>
          </p:spPr>
          <p:txBody>
            <a:bodyPr wrap="square" lIns="0" tIns="0" rIns="0" bIns="0" rtlCol="0"/>
            <a:lstStyle/>
            <a:p>
              <a:endParaRPr/>
            </a:p>
          </p:txBody>
        </p:sp>
      </p:grpSp>
      <p:sp>
        <p:nvSpPr>
          <p:cNvPr id="54" name="object 54"/>
          <p:cNvSpPr txBox="1"/>
          <p:nvPr/>
        </p:nvSpPr>
        <p:spPr>
          <a:xfrm>
            <a:off x="4934602" y="3492500"/>
            <a:ext cx="289560" cy="166712"/>
          </a:xfrm>
          <a:prstGeom prst="rect">
            <a:avLst/>
          </a:prstGeom>
        </p:spPr>
        <p:txBody>
          <a:bodyPr vert="horz" wrap="square" lIns="0" tIns="12700" rIns="0" bIns="0" rtlCol="0">
            <a:spAutoFit/>
          </a:bodyPr>
          <a:lstStyle/>
          <a:p>
            <a:pPr marL="12700">
              <a:spcBef>
                <a:spcPts val="100"/>
              </a:spcBef>
            </a:pPr>
            <a:r>
              <a:rPr sz="1000" spc="50" dirty="0">
                <a:solidFill>
                  <a:srgbClr val="FFFFFF"/>
                </a:solidFill>
                <a:latin typeface="Times New Roman"/>
                <a:cs typeface="Times New Roman"/>
              </a:rPr>
              <a:t>Http</a:t>
            </a:r>
            <a:endParaRPr sz="1000">
              <a:latin typeface="Times New Roman"/>
              <a:cs typeface="Times New Roman"/>
            </a:endParaRPr>
          </a:p>
        </p:txBody>
      </p:sp>
      <p:grpSp>
        <p:nvGrpSpPr>
          <p:cNvPr id="55" name="object 55"/>
          <p:cNvGrpSpPr/>
          <p:nvPr/>
        </p:nvGrpSpPr>
        <p:grpSpPr>
          <a:xfrm>
            <a:off x="4181476" y="2890838"/>
            <a:ext cx="2447925" cy="1843405"/>
            <a:chOff x="2657475" y="2890837"/>
            <a:chExt cx="2447925" cy="1843405"/>
          </a:xfrm>
        </p:grpSpPr>
        <p:sp>
          <p:nvSpPr>
            <p:cNvPr id="56" name="object 56"/>
            <p:cNvSpPr/>
            <p:nvPr/>
          </p:nvSpPr>
          <p:spPr>
            <a:xfrm>
              <a:off x="3572904" y="2895601"/>
              <a:ext cx="653415" cy="443230"/>
            </a:xfrm>
            <a:custGeom>
              <a:avLst/>
              <a:gdLst/>
              <a:ahLst/>
              <a:cxnLst/>
              <a:rect l="l" t="t" r="r" b="b"/>
              <a:pathLst>
                <a:path w="653414" h="443229">
                  <a:moveTo>
                    <a:pt x="653067" y="0"/>
                  </a:moveTo>
                  <a:lnTo>
                    <a:pt x="0" y="443049"/>
                  </a:lnTo>
                </a:path>
              </a:pathLst>
            </a:custGeom>
            <a:ln w="9524">
              <a:solidFill>
                <a:srgbClr val="66699C"/>
              </a:solidFill>
            </a:ln>
          </p:spPr>
          <p:txBody>
            <a:bodyPr wrap="square" lIns="0" tIns="0" rIns="0" bIns="0" rtlCol="0"/>
            <a:lstStyle/>
            <a:p>
              <a:endParaRPr/>
            </a:p>
          </p:txBody>
        </p:sp>
        <p:pic>
          <p:nvPicPr>
            <p:cNvPr id="57" name="object 57"/>
            <p:cNvPicPr/>
            <p:nvPr/>
          </p:nvPicPr>
          <p:blipFill>
            <a:blip r:embed="rId8" cstate="print"/>
            <a:stretch>
              <a:fillRect/>
            </a:stretch>
          </p:blipFill>
          <p:spPr>
            <a:xfrm>
              <a:off x="3552046" y="3244603"/>
              <a:ext cx="122019" cy="108197"/>
            </a:xfrm>
            <a:prstGeom prst="rect">
              <a:avLst/>
            </a:prstGeom>
          </p:spPr>
        </p:pic>
        <p:sp>
          <p:nvSpPr>
            <p:cNvPr id="58" name="object 58"/>
            <p:cNvSpPr/>
            <p:nvPr/>
          </p:nvSpPr>
          <p:spPr>
            <a:xfrm>
              <a:off x="4225970" y="2895600"/>
              <a:ext cx="857250" cy="445770"/>
            </a:xfrm>
            <a:custGeom>
              <a:avLst/>
              <a:gdLst/>
              <a:ahLst/>
              <a:cxnLst/>
              <a:rect l="l" t="t" r="r" b="b"/>
              <a:pathLst>
                <a:path w="857250" h="445770">
                  <a:moveTo>
                    <a:pt x="0" y="0"/>
                  </a:moveTo>
                  <a:lnTo>
                    <a:pt x="857063" y="445573"/>
                  </a:lnTo>
                </a:path>
              </a:pathLst>
            </a:custGeom>
            <a:ln w="9524">
              <a:solidFill>
                <a:srgbClr val="66699C"/>
              </a:solidFill>
            </a:ln>
          </p:spPr>
          <p:txBody>
            <a:bodyPr wrap="square" lIns="0" tIns="0" rIns="0" bIns="0" rtlCol="0"/>
            <a:lstStyle/>
            <a:p>
              <a:endParaRPr/>
            </a:p>
          </p:txBody>
        </p:sp>
        <p:pic>
          <p:nvPicPr>
            <p:cNvPr id="59" name="object 59"/>
            <p:cNvPicPr/>
            <p:nvPr/>
          </p:nvPicPr>
          <p:blipFill>
            <a:blip r:embed="rId9" cstate="print"/>
            <a:stretch>
              <a:fillRect/>
            </a:stretch>
          </p:blipFill>
          <p:spPr>
            <a:xfrm>
              <a:off x="4981896" y="3252103"/>
              <a:ext cx="123501" cy="106386"/>
            </a:xfrm>
            <a:prstGeom prst="rect">
              <a:avLst/>
            </a:prstGeom>
          </p:spPr>
        </p:pic>
        <p:sp>
          <p:nvSpPr>
            <p:cNvPr id="60" name="object 60"/>
            <p:cNvSpPr/>
            <p:nvPr/>
          </p:nvSpPr>
          <p:spPr>
            <a:xfrm>
              <a:off x="2667000" y="4267200"/>
              <a:ext cx="609600" cy="457200"/>
            </a:xfrm>
            <a:custGeom>
              <a:avLst/>
              <a:gdLst/>
              <a:ahLst/>
              <a:cxnLst/>
              <a:rect l="l" t="t" r="r" b="b"/>
              <a:pathLst>
                <a:path w="609600" h="457200">
                  <a:moveTo>
                    <a:pt x="304800" y="0"/>
                  </a:moveTo>
                  <a:lnTo>
                    <a:pt x="250011" y="3683"/>
                  </a:lnTo>
                  <a:lnTo>
                    <a:pt x="198445" y="14301"/>
                  </a:lnTo>
                  <a:lnTo>
                    <a:pt x="150961" y="31210"/>
                  </a:lnTo>
                  <a:lnTo>
                    <a:pt x="108420" y="53763"/>
                  </a:lnTo>
                  <a:lnTo>
                    <a:pt x="71684" y="81316"/>
                  </a:lnTo>
                  <a:lnTo>
                    <a:pt x="41613" y="113221"/>
                  </a:lnTo>
                  <a:lnTo>
                    <a:pt x="19068" y="148834"/>
                  </a:lnTo>
                  <a:lnTo>
                    <a:pt x="4910" y="187508"/>
                  </a:lnTo>
                  <a:lnTo>
                    <a:pt x="0" y="228600"/>
                  </a:lnTo>
                  <a:lnTo>
                    <a:pt x="4910" y="269691"/>
                  </a:lnTo>
                  <a:lnTo>
                    <a:pt x="19068" y="308365"/>
                  </a:lnTo>
                  <a:lnTo>
                    <a:pt x="41613" y="343978"/>
                  </a:lnTo>
                  <a:lnTo>
                    <a:pt x="71684" y="375883"/>
                  </a:lnTo>
                  <a:lnTo>
                    <a:pt x="108420" y="403436"/>
                  </a:lnTo>
                  <a:lnTo>
                    <a:pt x="150961" y="425989"/>
                  </a:lnTo>
                  <a:lnTo>
                    <a:pt x="198445" y="442898"/>
                  </a:lnTo>
                  <a:lnTo>
                    <a:pt x="250011" y="453516"/>
                  </a:lnTo>
                  <a:lnTo>
                    <a:pt x="304800" y="457200"/>
                  </a:lnTo>
                  <a:lnTo>
                    <a:pt x="359588" y="453516"/>
                  </a:lnTo>
                  <a:lnTo>
                    <a:pt x="411154" y="442898"/>
                  </a:lnTo>
                  <a:lnTo>
                    <a:pt x="458638" y="425989"/>
                  </a:lnTo>
                  <a:lnTo>
                    <a:pt x="501178" y="403436"/>
                  </a:lnTo>
                  <a:lnTo>
                    <a:pt x="537914" y="375883"/>
                  </a:lnTo>
                  <a:lnTo>
                    <a:pt x="567985" y="343978"/>
                  </a:lnTo>
                  <a:lnTo>
                    <a:pt x="590530" y="308365"/>
                  </a:lnTo>
                  <a:lnTo>
                    <a:pt x="604689" y="269691"/>
                  </a:lnTo>
                  <a:lnTo>
                    <a:pt x="609600" y="228600"/>
                  </a:lnTo>
                  <a:lnTo>
                    <a:pt x="604689" y="187508"/>
                  </a:lnTo>
                  <a:lnTo>
                    <a:pt x="590530" y="148834"/>
                  </a:lnTo>
                  <a:lnTo>
                    <a:pt x="567985" y="113221"/>
                  </a:lnTo>
                  <a:lnTo>
                    <a:pt x="537914" y="81316"/>
                  </a:lnTo>
                  <a:lnTo>
                    <a:pt x="501178" y="53763"/>
                  </a:lnTo>
                  <a:lnTo>
                    <a:pt x="458638" y="31210"/>
                  </a:lnTo>
                  <a:lnTo>
                    <a:pt x="411154" y="14301"/>
                  </a:lnTo>
                  <a:lnTo>
                    <a:pt x="359588" y="3683"/>
                  </a:lnTo>
                  <a:lnTo>
                    <a:pt x="304800" y="0"/>
                  </a:lnTo>
                  <a:close/>
                </a:path>
              </a:pathLst>
            </a:custGeom>
            <a:solidFill>
              <a:srgbClr val="66699C"/>
            </a:solidFill>
          </p:spPr>
          <p:txBody>
            <a:bodyPr wrap="square" lIns="0" tIns="0" rIns="0" bIns="0" rtlCol="0"/>
            <a:lstStyle/>
            <a:p>
              <a:endParaRPr/>
            </a:p>
          </p:txBody>
        </p:sp>
        <p:sp>
          <p:nvSpPr>
            <p:cNvPr id="61" name="object 61"/>
            <p:cNvSpPr/>
            <p:nvPr/>
          </p:nvSpPr>
          <p:spPr>
            <a:xfrm>
              <a:off x="2667000" y="4267200"/>
              <a:ext cx="609600" cy="457200"/>
            </a:xfrm>
            <a:custGeom>
              <a:avLst/>
              <a:gdLst/>
              <a:ahLst/>
              <a:cxnLst/>
              <a:rect l="l" t="t" r="r" b="b"/>
              <a:pathLst>
                <a:path w="609600" h="457200">
                  <a:moveTo>
                    <a:pt x="0" y="228599"/>
                  </a:moveTo>
                  <a:lnTo>
                    <a:pt x="4910" y="187508"/>
                  </a:lnTo>
                  <a:lnTo>
                    <a:pt x="19069" y="148833"/>
                  </a:lnTo>
                  <a:lnTo>
                    <a:pt x="41614" y="113221"/>
                  </a:lnTo>
                  <a:lnTo>
                    <a:pt x="71685" y="81315"/>
                  </a:lnTo>
                  <a:lnTo>
                    <a:pt x="108421" y="53763"/>
                  </a:lnTo>
                  <a:lnTo>
                    <a:pt x="150961" y="31210"/>
                  </a:lnTo>
                  <a:lnTo>
                    <a:pt x="198445" y="14301"/>
                  </a:lnTo>
                  <a:lnTo>
                    <a:pt x="250011" y="3683"/>
                  </a:lnTo>
                  <a:lnTo>
                    <a:pt x="304799" y="0"/>
                  </a:lnTo>
                  <a:lnTo>
                    <a:pt x="359588" y="3683"/>
                  </a:lnTo>
                  <a:lnTo>
                    <a:pt x="411154" y="14301"/>
                  </a:lnTo>
                  <a:lnTo>
                    <a:pt x="458638" y="31210"/>
                  </a:lnTo>
                  <a:lnTo>
                    <a:pt x="501178" y="53763"/>
                  </a:lnTo>
                  <a:lnTo>
                    <a:pt x="537914" y="81315"/>
                  </a:lnTo>
                  <a:lnTo>
                    <a:pt x="567985" y="113221"/>
                  </a:lnTo>
                  <a:lnTo>
                    <a:pt x="590530" y="148833"/>
                  </a:lnTo>
                  <a:lnTo>
                    <a:pt x="604689" y="187508"/>
                  </a:lnTo>
                  <a:lnTo>
                    <a:pt x="609599" y="228599"/>
                  </a:lnTo>
                  <a:lnTo>
                    <a:pt x="604689" y="269691"/>
                  </a:lnTo>
                  <a:lnTo>
                    <a:pt x="590530" y="308365"/>
                  </a:lnTo>
                  <a:lnTo>
                    <a:pt x="567985" y="343978"/>
                  </a:lnTo>
                  <a:lnTo>
                    <a:pt x="537914" y="375883"/>
                  </a:lnTo>
                  <a:lnTo>
                    <a:pt x="501178" y="403436"/>
                  </a:lnTo>
                  <a:lnTo>
                    <a:pt x="458638" y="425989"/>
                  </a:lnTo>
                  <a:lnTo>
                    <a:pt x="411154" y="442898"/>
                  </a:lnTo>
                  <a:lnTo>
                    <a:pt x="359588" y="453516"/>
                  </a:lnTo>
                  <a:lnTo>
                    <a:pt x="304799" y="457199"/>
                  </a:lnTo>
                  <a:lnTo>
                    <a:pt x="250011" y="453516"/>
                  </a:lnTo>
                  <a:lnTo>
                    <a:pt x="198445" y="442898"/>
                  </a:lnTo>
                  <a:lnTo>
                    <a:pt x="150961" y="425989"/>
                  </a:lnTo>
                  <a:lnTo>
                    <a:pt x="108421" y="403436"/>
                  </a:lnTo>
                  <a:lnTo>
                    <a:pt x="71685" y="375883"/>
                  </a:lnTo>
                  <a:lnTo>
                    <a:pt x="41614" y="343978"/>
                  </a:lnTo>
                  <a:lnTo>
                    <a:pt x="19069" y="308365"/>
                  </a:lnTo>
                  <a:lnTo>
                    <a:pt x="4910" y="269691"/>
                  </a:lnTo>
                  <a:lnTo>
                    <a:pt x="0" y="228599"/>
                  </a:lnTo>
                  <a:close/>
                </a:path>
              </a:pathLst>
            </a:custGeom>
            <a:ln w="19049">
              <a:solidFill>
                <a:srgbClr val="4C4E77"/>
              </a:solidFill>
            </a:ln>
          </p:spPr>
          <p:txBody>
            <a:bodyPr wrap="square" lIns="0" tIns="0" rIns="0" bIns="0" rtlCol="0"/>
            <a:lstStyle/>
            <a:p>
              <a:endParaRPr/>
            </a:p>
          </p:txBody>
        </p:sp>
      </p:grpSp>
      <p:sp>
        <p:nvSpPr>
          <p:cNvPr id="62" name="object 62"/>
          <p:cNvSpPr txBox="1"/>
          <p:nvPr/>
        </p:nvSpPr>
        <p:spPr>
          <a:xfrm>
            <a:off x="4411165" y="4406900"/>
            <a:ext cx="175260" cy="166712"/>
          </a:xfrm>
          <a:prstGeom prst="rect">
            <a:avLst/>
          </a:prstGeom>
        </p:spPr>
        <p:txBody>
          <a:bodyPr vert="horz" wrap="square" lIns="0" tIns="12700" rIns="0" bIns="0" rtlCol="0">
            <a:spAutoFit/>
          </a:bodyPr>
          <a:lstStyle/>
          <a:p>
            <a:pPr marL="12700">
              <a:spcBef>
                <a:spcPts val="100"/>
              </a:spcBef>
            </a:pPr>
            <a:r>
              <a:rPr sz="1000" spc="-25" dirty="0">
                <a:solidFill>
                  <a:srgbClr val="FFFFFF"/>
                </a:solidFill>
                <a:latin typeface="Times New Roman"/>
                <a:cs typeface="Times New Roman"/>
              </a:rPr>
              <a:t>D1</a:t>
            </a:r>
            <a:endParaRPr sz="1000">
              <a:latin typeface="Times New Roman"/>
              <a:cs typeface="Times New Roman"/>
            </a:endParaRPr>
          </a:p>
        </p:txBody>
      </p:sp>
      <p:grpSp>
        <p:nvGrpSpPr>
          <p:cNvPr id="63" name="object 63"/>
          <p:cNvGrpSpPr/>
          <p:nvPr/>
        </p:nvGrpSpPr>
        <p:grpSpPr>
          <a:xfrm>
            <a:off x="5248273" y="4257675"/>
            <a:ext cx="628650" cy="476250"/>
            <a:chOff x="3724273" y="4257675"/>
            <a:chExt cx="628650" cy="476250"/>
          </a:xfrm>
        </p:grpSpPr>
        <p:sp>
          <p:nvSpPr>
            <p:cNvPr id="64" name="object 64"/>
            <p:cNvSpPr/>
            <p:nvPr/>
          </p:nvSpPr>
          <p:spPr>
            <a:xfrm>
              <a:off x="3733798" y="4267199"/>
              <a:ext cx="609600" cy="457200"/>
            </a:xfrm>
            <a:custGeom>
              <a:avLst/>
              <a:gdLst/>
              <a:ahLst/>
              <a:cxnLst/>
              <a:rect l="l" t="t" r="r" b="b"/>
              <a:pathLst>
                <a:path w="609600" h="457200">
                  <a:moveTo>
                    <a:pt x="304800" y="0"/>
                  </a:moveTo>
                  <a:lnTo>
                    <a:pt x="250011" y="3683"/>
                  </a:lnTo>
                  <a:lnTo>
                    <a:pt x="198445" y="14301"/>
                  </a:lnTo>
                  <a:lnTo>
                    <a:pt x="150961" y="31210"/>
                  </a:lnTo>
                  <a:lnTo>
                    <a:pt x="108421" y="53763"/>
                  </a:lnTo>
                  <a:lnTo>
                    <a:pt x="71685" y="81316"/>
                  </a:lnTo>
                  <a:lnTo>
                    <a:pt x="41614" y="113221"/>
                  </a:lnTo>
                  <a:lnTo>
                    <a:pt x="19069" y="148834"/>
                  </a:lnTo>
                  <a:lnTo>
                    <a:pt x="4910" y="187508"/>
                  </a:lnTo>
                  <a:lnTo>
                    <a:pt x="0" y="228600"/>
                  </a:lnTo>
                  <a:lnTo>
                    <a:pt x="4910" y="269691"/>
                  </a:lnTo>
                  <a:lnTo>
                    <a:pt x="19069" y="308365"/>
                  </a:lnTo>
                  <a:lnTo>
                    <a:pt x="41614" y="343978"/>
                  </a:lnTo>
                  <a:lnTo>
                    <a:pt x="71685" y="375883"/>
                  </a:lnTo>
                  <a:lnTo>
                    <a:pt x="108421" y="403436"/>
                  </a:lnTo>
                  <a:lnTo>
                    <a:pt x="150961" y="425989"/>
                  </a:lnTo>
                  <a:lnTo>
                    <a:pt x="198445" y="442898"/>
                  </a:lnTo>
                  <a:lnTo>
                    <a:pt x="250011" y="453516"/>
                  </a:lnTo>
                  <a:lnTo>
                    <a:pt x="304800" y="457200"/>
                  </a:lnTo>
                  <a:lnTo>
                    <a:pt x="359588" y="453516"/>
                  </a:lnTo>
                  <a:lnTo>
                    <a:pt x="411154" y="442898"/>
                  </a:lnTo>
                  <a:lnTo>
                    <a:pt x="458638" y="425989"/>
                  </a:lnTo>
                  <a:lnTo>
                    <a:pt x="501178" y="403436"/>
                  </a:lnTo>
                  <a:lnTo>
                    <a:pt x="537914" y="375883"/>
                  </a:lnTo>
                  <a:lnTo>
                    <a:pt x="567985" y="343978"/>
                  </a:lnTo>
                  <a:lnTo>
                    <a:pt x="590530" y="308365"/>
                  </a:lnTo>
                  <a:lnTo>
                    <a:pt x="604689" y="269691"/>
                  </a:lnTo>
                  <a:lnTo>
                    <a:pt x="609600" y="228600"/>
                  </a:lnTo>
                  <a:lnTo>
                    <a:pt x="604689" y="187508"/>
                  </a:lnTo>
                  <a:lnTo>
                    <a:pt x="590530" y="148834"/>
                  </a:lnTo>
                  <a:lnTo>
                    <a:pt x="567985" y="113221"/>
                  </a:lnTo>
                  <a:lnTo>
                    <a:pt x="537914" y="81316"/>
                  </a:lnTo>
                  <a:lnTo>
                    <a:pt x="501178" y="53763"/>
                  </a:lnTo>
                  <a:lnTo>
                    <a:pt x="458638" y="31210"/>
                  </a:lnTo>
                  <a:lnTo>
                    <a:pt x="411154" y="14301"/>
                  </a:lnTo>
                  <a:lnTo>
                    <a:pt x="359588" y="3683"/>
                  </a:lnTo>
                  <a:lnTo>
                    <a:pt x="304800" y="0"/>
                  </a:lnTo>
                  <a:close/>
                </a:path>
              </a:pathLst>
            </a:custGeom>
            <a:solidFill>
              <a:srgbClr val="66699C"/>
            </a:solidFill>
          </p:spPr>
          <p:txBody>
            <a:bodyPr wrap="square" lIns="0" tIns="0" rIns="0" bIns="0" rtlCol="0"/>
            <a:lstStyle/>
            <a:p>
              <a:endParaRPr/>
            </a:p>
          </p:txBody>
        </p:sp>
        <p:sp>
          <p:nvSpPr>
            <p:cNvPr id="65" name="object 65"/>
            <p:cNvSpPr/>
            <p:nvPr/>
          </p:nvSpPr>
          <p:spPr>
            <a:xfrm>
              <a:off x="3733798" y="4267200"/>
              <a:ext cx="609600" cy="457200"/>
            </a:xfrm>
            <a:custGeom>
              <a:avLst/>
              <a:gdLst/>
              <a:ahLst/>
              <a:cxnLst/>
              <a:rect l="l" t="t" r="r" b="b"/>
              <a:pathLst>
                <a:path w="609600" h="457200">
                  <a:moveTo>
                    <a:pt x="0" y="228599"/>
                  </a:moveTo>
                  <a:lnTo>
                    <a:pt x="4910" y="187508"/>
                  </a:lnTo>
                  <a:lnTo>
                    <a:pt x="19069" y="148833"/>
                  </a:lnTo>
                  <a:lnTo>
                    <a:pt x="41614" y="113221"/>
                  </a:lnTo>
                  <a:lnTo>
                    <a:pt x="71685" y="81315"/>
                  </a:lnTo>
                  <a:lnTo>
                    <a:pt x="108421" y="53763"/>
                  </a:lnTo>
                  <a:lnTo>
                    <a:pt x="150961" y="31210"/>
                  </a:lnTo>
                  <a:lnTo>
                    <a:pt x="198445" y="14301"/>
                  </a:lnTo>
                  <a:lnTo>
                    <a:pt x="250011" y="3683"/>
                  </a:lnTo>
                  <a:lnTo>
                    <a:pt x="304799" y="0"/>
                  </a:lnTo>
                  <a:lnTo>
                    <a:pt x="359588" y="3683"/>
                  </a:lnTo>
                  <a:lnTo>
                    <a:pt x="411154" y="14301"/>
                  </a:lnTo>
                  <a:lnTo>
                    <a:pt x="458638" y="31210"/>
                  </a:lnTo>
                  <a:lnTo>
                    <a:pt x="501178" y="53763"/>
                  </a:lnTo>
                  <a:lnTo>
                    <a:pt x="537914" y="81315"/>
                  </a:lnTo>
                  <a:lnTo>
                    <a:pt x="567985" y="113221"/>
                  </a:lnTo>
                  <a:lnTo>
                    <a:pt x="590530" y="148833"/>
                  </a:lnTo>
                  <a:lnTo>
                    <a:pt x="604689" y="187508"/>
                  </a:lnTo>
                  <a:lnTo>
                    <a:pt x="609599" y="228599"/>
                  </a:lnTo>
                  <a:lnTo>
                    <a:pt x="604689" y="269691"/>
                  </a:lnTo>
                  <a:lnTo>
                    <a:pt x="590530" y="308365"/>
                  </a:lnTo>
                  <a:lnTo>
                    <a:pt x="567985" y="343978"/>
                  </a:lnTo>
                  <a:lnTo>
                    <a:pt x="537914" y="375883"/>
                  </a:lnTo>
                  <a:lnTo>
                    <a:pt x="501178" y="403436"/>
                  </a:lnTo>
                  <a:lnTo>
                    <a:pt x="458638" y="425989"/>
                  </a:lnTo>
                  <a:lnTo>
                    <a:pt x="411154" y="442898"/>
                  </a:lnTo>
                  <a:lnTo>
                    <a:pt x="359588" y="453516"/>
                  </a:lnTo>
                  <a:lnTo>
                    <a:pt x="304799" y="457199"/>
                  </a:lnTo>
                  <a:lnTo>
                    <a:pt x="250011" y="453516"/>
                  </a:lnTo>
                  <a:lnTo>
                    <a:pt x="198445" y="442898"/>
                  </a:lnTo>
                  <a:lnTo>
                    <a:pt x="150961" y="425989"/>
                  </a:lnTo>
                  <a:lnTo>
                    <a:pt x="108421" y="403436"/>
                  </a:lnTo>
                  <a:lnTo>
                    <a:pt x="71685" y="375883"/>
                  </a:lnTo>
                  <a:lnTo>
                    <a:pt x="41614" y="343978"/>
                  </a:lnTo>
                  <a:lnTo>
                    <a:pt x="19069" y="308365"/>
                  </a:lnTo>
                  <a:lnTo>
                    <a:pt x="4910" y="269691"/>
                  </a:lnTo>
                  <a:lnTo>
                    <a:pt x="0" y="228599"/>
                  </a:lnTo>
                  <a:close/>
                </a:path>
              </a:pathLst>
            </a:custGeom>
            <a:ln w="19049">
              <a:solidFill>
                <a:srgbClr val="4C4E77"/>
              </a:solidFill>
            </a:ln>
          </p:spPr>
          <p:txBody>
            <a:bodyPr wrap="square" lIns="0" tIns="0" rIns="0" bIns="0" rtlCol="0"/>
            <a:lstStyle/>
            <a:p>
              <a:endParaRPr/>
            </a:p>
          </p:txBody>
        </p:sp>
      </p:grpSp>
      <p:sp>
        <p:nvSpPr>
          <p:cNvPr id="66" name="object 66"/>
          <p:cNvSpPr txBox="1"/>
          <p:nvPr/>
        </p:nvSpPr>
        <p:spPr>
          <a:xfrm>
            <a:off x="5469778" y="4406900"/>
            <a:ext cx="191770" cy="166712"/>
          </a:xfrm>
          <a:prstGeom prst="rect">
            <a:avLst/>
          </a:prstGeom>
        </p:spPr>
        <p:txBody>
          <a:bodyPr vert="horz" wrap="square" lIns="0" tIns="12700" rIns="0" bIns="0" rtlCol="0">
            <a:spAutoFit/>
          </a:bodyPr>
          <a:lstStyle/>
          <a:p>
            <a:pPr marL="12700">
              <a:spcBef>
                <a:spcPts val="100"/>
              </a:spcBef>
            </a:pPr>
            <a:r>
              <a:rPr sz="1000" spc="-25" dirty="0">
                <a:solidFill>
                  <a:srgbClr val="FFFFFF"/>
                </a:solidFill>
                <a:latin typeface="Times New Roman"/>
                <a:cs typeface="Times New Roman"/>
              </a:rPr>
              <a:t>D2</a:t>
            </a:r>
            <a:endParaRPr sz="1000">
              <a:latin typeface="Times New Roman"/>
              <a:cs typeface="Times New Roman"/>
            </a:endParaRPr>
          </a:p>
        </p:txBody>
      </p:sp>
      <p:grpSp>
        <p:nvGrpSpPr>
          <p:cNvPr id="67" name="object 67"/>
          <p:cNvGrpSpPr/>
          <p:nvPr/>
        </p:nvGrpSpPr>
        <p:grpSpPr>
          <a:xfrm>
            <a:off x="4495800" y="3805237"/>
            <a:ext cx="1066800" cy="462280"/>
            <a:chOff x="2971800" y="3805237"/>
            <a:chExt cx="1066800" cy="462280"/>
          </a:xfrm>
        </p:grpSpPr>
        <p:sp>
          <p:nvSpPr>
            <p:cNvPr id="68" name="object 68"/>
            <p:cNvSpPr/>
            <p:nvPr/>
          </p:nvSpPr>
          <p:spPr>
            <a:xfrm>
              <a:off x="2991598" y="3810001"/>
              <a:ext cx="560705" cy="441959"/>
            </a:xfrm>
            <a:custGeom>
              <a:avLst/>
              <a:gdLst/>
              <a:ahLst/>
              <a:cxnLst/>
              <a:rect l="l" t="t" r="r" b="b"/>
              <a:pathLst>
                <a:path w="560704" h="441960">
                  <a:moveTo>
                    <a:pt x="560449" y="0"/>
                  </a:moveTo>
                  <a:lnTo>
                    <a:pt x="0" y="441600"/>
                  </a:lnTo>
                </a:path>
              </a:pathLst>
            </a:custGeom>
            <a:ln w="9524">
              <a:solidFill>
                <a:srgbClr val="66699C"/>
              </a:solidFill>
            </a:ln>
          </p:spPr>
          <p:txBody>
            <a:bodyPr wrap="square" lIns="0" tIns="0" rIns="0" bIns="0" rtlCol="0"/>
            <a:lstStyle/>
            <a:p>
              <a:endParaRPr/>
            </a:p>
          </p:txBody>
        </p:sp>
        <p:pic>
          <p:nvPicPr>
            <p:cNvPr id="69" name="object 69"/>
            <p:cNvPicPr/>
            <p:nvPr/>
          </p:nvPicPr>
          <p:blipFill>
            <a:blip r:embed="rId10" cstate="print"/>
            <a:stretch>
              <a:fillRect/>
            </a:stretch>
          </p:blipFill>
          <p:spPr>
            <a:xfrm>
              <a:off x="2971800" y="4155140"/>
              <a:ext cx="120710" cy="112060"/>
            </a:xfrm>
            <a:prstGeom prst="rect">
              <a:avLst/>
            </a:prstGeom>
          </p:spPr>
        </p:pic>
        <p:sp>
          <p:nvSpPr>
            <p:cNvPr id="70" name="object 70"/>
            <p:cNvSpPr/>
            <p:nvPr/>
          </p:nvSpPr>
          <p:spPr>
            <a:xfrm>
              <a:off x="3552046" y="3810000"/>
              <a:ext cx="468630" cy="440055"/>
            </a:xfrm>
            <a:custGeom>
              <a:avLst/>
              <a:gdLst/>
              <a:ahLst/>
              <a:cxnLst/>
              <a:rect l="l" t="t" r="r" b="b"/>
              <a:pathLst>
                <a:path w="468629" h="440054">
                  <a:moveTo>
                    <a:pt x="0" y="0"/>
                  </a:moveTo>
                  <a:lnTo>
                    <a:pt x="468183" y="439939"/>
                  </a:lnTo>
                </a:path>
              </a:pathLst>
            </a:custGeom>
            <a:ln w="9524">
              <a:solidFill>
                <a:srgbClr val="66699C"/>
              </a:solidFill>
            </a:ln>
          </p:spPr>
          <p:txBody>
            <a:bodyPr wrap="square" lIns="0" tIns="0" rIns="0" bIns="0" rtlCol="0"/>
            <a:lstStyle/>
            <a:p>
              <a:endParaRPr/>
            </a:p>
          </p:txBody>
        </p:sp>
        <p:pic>
          <p:nvPicPr>
            <p:cNvPr id="71" name="object 71"/>
            <p:cNvPicPr/>
            <p:nvPr/>
          </p:nvPicPr>
          <p:blipFill>
            <a:blip r:embed="rId11" cstate="print"/>
            <a:stretch>
              <a:fillRect/>
            </a:stretch>
          </p:blipFill>
          <p:spPr>
            <a:xfrm>
              <a:off x="3920310" y="4151196"/>
              <a:ext cx="118286" cy="116003"/>
            </a:xfrm>
            <a:prstGeom prst="rect">
              <a:avLst/>
            </a:prstGeom>
          </p:spPr>
        </p:pic>
      </p:grpSp>
      <p:sp>
        <p:nvSpPr>
          <p:cNvPr id="72" name="object 72"/>
          <p:cNvSpPr txBox="1"/>
          <p:nvPr/>
        </p:nvSpPr>
        <p:spPr>
          <a:xfrm>
            <a:off x="4938042" y="3901598"/>
            <a:ext cx="269875" cy="166712"/>
          </a:xfrm>
          <a:prstGeom prst="rect">
            <a:avLst/>
          </a:prstGeom>
        </p:spPr>
        <p:txBody>
          <a:bodyPr vert="horz" wrap="square" lIns="0" tIns="12700" rIns="0" bIns="0" rtlCol="0">
            <a:spAutoFit/>
          </a:bodyPr>
          <a:lstStyle/>
          <a:p>
            <a:pPr marL="12700">
              <a:spcBef>
                <a:spcPts val="100"/>
              </a:spcBef>
            </a:pPr>
            <a:r>
              <a:rPr sz="1000" spc="-25" dirty="0">
                <a:latin typeface="Times New Roman"/>
                <a:cs typeface="Times New Roman"/>
              </a:rPr>
              <a:t>33%</a:t>
            </a:r>
            <a:endParaRPr sz="1000">
              <a:latin typeface="Times New Roman"/>
              <a:cs typeface="Times New Roman"/>
            </a:endParaRPr>
          </a:p>
        </p:txBody>
      </p:sp>
      <p:sp>
        <p:nvSpPr>
          <p:cNvPr id="73" name="object 73"/>
          <p:cNvSpPr txBox="1"/>
          <p:nvPr/>
        </p:nvSpPr>
        <p:spPr>
          <a:xfrm>
            <a:off x="6555738" y="3901598"/>
            <a:ext cx="273050" cy="166712"/>
          </a:xfrm>
          <a:prstGeom prst="rect">
            <a:avLst/>
          </a:prstGeom>
        </p:spPr>
        <p:txBody>
          <a:bodyPr vert="horz" wrap="square" lIns="0" tIns="12700" rIns="0" bIns="0" rtlCol="0">
            <a:spAutoFit/>
          </a:bodyPr>
          <a:lstStyle/>
          <a:p>
            <a:pPr marL="12700">
              <a:spcBef>
                <a:spcPts val="100"/>
              </a:spcBef>
            </a:pPr>
            <a:r>
              <a:rPr sz="1000" spc="-25" dirty="0">
                <a:latin typeface="Times New Roman"/>
                <a:cs typeface="Times New Roman"/>
              </a:rPr>
              <a:t>66%</a:t>
            </a:r>
            <a:endParaRPr sz="1000">
              <a:latin typeface="Times New Roman"/>
              <a:cs typeface="Times New Roman"/>
            </a:endParaRPr>
          </a:p>
        </p:txBody>
      </p:sp>
      <p:sp>
        <p:nvSpPr>
          <p:cNvPr id="74" name="object 74"/>
          <p:cNvSpPr txBox="1"/>
          <p:nvPr/>
        </p:nvSpPr>
        <p:spPr>
          <a:xfrm>
            <a:off x="4394302" y="4814510"/>
            <a:ext cx="274320" cy="166712"/>
          </a:xfrm>
          <a:prstGeom prst="rect">
            <a:avLst/>
          </a:prstGeom>
        </p:spPr>
        <p:txBody>
          <a:bodyPr vert="horz" wrap="square" lIns="0" tIns="12700" rIns="0" bIns="0" rtlCol="0">
            <a:spAutoFit/>
          </a:bodyPr>
          <a:lstStyle/>
          <a:p>
            <a:pPr marL="12700">
              <a:spcBef>
                <a:spcPts val="100"/>
              </a:spcBef>
            </a:pPr>
            <a:r>
              <a:rPr sz="1000" spc="-25" dirty="0">
                <a:latin typeface="Times New Roman"/>
                <a:cs typeface="Times New Roman"/>
              </a:rPr>
              <a:t>50%</a:t>
            </a:r>
            <a:endParaRPr sz="1000">
              <a:latin typeface="Times New Roman"/>
              <a:cs typeface="Times New Roman"/>
            </a:endParaRPr>
          </a:p>
        </p:txBody>
      </p:sp>
      <p:sp>
        <p:nvSpPr>
          <p:cNvPr id="75" name="object 75"/>
          <p:cNvSpPr txBox="1"/>
          <p:nvPr/>
        </p:nvSpPr>
        <p:spPr>
          <a:xfrm>
            <a:off x="6174737" y="4833620"/>
            <a:ext cx="278130" cy="166712"/>
          </a:xfrm>
          <a:prstGeom prst="rect">
            <a:avLst/>
          </a:prstGeom>
        </p:spPr>
        <p:txBody>
          <a:bodyPr vert="horz" wrap="square" lIns="0" tIns="12700" rIns="0" bIns="0" rtlCol="0">
            <a:spAutoFit/>
          </a:bodyPr>
          <a:lstStyle/>
          <a:p>
            <a:pPr marL="12700">
              <a:spcBef>
                <a:spcPts val="100"/>
              </a:spcBef>
            </a:pPr>
            <a:r>
              <a:rPr sz="1000" spc="-25" dirty="0">
                <a:latin typeface="Times New Roman"/>
                <a:cs typeface="Times New Roman"/>
              </a:rPr>
              <a:t>20%</a:t>
            </a:r>
            <a:endParaRPr sz="1000">
              <a:latin typeface="Times New Roman"/>
              <a:cs typeface="Times New Roman"/>
            </a:endParaRPr>
          </a:p>
        </p:txBody>
      </p:sp>
      <p:grpSp>
        <p:nvGrpSpPr>
          <p:cNvPr id="76" name="object 76"/>
          <p:cNvGrpSpPr/>
          <p:nvPr/>
        </p:nvGrpSpPr>
        <p:grpSpPr>
          <a:xfrm>
            <a:off x="5934074" y="4257675"/>
            <a:ext cx="781050" cy="476250"/>
            <a:chOff x="4410074" y="4257675"/>
            <a:chExt cx="781050" cy="476250"/>
          </a:xfrm>
        </p:grpSpPr>
        <p:sp>
          <p:nvSpPr>
            <p:cNvPr id="77" name="object 77"/>
            <p:cNvSpPr/>
            <p:nvPr/>
          </p:nvSpPr>
          <p:spPr>
            <a:xfrm>
              <a:off x="4419599" y="4267199"/>
              <a:ext cx="762000" cy="457200"/>
            </a:xfrm>
            <a:custGeom>
              <a:avLst/>
              <a:gdLst/>
              <a:ahLst/>
              <a:cxnLst/>
              <a:rect l="l" t="t" r="r" b="b"/>
              <a:pathLst>
                <a:path w="762000" h="457200">
                  <a:moveTo>
                    <a:pt x="381000" y="0"/>
                  </a:moveTo>
                  <a:lnTo>
                    <a:pt x="324698" y="2478"/>
                  </a:lnTo>
                  <a:lnTo>
                    <a:pt x="270961" y="9678"/>
                  </a:lnTo>
                  <a:lnTo>
                    <a:pt x="220379" y="21246"/>
                  </a:lnTo>
                  <a:lnTo>
                    <a:pt x="173541" y="36828"/>
                  </a:lnTo>
                  <a:lnTo>
                    <a:pt x="131035" y="56071"/>
                  </a:lnTo>
                  <a:lnTo>
                    <a:pt x="93452" y="78621"/>
                  </a:lnTo>
                  <a:lnTo>
                    <a:pt x="61381" y="104125"/>
                  </a:lnTo>
                  <a:lnTo>
                    <a:pt x="35410" y="132228"/>
                  </a:lnTo>
                  <a:lnTo>
                    <a:pt x="4131" y="194819"/>
                  </a:lnTo>
                  <a:lnTo>
                    <a:pt x="0" y="228600"/>
                  </a:lnTo>
                  <a:lnTo>
                    <a:pt x="4131" y="262380"/>
                  </a:lnTo>
                  <a:lnTo>
                    <a:pt x="35410" y="324971"/>
                  </a:lnTo>
                  <a:lnTo>
                    <a:pt x="61381" y="353074"/>
                  </a:lnTo>
                  <a:lnTo>
                    <a:pt x="93452" y="378578"/>
                  </a:lnTo>
                  <a:lnTo>
                    <a:pt x="131035" y="401128"/>
                  </a:lnTo>
                  <a:lnTo>
                    <a:pt x="173541" y="420371"/>
                  </a:lnTo>
                  <a:lnTo>
                    <a:pt x="220379" y="435953"/>
                  </a:lnTo>
                  <a:lnTo>
                    <a:pt x="270961" y="447521"/>
                  </a:lnTo>
                  <a:lnTo>
                    <a:pt x="324698" y="454721"/>
                  </a:lnTo>
                  <a:lnTo>
                    <a:pt x="381000" y="457200"/>
                  </a:lnTo>
                  <a:lnTo>
                    <a:pt x="437301" y="454721"/>
                  </a:lnTo>
                  <a:lnTo>
                    <a:pt x="491037" y="447521"/>
                  </a:lnTo>
                  <a:lnTo>
                    <a:pt x="541619" y="435953"/>
                  </a:lnTo>
                  <a:lnTo>
                    <a:pt x="588458" y="420371"/>
                  </a:lnTo>
                  <a:lnTo>
                    <a:pt x="630963" y="401128"/>
                  </a:lnTo>
                  <a:lnTo>
                    <a:pt x="668546" y="378578"/>
                  </a:lnTo>
                  <a:lnTo>
                    <a:pt x="700618" y="353074"/>
                  </a:lnTo>
                  <a:lnTo>
                    <a:pt x="726588" y="324971"/>
                  </a:lnTo>
                  <a:lnTo>
                    <a:pt x="757868" y="262380"/>
                  </a:lnTo>
                  <a:lnTo>
                    <a:pt x="762000" y="228600"/>
                  </a:lnTo>
                  <a:lnTo>
                    <a:pt x="757868" y="194819"/>
                  </a:lnTo>
                  <a:lnTo>
                    <a:pt x="726588" y="132228"/>
                  </a:lnTo>
                  <a:lnTo>
                    <a:pt x="700618" y="104125"/>
                  </a:lnTo>
                  <a:lnTo>
                    <a:pt x="668546" y="78621"/>
                  </a:lnTo>
                  <a:lnTo>
                    <a:pt x="630963" y="56071"/>
                  </a:lnTo>
                  <a:lnTo>
                    <a:pt x="588458" y="36828"/>
                  </a:lnTo>
                  <a:lnTo>
                    <a:pt x="541619" y="21246"/>
                  </a:lnTo>
                  <a:lnTo>
                    <a:pt x="491037" y="9678"/>
                  </a:lnTo>
                  <a:lnTo>
                    <a:pt x="437301" y="2478"/>
                  </a:lnTo>
                  <a:lnTo>
                    <a:pt x="381000" y="0"/>
                  </a:lnTo>
                  <a:close/>
                </a:path>
              </a:pathLst>
            </a:custGeom>
            <a:solidFill>
              <a:srgbClr val="66699C"/>
            </a:solidFill>
          </p:spPr>
          <p:txBody>
            <a:bodyPr wrap="square" lIns="0" tIns="0" rIns="0" bIns="0" rtlCol="0"/>
            <a:lstStyle/>
            <a:p>
              <a:endParaRPr/>
            </a:p>
          </p:txBody>
        </p:sp>
        <p:sp>
          <p:nvSpPr>
            <p:cNvPr id="78" name="object 78"/>
            <p:cNvSpPr/>
            <p:nvPr/>
          </p:nvSpPr>
          <p:spPr>
            <a:xfrm>
              <a:off x="4419599" y="4267200"/>
              <a:ext cx="762000" cy="457200"/>
            </a:xfrm>
            <a:custGeom>
              <a:avLst/>
              <a:gdLst/>
              <a:ahLst/>
              <a:cxnLst/>
              <a:rect l="l" t="t" r="r" b="b"/>
              <a:pathLst>
                <a:path w="762000" h="457200">
                  <a:moveTo>
                    <a:pt x="0" y="228599"/>
                  </a:moveTo>
                  <a:lnTo>
                    <a:pt x="16131" y="162577"/>
                  </a:lnTo>
                  <a:lnTo>
                    <a:pt x="61381" y="104124"/>
                  </a:lnTo>
                  <a:lnTo>
                    <a:pt x="93452" y="78621"/>
                  </a:lnTo>
                  <a:lnTo>
                    <a:pt x="131035" y="56071"/>
                  </a:lnTo>
                  <a:lnTo>
                    <a:pt x="173541" y="36828"/>
                  </a:lnTo>
                  <a:lnTo>
                    <a:pt x="220379" y="21246"/>
                  </a:lnTo>
                  <a:lnTo>
                    <a:pt x="270962" y="9678"/>
                  </a:lnTo>
                  <a:lnTo>
                    <a:pt x="324698" y="2478"/>
                  </a:lnTo>
                  <a:lnTo>
                    <a:pt x="380999" y="0"/>
                  </a:lnTo>
                  <a:lnTo>
                    <a:pt x="437301" y="2478"/>
                  </a:lnTo>
                  <a:lnTo>
                    <a:pt x="491037" y="9678"/>
                  </a:lnTo>
                  <a:lnTo>
                    <a:pt x="541619" y="21246"/>
                  </a:lnTo>
                  <a:lnTo>
                    <a:pt x="588458" y="36828"/>
                  </a:lnTo>
                  <a:lnTo>
                    <a:pt x="630963" y="56071"/>
                  </a:lnTo>
                  <a:lnTo>
                    <a:pt x="668547" y="78621"/>
                  </a:lnTo>
                  <a:lnTo>
                    <a:pt x="700618" y="104124"/>
                  </a:lnTo>
                  <a:lnTo>
                    <a:pt x="726588" y="132227"/>
                  </a:lnTo>
                  <a:lnTo>
                    <a:pt x="757868" y="194819"/>
                  </a:lnTo>
                  <a:lnTo>
                    <a:pt x="761999" y="228599"/>
                  </a:lnTo>
                  <a:lnTo>
                    <a:pt x="757868" y="262380"/>
                  </a:lnTo>
                  <a:lnTo>
                    <a:pt x="726588" y="324971"/>
                  </a:lnTo>
                  <a:lnTo>
                    <a:pt x="700618" y="353074"/>
                  </a:lnTo>
                  <a:lnTo>
                    <a:pt x="668547" y="378578"/>
                  </a:lnTo>
                  <a:lnTo>
                    <a:pt x="630963" y="401128"/>
                  </a:lnTo>
                  <a:lnTo>
                    <a:pt x="588458" y="420371"/>
                  </a:lnTo>
                  <a:lnTo>
                    <a:pt x="541619" y="435953"/>
                  </a:lnTo>
                  <a:lnTo>
                    <a:pt x="491037" y="447521"/>
                  </a:lnTo>
                  <a:lnTo>
                    <a:pt x="437301" y="454721"/>
                  </a:lnTo>
                  <a:lnTo>
                    <a:pt x="380999" y="457199"/>
                  </a:lnTo>
                  <a:lnTo>
                    <a:pt x="324698" y="454721"/>
                  </a:lnTo>
                  <a:lnTo>
                    <a:pt x="270962" y="447521"/>
                  </a:lnTo>
                  <a:lnTo>
                    <a:pt x="220379" y="435953"/>
                  </a:lnTo>
                  <a:lnTo>
                    <a:pt x="173541" y="420371"/>
                  </a:lnTo>
                  <a:lnTo>
                    <a:pt x="131035" y="401128"/>
                  </a:lnTo>
                  <a:lnTo>
                    <a:pt x="93452" y="378578"/>
                  </a:lnTo>
                  <a:lnTo>
                    <a:pt x="61381" y="353074"/>
                  </a:lnTo>
                  <a:lnTo>
                    <a:pt x="35411" y="324971"/>
                  </a:lnTo>
                  <a:lnTo>
                    <a:pt x="4131" y="262380"/>
                  </a:lnTo>
                  <a:lnTo>
                    <a:pt x="0" y="228599"/>
                  </a:lnTo>
                  <a:close/>
                </a:path>
              </a:pathLst>
            </a:custGeom>
            <a:ln w="19049">
              <a:solidFill>
                <a:srgbClr val="4C4E77"/>
              </a:solidFill>
            </a:ln>
          </p:spPr>
          <p:txBody>
            <a:bodyPr wrap="square" lIns="0" tIns="0" rIns="0" bIns="0" rtlCol="0"/>
            <a:lstStyle/>
            <a:p>
              <a:endParaRPr/>
            </a:p>
          </p:txBody>
        </p:sp>
      </p:grpSp>
      <p:sp>
        <p:nvSpPr>
          <p:cNvPr id="79" name="object 79"/>
          <p:cNvSpPr txBox="1"/>
          <p:nvPr/>
        </p:nvSpPr>
        <p:spPr>
          <a:xfrm>
            <a:off x="6146483" y="4406900"/>
            <a:ext cx="362585" cy="166712"/>
          </a:xfrm>
          <a:prstGeom prst="rect">
            <a:avLst/>
          </a:prstGeom>
        </p:spPr>
        <p:txBody>
          <a:bodyPr vert="horz" wrap="square" lIns="0" tIns="12700" rIns="0" bIns="0" rtlCol="0">
            <a:spAutoFit/>
          </a:bodyPr>
          <a:lstStyle/>
          <a:p>
            <a:pPr marL="12700">
              <a:spcBef>
                <a:spcPts val="100"/>
              </a:spcBef>
            </a:pPr>
            <a:r>
              <a:rPr sz="1000" spc="-20" dirty="0">
                <a:solidFill>
                  <a:srgbClr val="FFFFFF"/>
                </a:solidFill>
                <a:latin typeface="Times New Roman"/>
                <a:cs typeface="Times New Roman"/>
              </a:rPr>
              <a:t>Audio</a:t>
            </a:r>
            <a:endParaRPr sz="1000">
              <a:latin typeface="Times New Roman"/>
              <a:cs typeface="Times New Roman"/>
            </a:endParaRPr>
          </a:p>
        </p:txBody>
      </p:sp>
      <p:grpSp>
        <p:nvGrpSpPr>
          <p:cNvPr id="80" name="object 80"/>
          <p:cNvGrpSpPr/>
          <p:nvPr/>
        </p:nvGrpSpPr>
        <p:grpSpPr>
          <a:xfrm>
            <a:off x="6924672" y="4257675"/>
            <a:ext cx="781050" cy="476250"/>
            <a:chOff x="5400672" y="4257675"/>
            <a:chExt cx="781050" cy="476250"/>
          </a:xfrm>
        </p:grpSpPr>
        <p:sp>
          <p:nvSpPr>
            <p:cNvPr id="81" name="object 81"/>
            <p:cNvSpPr/>
            <p:nvPr/>
          </p:nvSpPr>
          <p:spPr>
            <a:xfrm>
              <a:off x="5410197" y="4267199"/>
              <a:ext cx="762000" cy="457200"/>
            </a:xfrm>
            <a:custGeom>
              <a:avLst/>
              <a:gdLst/>
              <a:ahLst/>
              <a:cxnLst/>
              <a:rect l="l" t="t" r="r" b="b"/>
              <a:pathLst>
                <a:path w="762000" h="457200">
                  <a:moveTo>
                    <a:pt x="381001" y="0"/>
                  </a:moveTo>
                  <a:lnTo>
                    <a:pt x="324699" y="2478"/>
                  </a:lnTo>
                  <a:lnTo>
                    <a:pt x="270963" y="9678"/>
                  </a:lnTo>
                  <a:lnTo>
                    <a:pt x="220380" y="21246"/>
                  </a:lnTo>
                  <a:lnTo>
                    <a:pt x="173542" y="36828"/>
                  </a:lnTo>
                  <a:lnTo>
                    <a:pt x="131036" y="56071"/>
                  </a:lnTo>
                  <a:lnTo>
                    <a:pt x="93453" y="78621"/>
                  </a:lnTo>
                  <a:lnTo>
                    <a:pt x="61381" y="104125"/>
                  </a:lnTo>
                  <a:lnTo>
                    <a:pt x="35411" y="132228"/>
                  </a:lnTo>
                  <a:lnTo>
                    <a:pt x="4131" y="194819"/>
                  </a:lnTo>
                  <a:lnTo>
                    <a:pt x="0" y="228600"/>
                  </a:lnTo>
                  <a:lnTo>
                    <a:pt x="4131" y="262380"/>
                  </a:lnTo>
                  <a:lnTo>
                    <a:pt x="35411" y="324971"/>
                  </a:lnTo>
                  <a:lnTo>
                    <a:pt x="61381" y="353074"/>
                  </a:lnTo>
                  <a:lnTo>
                    <a:pt x="93453" y="378578"/>
                  </a:lnTo>
                  <a:lnTo>
                    <a:pt x="131036" y="401128"/>
                  </a:lnTo>
                  <a:lnTo>
                    <a:pt x="173542" y="420371"/>
                  </a:lnTo>
                  <a:lnTo>
                    <a:pt x="220380" y="435953"/>
                  </a:lnTo>
                  <a:lnTo>
                    <a:pt x="270963" y="447521"/>
                  </a:lnTo>
                  <a:lnTo>
                    <a:pt x="324699" y="454721"/>
                  </a:lnTo>
                  <a:lnTo>
                    <a:pt x="381001" y="457200"/>
                  </a:lnTo>
                  <a:lnTo>
                    <a:pt x="437302" y="454721"/>
                  </a:lnTo>
                  <a:lnTo>
                    <a:pt x="491039" y="447521"/>
                  </a:lnTo>
                  <a:lnTo>
                    <a:pt x="541621" y="435953"/>
                  </a:lnTo>
                  <a:lnTo>
                    <a:pt x="588460" y="420371"/>
                  </a:lnTo>
                  <a:lnTo>
                    <a:pt x="630966" y="401128"/>
                  </a:lnTo>
                  <a:lnTo>
                    <a:pt x="668549" y="378578"/>
                  </a:lnTo>
                  <a:lnTo>
                    <a:pt x="700620" y="353074"/>
                  </a:lnTo>
                  <a:lnTo>
                    <a:pt x="726591" y="324971"/>
                  </a:lnTo>
                  <a:lnTo>
                    <a:pt x="757871" y="262380"/>
                  </a:lnTo>
                  <a:lnTo>
                    <a:pt x="762002" y="228600"/>
                  </a:lnTo>
                  <a:lnTo>
                    <a:pt x="757871" y="194819"/>
                  </a:lnTo>
                  <a:lnTo>
                    <a:pt x="726591" y="132228"/>
                  </a:lnTo>
                  <a:lnTo>
                    <a:pt x="700620" y="104125"/>
                  </a:lnTo>
                  <a:lnTo>
                    <a:pt x="668549" y="78621"/>
                  </a:lnTo>
                  <a:lnTo>
                    <a:pt x="630966" y="56071"/>
                  </a:lnTo>
                  <a:lnTo>
                    <a:pt x="588460" y="36828"/>
                  </a:lnTo>
                  <a:lnTo>
                    <a:pt x="541621" y="21246"/>
                  </a:lnTo>
                  <a:lnTo>
                    <a:pt x="491039" y="9678"/>
                  </a:lnTo>
                  <a:lnTo>
                    <a:pt x="437302" y="2478"/>
                  </a:lnTo>
                  <a:lnTo>
                    <a:pt x="381001" y="0"/>
                  </a:lnTo>
                  <a:close/>
                </a:path>
              </a:pathLst>
            </a:custGeom>
            <a:solidFill>
              <a:srgbClr val="66699C"/>
            </a:solidFill>
          </p:spPr>
          <p:txBody>
            <a:bodyPr wrap="square" lIns="0" tIns="0" rIns="0" bIns="0" rtlCol="0"/>
            <a:lstStyle/>
            <a:p>
              <a:endParaRPr/>
            </a:p>
          </p:txBody>
        </p:sp>
        <p:sp>
          <p:nvSpPr>
            <p:cNvPr id="82" name="object 82"/>
            <p:cNvSpPr/>
            <p:nvPr/>
          </p:nvSpPr>
          <p:spPr>
            <a:xfrm>
              <a:off x="5410197" y="4267200"/>
              <a:ext cx="762000" cy="457200"/>
            </a:xfrm>
            <a:custGeom>
              <a:avLst/>
              <a:gdLst/>
              <a:ahLst/>
              <a:cxnLst/>
              <a:rect l="l" t="t" r="r" b="b"/>
              <a:pathLst>
                <a:path w="762000" h="457200">
                  <a:moveTo>
                    <a:pt x="0" y="228599"/>
                  </a:moveTo>
                  <a:lnTo>
                    <a:pt x="16131" y="162577"/>
                  </a:lnTo>
                  <a:lnTo>
                    <a:pt x="61381" y="104124"/>
                  </a:lnTo>
                  <a:lnTo>
                    <a:pt x="93453" y="78621"/>
                  </a:lnTo>
                  <a:lnTo>
                    <a:pt x="131036" y="56071"/>
                  </a:lnTo>
                  <a:lnTo>
                    <a:pt x="173541" y="36828"/>
                  </a:lnTo>
                  <a:lnTo>
                    <a:pt x="220380" y="21246"/>
                  </a:lnTo>
                  <a:lnTo>
                    <a:pt x="270962" y="9678"/>
                  </a:lnTo>
                  <a:lnTo>
                    <a:pt x="324699" y="2478"/>
                  </a:lnTo>
                  <a:lnTo>
                    <a:pt x="381000" y="0"/>
                  </a:lnTo>
                  <a:lnTo>
                    <a:pt x="437302" y="2478"/>
                  </a:lnTo>
                  <a:lnTo>
                    <a:pt x="491038" y="9678"/>
                  </a:lnTo>
                  <a:lnTo>
                    <a:pt x="541621" y="21246"/>
                  </a:lnTo>
                  <a:lnTo>
                    <a:pt x="588459" y="36828"/>
                  </a:lnTo>
                  <a:lnTo>
                    <a:pt x="630965" y="56071"/>
                  </a:lnTo>
                  <a:lnTo>
                    <a:pt x="668548" y="78621"/>
                  </a:lnTo>
                  <a:lnTo>
                    <a:pt x="700620" y="104124"/>
                  </a:lnTo>
                  <a:lnTo>
                    <a:pt x="726590" y="132227"/>
                  </a:lnTo>
                  <a:lnTo>
                    <a:pt x="757870" y="194819"/>
                  </a:lnTo>
                  <a:lnTo>
                    <a:pt x="762001" y="228599"/>
                  </a:lnTo>
                  <a:lnTo>
                    <a:pt x="757870" y="262380"/>
                  </a:lnTo>
                  <a:lnTo>
                    <a:pt x="726590" y="324971"/>
                  </a:lnTo>
                  <a:lnTo>
                    <a:pt x="700620" y="353074"/>
                  </a:lnTo>
                  <a:lnTo>
                    <a:pt x="668548" y="378578"/>
                  </a:lnTo>
                  <a:lnTo>
                    <a:pt x="630965" y="401128"/>
                  </a:lnTo>
                  <a:lnTo>
                    <a:pt x="588459" y="420371"/>
                  </a:lnTo>
                  <a:lnTo>
                    <a:pt x="541621" y="435953"/>
                  </a:lnTo>
                  <a:lnTo>
                    <a:pt x="491038" y="447521"/>
                  </a:lnTo>
                  <a:lnTo>
                    <a:pt x="437302" y="454721"/>
                  </a:lnTo>
                  <a:lnTo>
                    <a:pt x="381000" y="457199"/>
                  </a:lnTo>
                  <a:lnTo>
                    <a:pt x="324699" y="454721"/>
                  </a:lnTo>
                  <a:lnTo>
                    <a:pt x="270962" y="447521"/>
                  </a:lnTo>
                  <a:lnTo>
                    <a:pt x="220380" y="435953"/>
                  </a:lnTo>
                  <a:lnTo>
                    <a:pt x="173541" y="420371"/>
                  </a:lnTo>
                  <a:lnTo>
                    <a:pt x="131036" y="401128"/>
                  </a:lnTo>
                  <a:lnTo>
                    <a:pt x="93453" y="378578"/>
                  </a:lnTo>
                  <a:lnTo>
                    <a:pt x="61381" y="353074"/>
                  </a:lnTo>
                  <a:lnTo>
                    <a:pt x="35411" y="324971"/>
                  </a:lnTo>
                  <a:lnTo>
                    <a:pt x="4131" y="262380"/>
                  </a:lnTo>
                  <a:lnTo>
                    <a:pt x="0" y="228599"/>
                  </a:lnTo>
                  <a:close/>
                </a:path>
              </a:pathLst>
            </a:custGeom>
            <a:ln w="19049">
              <a:solidFill>
                <a:srgbClr val="4C4E77"/>
              </a:solidFill>
            </a:ln>
          </p:spPr>
          <p:txBody>
            <a:bodyPr wrap="square" lIns="0" tIns="0" rIns="0" bIns="0" rtlCol="0"/>
            <a:lstStyle/>
            <a:p>
              <a:endParaRPr/>
            </a:p>
          </p:txBody>
        </p:sp>
      </p:grpSp>
      <p:sp>
        <p:nvSpPr>
          <p:cNvPr id="83" name="object 83"/>
          <p:cNvSpPr txBox="1"/>
          <p:nvPr/>
        </p:nvSpPr>
        <p:spPr>
          <a:xfrm>
            <a:off x="7143189" y="4406900"/>
            <a:ext cx="350520" cy="166712"/>
          </a:xfrm>
          <a:prstGeom prst="rect">
            <a:avLst/>
          </a:prstGeom>
        </p:spPr>
        <p:txBody>
          <a:bodyPr vert="horz" wrap="square" lIns="0" tIns="12700" rIns="0" bIns="0" rtlCol="0">
            <a:spAutoFit/>
          </a:bodyPr>
          <a:lstStyle/>
          <a:p>
            <a:pPr marL="12700">
              <a:spcBef>
                <a:spcPts val="100"/>
              </a:spcBef>
            </a:pPr>
            <a:r>
              <a:rPr sz="1000" spc="-10" dirty="0">
                <a:solidFill>
                  <a:srgbClr val="FFFFFF"/>
                </a:solidFill>
                <a:latin typeface="Times New Roman"/>
                <a:cs typeface="Times New Roman"/>
              </a:rPr>
              <a:t>Video</a:t>
            </a:r>
            <a:endParaRPr sz="1000">
              <a:latin typeface="Times New Roman"/>
              <a:cs typeface="Times New Roman"/>
            </a:endParaRPr>
          </a:p>
        </p:txBody>
      </p:sp>
      <p:sp>
        <p:nvSpPr>
          <p:cNvPr id="84" name="object 84"/>
          <p:cNvSpPr txBox="1"/>
          <p:nvPr/>
        </p:nvSpPr>
        <p:spPr>
          <a:xfrm>
            <a:off x="5412738" y="4814510"/>
            <a:ext cx="274320" cy="166712"/>
          </a:xfrm>
          <a:prstGeom prst="rect">
            <a:avLst/>
          </a:prstGeom>
        </p:spPr>
        <p:txBody>
          <a:bodyPr vert="horz" wrap="square" lIns="0" tIns="12700" rIns="0" bIns="0" rtlCol="0">
            <a:spAutoFit/>
          </a:bodyPr>
          <a:lstStyle/>
          <a:p>
            <a:pPr marL="12700">
              <a:spcBef>
                <a:spcPts val="100"/>
              </a:spcBef>
            </a:pPr>
            <a:r>
              <a:rPr sz="1000" spc="-25" dirty="0">
                <a:latin typeface="Times New Roman"/>
                <a:cs typeface="Times New Roman"/>
              </a:rPr>
              <a:t>50%</a:t>
            </a:r>
            <a:endParaRPr sz="1000">
              <a:latin typeface="Times New Roman"/>
              <a:cs typeface="Times New Roman"/>
            </a:endParaRPr>
          </a:p>
        </p:txBody>
      </p:sp>
      <p:sp>
        <p:nvSpPr>
          <p:cNvPr id="85" name="object 85"/>
          <p:cNvSpPr txBox="1"/>
          <p:nvPr/>
        </p:nvSpPr>
        <p:spPr>
          <a:xfrm>
            <a:off x="7165340" y="4833620"/>
            <a:ext cx="283210" cy="166712"/>
          </a:xfrm>
          <a:prstGeom prst="rect">
            <a:avLst/>
          </a:prstGeom>
        </p:spPr>
        <p:txBody>
          <a:bodyPr vert="horz" wrap="square" lIns="0" tIns="12700" rIns="0" bIns="0" rtlCol="0">
            <a:spAutoFit/>
          </a:bodyPr>
          <a:lstStyle/>
          <a:p>
            <a:pPr marL="12700">
              <a:spcBef>
                <a:spcPts val="100"/>
              </a:spcBef>
            </a:pPr>
            <a:r>
              <a:rPr sz="1000" spc="30" dirty="0">
                <a:latin typeface="Times New Roman"/>
                <a:cs typeface="Times New Roman"/>
              </a:rPr>
              <a:t>80%</a:t>
            </a:r>
            <a:endParaRPr sz="1000">
              <a:latin typeface="Times New Roman"/>
              <a:cs typeface="Times New Roman"/>
            </a:endParaRPr>
          </a:p>
        </p:txBody>
      </p:sp>
      <p:grpSp>
        <p:nvGrpSpPr>
          <p:cNvPr id="86" name="object 86"/>
          <p:cNvGrpSpPr/>
          <p:nvPr/>
        </p:nvGrpSpPr>
        <p:grpSpPr>
          <a:xfrm>
            <a:off x="6324600" y="3805237"/>
            <a:ext cx="990600" cy="462280"/>
            <a:chOff x="4800600" y="3805237"/>
            <a:chExt cx="990600" cy="462280"/>
          </a:xfrm>
        </p:grpSpPr>
        <p:sp>
          <p:nvSpPr>
            <p:cNvPr id="87" name="object 87"/>
            <p:cNvSpPr/>
            <p:nvPr/>
          </p:nvSpPr>
          <p:spPr>
            <a:xfrm>
              <a:off x="4814581" y="3810001"/>
              <a:ext cx="290830" cy="436245"/>
            </a:xfrm>
            <a:custGeom>
              <a:avLst/>
              <a:gdLst/>
              <a:ahLst/>
              <a:cxnLst/>
              <a:rect l="l" t="t" r="r" b="b"/>
              <a:pathLst>
                <a:path w="290829" h="436245">
                  <a:moveTo>
                    <a:pt x="290817" y="0"/>
                  </a:moveTo>
                  <a:lnTo>
                    <a:pt x="0" y="436228"/>
                  </a:lnTo>
                </a:path>
              </a:pathLst>
            </a:custGeom>
            <a:ln w="9524">
              <a:solidFill>
                <a:srgbClr val="66699C"/>
              </a:solidFill>
            </a:ln>
          </p:spPr>
          <p:txBody>
            <a:bodyPr wrap="square" lIns="0" tIns="0" rIns="0" bIns="0" rtlCol="0"/>
            <a:lstStyle/>
            <a:p>
              <a:endParaRPr/>
            </a:p>
          </p:txBody>
        </p:sp>
        <p:pic>
          <p:nvPicPr>
            <p:cNvPr id="88" name="object 88"/>
            <p:cNvPicPr/>
            <p:nvPr/>
          </p:nvPicPr>
          <p:blipFill>
            <a:blip r:embed="rId12" cstate="print"/>
            <a:stretch>
              <a:fillRect/>
            </a:stretch>
          </p:blipFill>
          <p:spPr>
            <a:xfrm>
              <a:off x="4800600" y="4145072"/>
              <a:ext cx="107723" cy="122128"/>
            </a:xfrm>
            <a:prstGeom prst="rect">
              <a:avLst/>
            </a:prstGeom>
          </p:spPr>
        </p:pic>
        <p:sp>
          <p:nvSpPr>
            <p:cNvPr id="89" name="object 89"/>
            <p:cNvSpPr/>
            <p:nvPr/>
          </p:nvSpPr>
          <p:spPr>
            <a:xfrm>
              <a:off x="5105397" y="3809999"/>
              <a:ext cx="664845" cy="443230"/>
            </a:xfrm>
            <a:custGeom>
              <a:avLst/>
              <a:gdLst/>
              <a:ahLst/>
              <a:cxnLst/>
              <a:rect l="l" t="t" r="r" b="b"/>
              <a:pathLst>
                <a:path w="664845" h="443229">
                  <a:moveTo>
                    <a:pt x="0" y="0"/>
                  </a:moveTo>
                  <a:lnTo>
                    <a:pt x="664829" y="443218"/>
                  </a:lnTo>
                </a:path>
              </a:pathLst>
            </a:custGeom>
            <a:ln w="9524">
              <a:solidFill>
                <a:srgbClr val="66699C"/>
              </a:solidFill>
            </a:ln>
          </p:spPr>
          <p:txBody>
            <a:bodyPr wrap="square" lIns="0" tIns="0" rIns="0" bIns="0" rtlCol="0"/>
            <a:lstStyle/>
            <a:p>
              <a:endParaRPr/>
            </a:p>
          </p:txBody>
        </p:sp>
        <p:pic>
          <p:nvPicPr>
            <p:cNvPr id="90" name="object 90"/>
            <p:cNvPicPr/>
            <p:nvPr/>
          </p:nvPicPr>
          <p:blipFill>
            <a:blip r:embed="rId13" cstate="print"/>
            <a:stretch>
              <a:fillRect/>
            </a:stretch>
          </p:blipFill>
          <p:spPr>
            <a:xfrm>
              <a:off x="5669071" y="4159475"/>
              <a:ext cx="122127" cy="107723"/>
            </a:xfrm>
            <a:prstGeom prst="rect">
              <a:avLst/>
            </a:prstGeom>
          </p:spPr>
        </p:pic>
      </p:grpSp>
      <p:grpSp>
        <p:nvGrpSpPr>
          <p:cNvPr id="91" name="object 91"/>
          <p:cNvGrpSpPr/>
          <p:nvPr/>
        </p:nvGrpSpPr>
        <p:grpSpPr>
          <a:xfrm>
            <a:off x="4414043" y="5100638"/>
            <a:ext cx="239395" cy="466725"/>
            <a:chOff x="2890042" y="5100637"/>
            <a:chExt cx="239395" cy="466725"/>
          </a:xfrm>
        </p:grpSpPr>
        <p:sp>
          <p:nvSpPr>
            <p:cNvPr id="92" name="object 92"/>
            <p:cNvSpPr/>
            <p:nvPr/>
          </p:nvSpPr>
          <p:spPr>
            <a:xfrm>
              <a:off x="2894804" y="5106193"/>
              <a:ext cx="1270" cy="456565"/>
            </a:xfrm>
            <a:custGeom>
              <a:avLst/>
              <a:gdLst/>
              <a:ahLst/>
              <a:cxnLst/>
              <a:rect l="l" t="t" r="r" b="b"/>
              <a:pathLst>
                <a:path w="1269" h="456564">
                  <a:moveTo>
                    <a:pt x="793" y="0"/>
                  </a:moveTo>
                  <a:lnTo>
                    <a:pt x="0" y="456405"/>
                  </a:lnTo>
                </a:path>
              </a:pathLst>
            </a:custGeom>
            <a:ln w="9524">
              <a:solidFill>
                <a:srgbClr val="66699C"/>
              </a:solidFill>
            </a:ln>
          </p:spPr>
          <p:txBody>
            <a:bodyPr wrap="square" lIns="0" tIns="0" rIns="0" bIns="0" rtlCol="0"/>
            <a:lstStyle/>
            <a:p>
              <a:endParaRPr/>
            </a:p>
          </p:txBody>
        </p:sp>
        <p:sp>
          <p:nvSpPr>
            <p:cNvPr id="93" name="object 93"/>
            <p:cNvSpPr/>
            <p:nvPr/>
          </p:nvSpPr>
          <p:spPr>
            <a:xfrm>
              <a:off x="3123404" y="5106193"/>
              <a:ext cx="1270" cy="456565"/>
            </a:xfrm>
            <a:custGeom>
              <a:avLst/>
              <a:gdLst/>
              <a:ahLst/>
              <a:cxnLst/>
              <a:rect l="l" t="t" r="r" b="b"/>
              <a:pathLst>
                <a:path w="1269" h="456564">
                  <a:moveTo>
                    <a:pt x="793" y="0"/>
                  </a:moveTo>
                  <a:lnTo>
                    <a:pt x="0" y="456405"/>
                  </a:lnTo>
                </a:path>
              </a:pathLst>
            </a:custGeom>
            <a:ln w="9524">
              <a:solidFill>
                <a:srgbClr val="66699C"/>
              </a:solidFill>
            </a:ln>
          </p:spPr>
          <p:txBody>
            <a:bodyPr wrap="square" lIns="0" tIns="0" rIns="0" bIns="0" rtlCol="0"/>
            <a:lstStyle/>
            <a:p>
              <a:endParaRPr/>
            </a:p>
          </p:txBody>
        </p:sp>
        <p:sp>
          <p:nvSpPr>
            <p:cNvPr id="94" name="object 94"/>
            <p:cNvSpPr/>
            <p:nvPr/>
          </p:nvSpPr>
          <p:spPr>
            <a:xfrm>
              <a:off x="2894804" y="5105399"/>
              <a:ext cx="228600" cy="1905"/>
            </a:xfrm>
            <a:custGeom>
              <a:avLst/>
              <a:gdLst/>
              <a:ahLst/>
              <a:cxnLst/>
              <a:rect l="l" t="t" r="r" b="b"/>
              <a:pathLst>
                <a:path w="228600" h="1904">
                  <a:moveTo>
                    <a:pt x="0" y="0"/>
                  </a:moveTo>
                  <a:lnTo>
                    <a:pt x="228599" y="1588"/>
                  </a:lnTo>
                </a:path>
              </a:pathLst>
            </a:custGeom>
            <a:ln w="9524">
              <a:solidFill>
                <a:srgbClr val="66699C"/>
              </a:solidFill>
            </a:ln>
          </p:spPr>
          <p:txBody>
            <a:bodyPr wrap="square" lIns="0" tIns="0" rIns="0" bIns="0" rtlCol="0"/>
            <a:lstStyle/>
            <a:p>
              <a:endParaRPr/>
            </a:p>
          </p:txBody>
        </p:sp>
        <p:sp>
          <p:nvSpPr>
            <p:cNvPr id="95" name="object 95"/>
            <p:cNvSpPr/>
            <p:nvPr/>
          </p:nvSpPr>
          <p:spPr>
            <a:xfrm>
              <a:off x="2894804" y="5257799"/>
              <a:ext cx="228600" cy="1905"/>
            </a:xfrm>
            <a:custGeom>
              <a:avLst/>
              <a:gdLst/>
              <a:ahLst/>
              <a:cxnLst/>
              <a:rect l="l" t="t" r="r" b="b"/>
              <a:pathLst>
                <a:path w="228600" h="1904">
                  <a:moveTo>
                    <a:pt x="0" y="0"/>
                  </a:moveTo>
                  <a:lnTo>
                    <a:pt x="228599" y="1587"/>
                  </a:lnTo>
                </a:path>
              </a:pathLst>
            </a:custGeom>
            <a:ln w="9524">
              <a:solidFill>
                <a:srgbClr val="66699C"/>
              </a:solidFill>
            </a:ln>
          </p:spPr>
          <p:txBody>
            <a:bodyPr wrap="square" lIns="0" tIns="0" rIns="0" bIns="0" rtlCol="0"/>
            <a:lstStyle/>
            <a:p>
              <a:endParaRPr/>
            </a:p>
          </p:txBody>
        </p:sp>
        <p:sp>
          <p:nvSpPr>
            <p:cNvPr id="96" name="object 96"/>
            <p:cNvSpPr/>
            <p:nvPr/>
          </p:nvSpPr>
          <p:spPr>
            <a:xfrm>
              <a:off x="2894804" y="5410200"/>
              <a:ext cx="228600" cy="1905"/>
            </a:xfrm>
            <a:custGeom>
              <a:avLst/>
              <a:gdLst/>
              <a:ahLst/>
              <a:cxnLst/>
              <a:rect l="l" t="t" r="r" b="b"/>
              <a:pathLst>
                <a:path w="228600" h="1904">
                  <a:moveTo>
                    <a:pt x="0" y="0"/>
                  </a:moveTo>
                  <a:lnTo>
                    <a:pt x="228599" y="1587"/>
                  </a:lnTo>
                </a:path>
              </a:pathLst>
            </a:custGeom>
            <a:ln w="9524">
              <a:solidFill>
                <a:srgbClr val="66699C"/>
              </a:solidFill>
            </a:ln>
          </p:spPr>
          <p:txBody>
            <a:bodyPr wrap="square" lIns="0" tIns="0" rIns="0" bIns="0" rtlCol="0"/>
            <a:lstStyle/>
            <a:p>
              <a:endParaRPr/>
            </a:p>
          </p:txBody>
        </p:sp>
      </p:grpSp>
      <p:grpSp>
        <p:nvGrpSpPr>
          <p:cNvPr id="97" name="object 97"/>
          <p:cNvGrpSpPr/>
          <p:nvPr/>
        </p:nvGrpSpPr>
        <p:grpSpPr>
          <a:xfrm>
            <a:off x="5404642" y="5100638"/>
            <a:ext cx="239395" cy="466725"/>
            <a:chOff x="3880641" y="5100637"/>
            <a:chExt cx="239395" cy="466725"/>
          </a:xfrm>
        </p:grpSpPr>
        <p:sp>
          <p:nvSpPr>
            <p:cNvPr id="98" name="object 98"/>
            <p:cNvSpPr/>
            <p:nvPr/>
          </p:nvSpPr>
          <p:spPr>
            <a:xfrm>
              <a:off x="3885404" y="5106193"/>
              <a:ext cx="1270" cy="456565"/>
            </a:xfrm>
            <a:custGeom>
              <a:avLst/>
              <a:gdLst/>
              <a:ahLst/>
              <a:cxnLst/>
              <a:rect l="l" t="t" r="r" b="b"/>
              <a:pathLst>
                <a:path w="1270" h="456564">
                  <a:moveTo>
                    <a:pt x="794" y="0"/>
                  </a:moveTo>
                  <a:lnTo>
                    <a:pt x="0" y="456405"/>
                  </a:lnTo>
                </a:path>
              </a:pathLst>
            </a:custGeom>
            <a:ln w="9524">
              <a:solidFill>
                <a:srgbClr val="66699C"/>
              </a:solidFill>
            </a:ln>
          </p:spPr>
          <p:txBody>
            <a:bodyPr wrap="square" lIns="0" tIns="0" rIns="0" bIns="0" rtlCol="0"/>
            <a:lstStyle/>
            <a:p>
              <a:endParaRPr/>
            </a:p>
          </p:txBody>
        </p:sp>
        <p:sp>
          <p:nvSpPr>
            <p:cNvPr id="99" name="object 99"/>
            <p:cNvSpPr/>
            <p:nvPr/>
          </p:nvSpPr>
          <p:spPr>
            <a:xfrm>
              <a:off x="4114004" y="5106193"/>
              <a:ext cx="1270" cy="456565"/>
            </a:xfrm>
            <a:custGeom>
              <a:avLst/>
              <a:gdLst/>
              <a:ahLst/>
              <a:cxnLst/>
              <a:rect l="l" t="t" r="r" b="b"/>
              <a:pathLst>
                <a:path w="1270" h="456564">
                  <a:moveTo>
                    <a:pt x="794" y="0"/>
                  </a:moveTo>
                  <a:lnTo>
                    <a:pt x="0" y="456405"/>
                  </a:lnTo>
                </a:path>
              </a:pathLst>
            </a:custGeom>
            <a:ln w="9524">
              <a:solidFill>
                <a:srgbClr val="66699C"/>
              </a:solidFill>
            </a:ln>
          </p:spPr>
          <p:txBody>
            <a:bodyPr wrap="square" lIns="0" tIns="0" rIns="0" bIns="0" rtlCol="0"/>
            <a:lstStyle/>
            <a:p>
              <a:endParaRPr/>
            </a:p>
          </p:txBody>
        </p:sp>
        <p:sp>
          <p:nvSpPr>
            <p:cNvPr id="100" name="object 100"/>
            <p:cNvSpPr/>
            <p:nvPr/>
          </p:nvSpPr>
          <p:spPr>
            <a:xfrm>
              <a:off x="3885403" y="5105399"/>
              <a:ext cx="228600" cy="1905"/>
            </a:xfrm>
            <a:custGeom>
              <a:avLst/>
              <a:gdLst/>
              <a:ahLst/>
              <a:cxnLst/>
              <a:rect l="l" t="t" r="r" b="b"/>
              <a:pathLst>
                <a:path w="228600" h="1904">
                  <a:moveTo>
                    <a:pt x="0" y="0"/>
                  </a:moveTo>
                  <a:lnTo>
                    <a:pt x="228599" y="1588"/>
                  </a:lnTo>
                </a:path>
              </a:pathLst>
            </a:custGeom>
            <a:ln w="9524">
              <a:solidFill>
                <a:srgbClr val="66699C"/>
              </a:solidFill>
            </a:ln>
          </p:spPr>
          <p:txBody>
            <a:bodyPr wrap="square" lIns="0" tIns="0" rIns="0" bIns="0" rtlCol="0"/>
            <a:lstStyle/>
            <a:p>
              <a:endParaRPr/>
            </a:p>
          </p:txBody>
        </p:sp>
        <p:sp>
          <p:nvSpPr>
            <p:cNvPr id="101" name="object 101"/>
            <p:cNvSpPr/>
            <p:nvPr/>
          </p:nvSpPr>
          <p:spPr>
            <a:xfrm>
              <a:off x="3885403" y="5257799"/>
              <a:ext cx="228600" cy="1905"/>
            </a:xfrm>
            <a:custGeom>
              <a:avLst/>
              <a:gdLst/>
              <a:ahLst/>
              <a:cxnLst/>
              <a:rect l="l" t="t" r="r" b="b"/>
              <a:pathLst>
                <a:path w="228600" h="1904">
                  <a:moveTo>
                    <a:pt x="0" y="0"/>
                  </a:moveTo>
                  <a:lnTo>
                    <a:pt x="228599" y="1587"/>
                  </a:lnTo>
                </a:path>
              </a:pathLst>
            </a:custGeom>
            <a:ln w="9524">
              <a:solidFill>
                <a:srgbClr val="66699C"/>
              </a:solidFill>
            </a:ln>
          </p:spPr>
          <p:txBody>
            <a:bodyPr wrap="square" lIns="0" tIns="0" rIns="0" bIns="0" rtlCol="0"/>
            <a:lstStyle/>
            <a:p>
              <a:endParaRPr/>
            </a:p>
          </p:txBody>
        </p:sp>
        <p:sp>
          <p:nvSpPr>
            <p:cNvPr id="102" name="object 102"/>
            <p:cNvSpPr/>
            <p:nvPr/>
          </p:nvSpPr>
          <p:spPr>
            <a:xfrm>
              <a:off x="3885403" y="5410200"/>
              <a:ext cx="228600" cy="1905"/>
            </a:xfrm>
            <a:custGeom>
              <a:avLst/>
              <a:gdLst/>
              <a:ahLst/>
              <a:cxnLst/>
              <a:rect l="l" t="t" r="r" b="b"/>
              <a:pathLst>
                <a:path w="228600" h="1904">
                  <a:moveTo>
                    <a:pt x="0" y="0"/>
                  </a:moveTo>
                  <a:lnTo>
                    <a:pt x="228599" y="1587"/>
                  </a:lnTo>
                </a:path>
              </a:pathLst>
            </a:custGeom>
            <a:ln w="9524">
              <a:solidFill>
                <a:srgbClr val="66699C"/>
              </a:solidFill>
            </a:ln>
          </p:spPr>
          <p:txBody>
            <a:bodyPr wrap="square" lIns="0" tIns="0" rIns="0" bIns="0" rtlCol="0"/>
            <a:lstStyle/>
            <a:p>
              <a:endParaRPr/>
            </a:p>
          </p:txBody>
        </p:sp>
      </p:grpSp>
      <p:grpSp>
        <p:nvGrpSpPr>
          <p:cNvPr id="103" name="object 103"/>
          <p:cNvGrpSpPr/>
          <p:nvPr/>
        </p:nvGrpSpPr>
        <p:grpSpPr>
          <a:xfrm>
            <a:off x="6166642" y="5100638"/>
            <a:ext cx="239395" cy="466725"/>
            <a:chOff x="4642641" y="5100637"/>
            <a:chExt cx="239395" cy="466725"/>
          </a:xfrm>
        </p:grpSpPr>
        <p:sp>
          <p:nvSpPr>
            <p:cNvPr id="104" name="object 104"/>
            <p:cNvSpPr/>
            <p:nvPr/>
          </p:nvSpPr>
          <p:spPr>
            <a:xfrm>
              <a:off x="4647404" y="5106193"/>
              <a:ext cx="1270" cy="456565"/>
            </a:xfrm>
            <a:custGeom>
              <a:avLst/>
              <a:gdLst/>
              <a:ahLst/>
              <a:cxnLst/>
              <a:rect l="l" t="t" r="r" b="b"/>
              <a:pathLst>
                <a:path w="1270" h="456564">
                  <a:moveTo>
                    <a:pt x="794" y="0"/>
                  </a:moveTo>
                  <a:lnTo>
                    <a:pt x="0" y="456405"/>
                  </a:lnTo>
                </a:path>
              </a:pathLst>
            </a:custGeom>
            <a:ln w="9524">
              <a:solidFill>
                <a:srgbClr val="66699C"/>
              </a:solidFill>
            </a:ln>
          </p:spPr>
          <p:txBody>
            <a:bodyPr wrap="square" lIns="0" tIns="0" rIns="0" bIns="0" rtlCol="0"/>
            <a:lstStyle/>
            <a:p>
              <a:endParaRPr/>
            </a:p>
          </p:txBody>
        </p:sp>
        <p:sp>
          <p:nvSpPr>
            <p:cNvPr id="105" name="object 105"/>
            <p:cNvSpPr/>
            <p:nvPr/>
          </p:nvSpPr>
          <p:spPr>
            <a:xfrm>
              <a:off x="4876004" y="5106193"/>
              <a:ext cx="1270" cy="456565"/>
            </a:xfrm>
            <a:custGeom>
              <a:avLst/>
              <a:gdLst/>
              <a:ahLst/>
              <a:cxnLst/>
              <a:rect l="l" t="t" r="r" b="b"/>
              <a:pathLst>
                <a:path w="1270" h="456564">
                  <a:moveTo>
                    <a:pt x="794" y="0"/>
                  </a:moveTo>
                  <a:lnTo>
                    <a:pt x="0" y="456405"/>
                  </a:lnTo>
                </a:path>
              </a:pathLst>
            </a:custGeom>
            <a:ln w="9524">
              <a:solidFill>
                <a:srgbClr val="66699C"/>
              </a:solidFill>
            </a:ln>
          </p:spPr>
          <p:txBody>
            <a:bodyPr wrap="square" lIns="0" tIns="0" rIns="0" bIns="0" rtlCol="0"/>
            <a:lstStyle/>
            <a:p>
              <a:endParaRPr/>
            </a:p>
          </p:txBody>
        </p:sp>
        <p:sp>
          <p:nvSpPr>
            <p:cNvPr id="106" name="object 106"/>
            <p:cNvSpPr/>
            <p:nvPr/>
          </p:nvSpPr>
          <p:spPr>
            <a:xfrm>
              <a:off x="4647403" y="5105399"/>
              <a:ext cx="228600" cy="1905"/>
            </a:xfrm>
            <a:custGeom>
              <a:avLst/>
              <a:gdLst/>
              <a:ahLst/>
              <a:cxnLst/>
              <a:rect l="l" t="t" r="r" b="b"/>
              <a:pathLst>
                <a:path w="228600" h="1904">
                  <a:moveTo>
                    <a:pt x="0" y="0"/>
                  </a:moveTo>
                  <a:lnTo>
                    <a:pt x="228600" y="1588"/>
                  </a:lnTo>
                </a:path>
              </a:pathLst>
            </a:custGeom>
            <a:ln w="9524">
              <a:solidFill>
                <a:srgbClr val="66699C"/>
              </a:solidFill>
            </a:ln>
          </p:spPr>
          <p:txBody>
            <a:bodyPr wrap="square" lIns="0" tIns="0" rIns="0" bIns="0" rtlCol="0"/>
            <a:lstStyle/>
            <a:p>
              <a:endParaRPr/>
            </a:p>
          </p:txBody>
        </p:sp>
        <p:sp>
          <p:nvSpPr>
            <p:cNvPr id="107" name="object 107"/>
            <p:cNvSpPr/>
            <p:nvPr/>
          </p:nvSpPr>
          <p:spPr>
            <a:xfrm>
              <a:off x="4647403" y="5257799"/>
              <a:ext cx="228600" cy="1905"/>
            </a:xfrm>
            <a:custGeom>
              <a:avLst/>
              <a:gdLst/>
              <a:ahLst/>
              <a:cxnLst/>
              <a:rect l="l" t="t" r="r" b="b"/>
              <a:pathLst>
                <a:path w="228600" h="1904">
                  <a:moveTo>
                    <a:pt x="0" y="0"/>
                  </a:moveTo>
                  <a:lnTo>
                    <a:pt x="228600" y="1587"/>
                  </a:lnTo>
                </a:path>
              </a:pathLst>
            </a:custGeom>
            <a:ln w="9524">
              <a:solidFill>
                <a:srgbClr val="66699C"/>
              </a:solidFill>
            </a:ln>
          </p:spPr>
          <p:txBody>
            <a:bodyPr wrap="square" lIns="0" tIns="0" rIns="0" bIns="0" rtlCol="0"/>
            <a:lstStyle/>
            <a:p>
              <a:endParaRPr/>
            </a:p>
          </p:txBody>
        </p:sp>
        <p:sp>
          <p:nvSpPr>
            <p:cNvPr id="108" name="object 108"/>
            <p:cNvSpPr/>
            <p:nvPr/>
          </p:nvSpPr>
          <p:spPr>
            <a:xfrm>
              <a:off x="4647403" y="5410200"/>
              <a:ext cx="228600" cy="1905"/>
            </a:xfrm>
            <a:custGeom>
              <a:avLst/>
              <a:gdLst/>
              <a:ahLst/>
              <a:cxnLst/>
              <a:rect l="l" t="t" r="r" b="b"/>
              <a:pathLst>
                <a:path w="228600" h="1904">
                  <a:moveTo>
                    <a:pt x="0" y="0"/>
                  </a:moveTo>
                  <a:lnTo>
                    <a:pt x="228600" y="1587"/>
                  </a:lnTo>
                </a:path>
              </a:pathLst>
            </a:custGeom>
            <a:ln w="9524">
              <a:solidFill>
                <a:srgbClr val="66699C"/>
              </a:solidFill>
            </a:ln>
          </p:spPr>
          <p:txBody>
            <a:bodyPr wrap="square" lIns="0" tIns="0" rIns="0" bIns="0" rtlCol="0"/>
            <a:lstStyle/>
            <a:p>
              <a:endParaRPr/>
            </a:p>
          </p:txBody>
        </p:sp>
      </p:grpSp>
      <p:grpSp>
        <p:nvGrpSpPr>
          <p:cNvPr id="109" name="object 109"/>
          <p:cNvGrpSpPr/>
          <p:nvPr/>
        </p:nvGrpSpPr>
        <p:grpSpPr>
          <a:xfrm>
            <a:off x="7158038" y="5100638"/>
            <a:ext cx="239395" cy="466725"/>
            <a:chOff x="5634037" y="5100637"/>
            <a:chExt cx="239395" cy="466725"/>
          </a:xfrm>
        </p:grpSpPr>
        <p:sp>
          <p:nvSpPr>
            <p:cNvPr id="110" name="object 110"/>
            <p:cNvSpPr/>
            <p:nvPr/>
          </p:nvSpPr>
          <p:spPr>
            <a:xfrm>
              <a:off x="5638799" y="5106193"/>
              <a:ext cx="1270" cy="456565"/>
            </a:xfrm>
            <a:custGeom>
              <a:avLst/>
              <a:gdLst/>
              <a:ahLst/>
              <a:cxnLst/>
              <a:rect l="l" t="t" r="r" b="b"/>
              <a:pathLst>
                <a:path w="1270" h="456564">
                  <a:moveTo>
                    <a:pt x="794" y="0"/>
                  </a:moveTo>
                  <a:lnTo>
                    <a:pt x="0" y="456405"/>
                  </a:lnTo>
                </a:path>
              </a:pathLst>
            </a:custGeom>
            <a:ln w="9524">
              <a:solidFill>
                <a:srgbClr val="66699C"/>
              </a:solidFill>
            </a:ln>
          </p:spPr>
          <p:txBody>
            <a:bodyPr wrap="square" lIns="0" tIns="0" rIns="0" bIns="0" rtlCol="0"/>
            <a:lstStyle/>
            <a:p>
              <a:endParaRPr/>
            </a:p>
          </p:txBody>
        </p:sp>
        <p:sp>
          <p:nvSpPr>
            <p:cNvPr id="111" name="object 111"/>
            <p:cNvSpPr/>
            <p:nvPr/>
          </p:nvSpPr>
          <p:spPr>
            <a:xfrm>
              <a:off x="5867399" y="5106193"/>
              <a:ext cx="1270" cy="456565"/>
            </a:xfrm>
            <a:custGeom>
              <a:avLst/>
              <a:gdLst/>
              <a:ahLst/>
              <a:cxnLst/>
              <a:rect l="l" t="t" r="r" b="b"/>
              <a:pathLst>
                <a:path w="1270" h="456564">
                  <a:moveTo>
                    <a:pt x="794" y="0"/>
                  </a:moveTo>
                  <a:lnTo>
                    <a:pt x="0" y="456405"/>
                  </a:lnTo>
                </a:path>
              </a:pathLst>
            </a:custGeom>
            <a:ln w="9524">
              <a:solidFill>
                <a:srgbClr val="66699C"/>
              </a:solidFill>
            </a:ln>
          </p:spPr>
          <p:txBody>
            <a:bodyPr wrap="square" lIns="0" tIns="0" rIns="0" bIns="0" rtlCol="0"/>
            <a:lstStyle/>
            <a:p>
              <a:endParaRPr/>
            </a:p>
          </p:txBody>
        </p:sp>
        <p:sp>
          <p:nvSpPr>
            <p:cNvPr id="112" name="object 112"/>
            <p:cNvSpPr/>
            <p:nvPr/>
          </p:nvSpPr>
          <p:spPr>
            <a:xfrm>
              <a:off x="5638799" y="5105399"/>
              <a:ext cx="228600" cy="1905"/>
            </a:xfrm>
            <a:custGeom>
              <a:avLst/>
              <a:gdLst/>
              <a:ahLst/>
              <a:cxnLst/>
              <a:rect l="l" t="t" r="r" b="b"/>
              <a:pathLst>
                <a:path w="228600" h="1904">
                  <a:moveTo>
                    <a:pt x="0" y="0"/>
                  </a:moveTo>
                  <a:lnTo>
                    <a:pt x="228599" y="1588"/>
                  </a:lnTo>
                </a:path>
              </a:pathLst>
            </a:custGeom>
            <a:ln w="9524">
              <a:solidFill>
                <a:srgbClr val="66699C"/>
              </a:solidFill>
            </a:ln>
          </p:spPr>
          <p:txBody>
            <a:bodyPr wrap="square" lIns="0" tIns="0" rIns="0" bIns="0" rtlCol="0"/>
            <a:lstStyle/>
            <a:p>
              <a:endParaRPr/>
            </a:p>
          </p:txBody>
        </p:sp>
        <p:sp>
          <p:nvSpPr>
            <p:cNvPr id="113" name="object 113"/>
            <p:cNvSpPr/>
            <p:nvPr/>
          </p:nvSpPr>
          <p:spPr>
            <a:xfrm>
              <a:off x="5638799" y="5257799"/>
              <a:ext cx="228600" cy="1905"/>
            </a:xfrm>
            <a:custGeom>
              <a:avLst/>
              <a:gdLst/>
              <a:ahLst/>
              <a:cxnLst/>
              <a:rect l="l" t="t" r="r" b="b"/>
              <a:pathLst>
                <a:path w="228600" h="1904">
                  <a:moveTo>
                    <a:pt x="0" y="0"/>
                  </a:moveTo>
                  <a:lnTo>
                    <a:pt x="228599" y="1587"/>
                  </a:lnTo>
                </a:path>
              </a:pathLst>
            </a:custGeom>
            <a:ln w="9524">
              <a:solidFill>
                <a:srgbClr val="66699C"/>
              </a:solidFill>
            </a:ln>
          </p:spPr>
          <p:txBody>
            <a:bodyPr wrap="square" lIns="0" tIns="0" rIns="0" bIns="0" rtlCol="0"/>
            <a:lstStyle/>
            <a:p>
              <a:endParaRPr/>
            </a:p>
          </p:txBody>
        </p:sp>
        <p:sp>
          <p:nvSpPr>
            <p:cNvPr id="114" name="object 114"/>
            <p:cNvSpPr/>
            <p:nvPr/>
          </p:nvSpPr>
          <p:spPr>
            <a:xfrm>
              <a:off x="5638799" y="5410200"/>
              <a:ext cx="228600" cy="1905"/>
            </a:xfrm>
            <a:custGeom>
              <a:avLst/>
              <a:gdLst/>
              <a:ahLst/>
              <a:cxnLst/>
              <a:rect l="l" t="t" r="r" b="b"/>
              <a:pathLst>
                <a:path w="228600" h="1904">
                  <a:moveTo>
                    <a:pt x="0" y="0"/>
                  </a:moveTo>
                  <a:lnTo>
                    <a:pt x="228599" y="1587"/>
                  </a:lnTo>
                </a:path>
              </a:pathLst>
            </a:custGeom>
            <a:ln w="9524">
              <a:solidFill>
                <a:srgbClr val="66699C"/>
              </a:solidFill>
            </a:ln>
          </p:spPr>
          <p:txBody>
            <a:bodyPr wrap="square" lIns="0" tIns="0" rIns="0" bIns="0" rtlCol="0"/>
            <a:lstStyle/>
            <a:p>
              <a:endParaRPr/>
            </a:p>
          </p:txBody>
        </p:sp>
      </p:grpSp>
      <p:sp>
        <p:nvSpPr>
          <p:cNvPr id="115" name="object 115"/>
          <p:cNvSpPr txBox="1"/>
          <p:nvPr/>
        </p:nvSpPr>
        <p:spPr>
          <a:xfrm>
            <a:off x="7924798" y="3352800"/>
            <a:ext cx="2438400" cy="192360"/>
          </a:xfrm>
          <a:prstGeom prst="rect">
            <a:avLst/>
          </a:prstGeom>
          <a:solidFill>
            <a:srgbClr val="66699C"/>
          </a:solidFill>
          <a:ln w="19049">
            <a:solidFill>
              <a:srgbClr val="4C4E77"/>
            </a:solidFill>
          </a:ln>
        </p:spPr>
        <p:txBody>
          <a:bodyPr vert="horz" wrap="square" lIns="0" tIns="38100" rIns="0" bIns="0" rtlCol="0">
            <a:spAutoFit/>
          </a:bodyPr>
          <a:lstStyle/>
          <a:p>
            <a:pPr marL="519430">
              <a:spcBef>
                <a:spcPts val="300"/>
              </a:spcBef>
            </a:pPr>
            <a:r>
              <a:rPr sz="1000" dirty="0">
                <a:solidFill>
                  <a:srgbClr val="FFFFFF"/>
                </a:solidFill>
                <a:latin typeface="Times New Roman"/>
                <a:cs typeface="Times New Roman"/>
              </a:rPr>
              <a:t>Class-specific</a:t>
            </a:r>
            <a:r>
              <a:rPr sz="1000" spc="330" dirty="0">
                <a:solidFill>
                  <a:srgbClr val="FFFFFF"/>
                </a:solidFill>
                <a:latin typeface="Times New Roman"/>
                <a:cs typeface="Times New Roman"/>
              </a:rPr>
              <a:t> </a:t>
            </a:r>
            <a:r>
              <a:rPr sz="1000" spc="-10" dirty="0">
                <a:solidFill>
                  <a:srgbClr val="FFFFFF"/>
                </a:solidFill>
                <a:latin typeface="Times New Roman"/>
                <a:cs typeface="Times New Roman"/>
              </a:rPr>
              <a:t>Schedulers</a:t>
            </a:r>
            <a:endParaRPr sz="1000">
              <a:latin typeface="Times New Roman"/>
              <a:cs typeface="Times New Roman"/>
            </a:endParaRPr>
          </a:p>
        </p:txBody>
      </p:sp>
      <p:graphicFrame>
        <p:nvGraphicFramePr>
          <p:cNvPr id="116" name="object 116"/>
          <p:cNvGraphicFramePr>
            <a:graphicFrameLocks noGrp="1"/>
          </p:cNvGraphicFramePr>
          <p:nvPr/>
        </p:nvGraphicFramePr>
        <p:xfrm>
          <a:off x="7995442" y="2505075"/>
          <a:ext cx="228600" cy="459740"/>
        </p:xfrm>
        <a:graphic>
          <a:graphicData uri="http://schemas.openxmlformats.org/drawingml/2006/table">
            <a:tbl>
              <a:tblPr firstRow="1" bandRow="1">
                <a:tableStyleId>{2D5ABB26-0587-4C30-8999-92F81FD0307C}</a:tableStyleId>
              </a:tblPr>
              <a:tblGrid>
                <a:gridCol w="228600">
                  <a:extLst>
                    <a:ext uri="{9D8B030D-6E8A-4147-A177-3AD203B41FA5}">
                      <a16:colId xmlns:a16="http://schemas.microsoft.com/office/drawing/2014/main" val="20000"/>
                    </a:ext>
                  </a:extLst>
                </a:gridCol>
              </a:tblGrid>
              <a:tr h="156845">
                <a:tc>
                  <a:txBody>
                    <a:bodyPr/>
                    <a:lstStyle/>
                    <a:p>
                      <a:pPr>
                        <a:lnSpc>
                          <a:spcPct val="100000"/>
                        </a:lnSpc>
                      </a:pPr>
                      <a:endParaRPr sz="900">
                        <a:latin typeface="Times New Roman"/>
                        <a:cs typeface="Times New Roman"/>
                      </a:endParaRPr>
                    </a:p>
                  </a:txBody>
                  <a:tcPr marL="0" marR="0" marT="0" marB="0">
                    <a:lnL w="12700">
                      <a:solidFill>
                        <a:srgbClr val="66699C"/>
                      </a:solidFill>
                      <a:prstDash val="solid"/>
                    </a:lnL>
                    <a:lnR w="12700">
                      <a:solidFill>
                        <a:srgbClr val="66699C"/>
                      </a:solidFill>
                      <a:prstDash val="solid"/>
                    </a:lnR>
                    <a:lnB w="12700">
                      <a:solidFill>
                        <a:srgbClr val="66699C"/>
                      </a:solidFill>
                      <a:prstDash val="solid"/>
                    </a:lnB>
                  </a:tcPr>
                </a:tc>
                <a:extLst>
                  <a:ext uri="{0D108BD9-81ED-4DB2-BD59-A6C34878D82A}">
                    <a16:rowId xmlns:a16="http://schemas.microsoft.com/office/drawing/2014/main" val="10000"/>
                  </a:ext>
                </a:extLst>
              </a:tr>
              <a:tr h="152400">
                <a:tc>
                  <a:txBody>
                    <a:bodyPr/>
                    <a:lstStyle/>
                    <a:p>
                      <a:pPr>
                        <a:lnSpc>
                          <a:spcPct val="100000"/>
                        </a:lnSpc>
                      </a:pPr>
                      <a:endParaRPr sz="800">
                        <a:latin typeface="Times New Roman"/>
                        <a:cs typeface="Times New Roman"/>
                      </a:endParaRPr>
                    </a:p>
                  </a:txBody>
                  <a:tcPr marL="0" marR="0" marT="0" marB="0">
                    <a:lnL w="12700">
                      <a:solidFill>
                        <a:srgbClr val="66699C"/>
                      </a:solidFill>
                      <a:prstDash val="solid"/>
                    </a:lnL>
                    <a:lnR w="12700">
                      <a:solidFill>
                        <a:srgbClr val="66699C"/>
                      </a:solidFill>
                      <a:prstDash val="solid"/>
                    </a:lnR>
                    <a:lnT w="12700">
                      <a:solidFill>
                        <a:srgbClr val="66699C"/>
                      </a:solidFill>
                      <a:prstDash val="solid"/>
                    </a:lnT>
                    <a:lnB w="12700">
                      <a:solidFill>
                        <a:srgbClr val="66699C"/>
                      </a:solidFill>
                      <a:prstDash val="solid"/>
                    </a:lnB>
                  </a:tcPr>
                </a:tc>
                <a:extLst>
                  <a:ext uri="{0D108BD9-81ED-4DB2-BD59-A6C34878D82A}">
                    <a16:rowId xmlns:a16="http://schemas.microsoft.com/office/drawing/2014/main" val="10001"/>
                  </a:ext>
                </a:extLst>
              </a:tr>
              <a:tr h="150495">
                <a:tc>
                  <a:txBody>
                    <a:bodyPr/>
                    <a:lstStyle/>
                    <a:p>
                      <a:pPr>
                        <a:lnSpc>
                          <a:spcPct val="100000"/>
                        </a:lnSpc>
                      </a:pPr>
                      <a:endParaRPr sz="800">
                        <a:latin typeface="Times New Roman"/>
                        <a:cs typeface="Times New Roman"/>
                      </a:endParaRPr>
                    </a:p>
                  </a:txBody>
                  <a:tcPr marL="0" marR="0" marT="0" marB="0">
                    <a:lnL w="12700">
                      <a:solidFill>
                        <a:srgbClr val="66699C"/>
                      </a:solidFill>
                      <a:prstDash val="solid"/>
                    </a:lnL>
                    <a:lnR w="12700">
                      <a:solidFill>
                        <a:srgbClr val="66699C"/>
                      </a:solidFill>
                      <a:prstDash val="solid"/>
                    </a:lnR>
                    <a:lnT w="12700">
                      <a:solidFill>
                        <a:srgbClr val="66699C"/>
                      </a:solidFill>
                      <a:prstDash val="solid"/>
                    </a:lnT>
                    <a:lnB w="12700">
                      <a:solidFill>
                        <a:srgbClr val="66699C"/>
                      </a:solidFill>
                      <a:prstDash val="solid"/>
                    </a:lnB>
                  </a:tcPr>
                </a:tc>
                <a:extLst>
                  <a:ext uri="{0D108BD9-81ED-4DB2-BD59-A6C34878D82A}">
                    <a16:rowId xmlns:a16="http://schemas.microsoft.com/office/drawing/2014/main" val="10002"/>
                  </a:ext>
                </a:extLst>
              </a:tr>
            </a:tbl>
          </a:graphicData>
        </a:graphic>
      </p:graphicFrame>
      <p:sp>
        <p:nvSpPr>
          <p:cNvPr id="117" name="object 117"/>
          <p:cNvSpPr txBox="1"/>
          <p:nvPr/>
        </p:nvSpPr>
        <p:spPr>
          <a:xfrm>
            <a:off x="8079741" y="3063399"/>
            <a:ext cx="2201545" cy="166712"/>
          </a:xfrm>
          <a:prstGeom prst="rect">
            <a:avLst/>
          </a:prstGeom>
        </p:spPr>
        <p:txBody>
          <a:bodyPr vert="horz" wrap="square" lIns="0" tIns="12700" rIns="0" bIns="0" rtlCol="0">
            <a:spAutoFit/>
          </a:bodyPr>
          <a:lstStyle/>
          <a:p>
            <a:pPr marL="12700">
              <a:spcBef>
                <a:spcPts val="100"/>
              </a:spcBef>
              <a:tabLst>
                <a:tab pos="1002665" algn="l"/>
                <a:tab pos="1949450" algn="l"/>
              </a:tabLst>
            </a:pPr>
            <a:r>
              <a:rPr sz="1000" spc="5" dirty="0">
                <a:latin typeface="Times New Roman"/>
                <a:cs typeface="Times New Roman"/>
              </a:rPr>
              <a:t>I</a:t>
            </a:r>
            <a:r>
              <a:rPr sz="1000" dirty="0">
                <a:latin typeface="Times New Roman"/>
                <a:cs typeface="Times New Roman"/>
              </a:rPr>
              <a:t>	</a:t>
            </a:r>
            <a:r>
              <a:rPr sz="1000" spc="-25" dirty="0">
                <a:latin typeface="Times New Roman"/>
                <a:cs typeface="Times New Roman"/>
              </a:rPr>
              <a:t>TP</a:t>
            </a:r>
            <a:r>
              <a:rPr sz="1000" dirty="0">
                <a:latin typeface="Times New Roman"/>
                <a:cs typeface="Times New Roman"/>
              </a:rPr>
              <a:t>	</a:t>
            </a:r>
            <a:r>
              <a:rPr sz="1000" spc="-25" dirty="0">
                <a:latin typeface="Times New Roman"/>
                <a:cs typeface="Times New Roman"/>
              </a:rPr>
              <a:t>SRT</a:t>
            </a:r>
            <a:endParaRPr sz="1000">
              <a:latin typeface="Times New Roman"/>
              <a:cs typeface="Times New Roman"/>
            </a:endParaRPr>
          </a:p>
        </p:txBody>
      </p:sp>
      <p:grpSp>
        <p:nvGrpSpPr>
          <p:cNvPr id="118" name="object 118"/>
          <p:cNvGrpSpPr/>
          <p:nvPr/>
        </p:nvGrpSpPr>
        <p:grpSpPr>
          <a:xfrm>
            <a:off x="9056482" y="2509837"/>
            <a:ext cx="239395" cy="466090"/>
            <a:chOff x="7532481" y="2509837"/>
            <a:chExt cx="239395" cy="466090"/>
          </a:xfrm>
        </p:grpSpPr>
        <p:sp>
          <p:nvSpPr>
            <p:cNvPr id="119" name="object 119"/>
            <p:cNvSpPr/>
            <p:nvPr/>
          </p:nvSpPr>
          <p:spPr>
            <a:xfrm>
              <a:off x="7537245" y="2514600"/>
              <a:ext cx="1270" cy="456565"/>
            </a:xfrm>
            <a:custGeom>
              <a:avLst/>
              <a:gdLst/>
              <a:ahLst/>
              <a:cxnLst/>
              <a:rect l="l" t="t" r="r" b="b"/>
              <a:pathLst>
                <a:path w="1270" h="456564">
                  <a:moveTo>
                    <a:pt x="793" y="0"/>
                  </a:moveTo>
                  <a:lnTo>
                    <a:pt x="0" y="456405"/>
                  </a:lnTo>
                </a:path>
              </a:pathLst>
            </a:custGeom>
            <a:ln w="9524">
              <a:solidFill>
                <a:srgbClr val="66699C"/>
              </a:solidFill>
            </a:ln>
          </p:spPr>
          <p:txBody>
            <a:bodyPr wrap="square" lIns="0" tIns="0" rIns="0" bIns="0" rtlCol="0"/>
            <a:lstStyle/>
            <a:p>
              <a:endParaRPr/>
            </a:p>
          </p:txBody>
        </p:sp>
        <p:sp>
          <p:nvSpPr>
            <p:cNvPr id="120" name="object 120"/>
            <p:cNvSpPr/>
            <p:nvPr/>
          </p:nvSpPr>
          <p:spPr>
            <a:xfrm>
              <a:off x="7765845" y="2514600"/>
              <a:ext cx="1270" cy="456565"/>
            </a:xfrm>
            <a:custGeom>
              <a:avLst/>
              <a:gdLst/>
              <a:ahLst/>
              <a:cxnLst/>
              <a:rect l="l" t="t" r="r" b="b"/>
              <a:pathLst>
                <a:path w="1270" h="456564">
                  <a:moveTo>
                    <a:pt x="793" y="0"/>
                  </a:moveTo>
                  <a:lnTo>
                    <a:pt x="0" y="456405"/>
                  </a:lnTo>
                </a:path>
              </a:pathLst>
            </a:custGeom>
            <a:ln w="9524">
              <a:solidFill>
                <a:srgbClr val="66699C"/>
              </a:solidFill>
            </a:ln>
          </p:spPr>
          <p:txBody>
            <a:bodyPr wrap="square" lIns="0" tIns="0" rIns="0" bIns="0" rtlCol="0"/>
            <a:lstStyle/>
            <a:p>
              <a:endParaRPr/>
            </a:p>
          </p:txBody>
        </p:sp>
        <p:sp>
          <p:nvSpPr>
            <p:cNvPr id="121" name="object 121"/>
            <p:cNvSpPr/>
            <p:nvPr/>
          </p:nvSpPr>
          <p:spPr>
            <a:xfrm>
              <a:off x="7537243" y="2969418"/>
              <a:ext cx="228600" cy="1905"/>
            </a:xfrm>
            <a:custGeom>
              <a:avLst/>
              <a:gdLst/>
              <a:ahLst/>
              <a:cxnLst/>
              <a:rect l="l" t="t" r="r" b="b"/>
              <a:pathLst>
                <a:path w="228600" h="1905">
                  <a:moveTo>
                    <a:pt x="0" y="0"/>
                  </a:moveTo>
                  <a:lnTo>
                    <a:pt x="228599" y="1587"/>
                  </a:lnTo>
                </a:path>
              </a:pathLst>
            </a:custGeom>
            <a:ln w="9524">
              <a:solidFill>
                <a:srgbClr val="66699C"/>
              </a:solidFill>
            </a:ln>
          </p:spPr>
          <p:txBody>
            <a:bodyPr wrap="square" lIns="0" tIns="0" rIns="0" bIns="0" rtlCol="0"/>
            <a:lstStyle/>
            <a:p>
              <a:endParaRPr/>
            </a:p>
          </p:txBody>
        </p:sp>
        <p:sp>
          <p:nvSpPr>
            <p:cNvPr id="122" name="object 122"/>
            <p:cNvSpPr/>
            <p:nvPr/>
          </p:nvSpPr>
          <p:spPr>
            <a:xfrm>
              <a:off x="7537243" y="2818606"/>
              <a:ext cx="228600" cy="1905"/>
            </a:xfrm>
            <a:custGeom>
              <a:avLst/>
              <a:gdLst/>
              <a:ahLst/>
              <a:cxnLst/>
              <a:rect l="l" t="t" r="r" b="b"/>
              <a:pathLst>
                <a:path w="228600" h="1905">
                  <a:moveTo>
                    <a:pt x="0" y="0"/>
                  </a:moveTo>
                  <a:lnTo>
                    <a:pt x="228599" y="1587"/>
                  </a:lnTo>
                </a:path>
              </a:pathLst>
            </a:custGeom>
            <a:ln w="9524">
              <a:solidFill>
                <a:srgbClr val="66699C"/>
              </a:solidFill>
            </a:ln>
          </p:spPr>
          <p:txBody>
            <a:bodyPr wrap="square" lIns="0" tIns="0" rIns="0" bIns="0" rtlCol="0"/>
            <a:lstStyle/>
            <a:p>
              <a:endParaRPr/>
            </a:p>
          </p:txBody>
        </p:sp>
      </p:grpSp>
      <p:graphicFrame>
        <p:nvGraphicFramePr>
          <p:cNvPr id="123" name="object 123"/>
          <p:cNvGraphicFramePr>
            <a:graphicFrameLocks noGrp="1"/>
          </p:cNvGraphicFramePr>
          <p:nvPr/>
        </p:nvGraphicFramePr>
        <p:xfrm>
          <a:off x="10047083" y="2504281"/>
          <a:ext cx="228600" cy="459740"/>
        </p:xfrm>
        <a:graphic>
          <a:graphicData uri="http://schemas.openxmlformats.org/drawingml/2006/table">
            <a:tbl>
              <a:tblPr firstRow="1" bandRow="1">
                <a:tableStyleId>{2D5ABB26-0587-4C30-8999-92F81FD0307C}</a:tableStyleId>
              </a:tblPr>
              <a:tblGrid>
                <a:gridCol w="228600">
                  <a:extLst>
                    <a:ext uri="{9D8B030D-6E8A-4147-A177-3AD203B41FA5}">
                      <a16:colId xmlns:a16="http://schemas.microsoft.com/office/drawing/2014/main" val="20000"/>
                    </a:ext>
                  </a:extLst>
                </a:gridCol>
              </a:tblGrid>
              <a:tr h="156845">
                <a:tc>
                  <a:txBody>
                    <a:bodyPr/>
                    <a:lstStyle/>
                    <a:p>
                      <a:pPr>
                        <a:lnSpc>
                          <a:spcPct val="100000"/>
                        </a:lnSpc>
                      </a:pPr>
                      <a:endParaRPr sz="900">
                        <a:latin typeface="Times New Roman"/>
                        <a:cs typeface="Times New Roman"/>
                      </a:endParaRPr>
                    </a:p>
                  </a:txBody>
                  <a:tcPr marL="0" marR="0" marT="0" marB="0">
                    <a:lnL w="12700">
                      <a:solidFill>
                        <a:srgbClr val="66699C"/>
                      </a:solidFill>
                      <a:prstDash val="solid"/>
                    </a:lnL>
                    <a:lnR w="12700">
                      <a:solidFill>
                        <a:srgbClr val="66699C"/>
                      </a:solidFill>
                      <a:prstDash val="solid"/>
                    </a:lnR>
                    <a:lnB w="12700">
                      <a:solidFill>
                        <a:srgbClr val="66699C"/>
                      </a:solidFill>
                      <a:prstDash val="solid"/>
                    </a:lnB>
                  </a:tcPr>
                </a:tc>
                <a:extLst>
                  <a:ext uri="{0D108BD9-81ED-4DB2-BD59-A6C34878D82A}">
                    <a16:rowId xmlns:a16="http://schemas.microsoft.com/office/drawing/2014/main" val="10000"/>
                  </a:ext>
                </a:extLst>
              </a:tr>
              <a:tr h="152400">
                <a:tc>
                  <a:txBody>
                    <a:bodyPr/>
                    <a:lstStyle/>
                    <a:p>
                      <a:pPr>
                        <a:lnSpc>
                          <a:spcPct val="100000"/>
                        </a:lnSpc>
                      </a:pPr>
                      <a:endParaRPr sz="800">
                        <a:latin typeface="Times New Roman"/>
                        <a:cs typeface="Times New Roman"/>
                      </a:endParaRPr>
                    </a:p>
                  </a:txBody>
                  <a:tcPr marL="0" marR="0" marT="0" marB="0">
                    <a:lnL w="12700">
                      <a:solidFill>
                        <a:srgbClr val="66699C"/>
                      </a:solidFill>
                      <a:prstDash val="solid"/>
                    </a:lnL>
                    <a:lnR w="12700">
                      <a:solidFill>
                        <a:srgbClr val="66699C"/>
                      </a:solidFill>
                      <a:prstDash val="solid"/>
                    </a:lnR>
                    <a:lnT w="12700">
                      <a:solidFill>
                        <a:srgbClr val="66699C"/>
                      </a:solidFill>
                      <a:prstDash val="solid"/>
                    </a:lnT>
                    <a:lnB w="12700">
                      <a:solidFill>
                        <a:srgbClr val="66699C"/>
                      </a:solidFill>
                      <a:prstDash val="solid"/>
                    </a:lnB>
                  </a:tcPr>
                </a:tc>
                <a:extLst>
                  <a:ext uri="{0D108BD9-81ED-4DB2-BD59-A6C34878D82A}">
                    <a16:rowId xmlns:a16="http://schemas.microsoft.com/office/drawing/2014/main" val="10001"/>
                  </a:ext>
                </a:extLst>
              </a:tr>
              <a:tr h="150495">
                <a:tc>
                  <a:txBody>
                    <a:bodyPr/>
                    <a:lstStyle/>
                    <a:p>
                      <a:pPr>
                        <a:lnSpc>
                          <a:spcPct val="100000"/>
                        </a:lnSpc>
                      </a:pPr>
                      <a:endParaRPr sz="800">
                        <a:latin typeface="Times New Roman"/>
                        <a:cs typeface="Times New Roman"/>
                      </a:endParaRPr>
                    </a:p>
                  </a:txBody>
                  <a:tcPr marL="0" marR="0" marT="0" marB="0">
                    <a:lnL w="12700">
                      <a:solidFill>
                        <a:srgbClr val="66699C"/>
                      </a:solidFill>
                      <a:prstDash val="solid"/>
                    </a:lnL>
                    <a:lnR w="12700">
                      <a:solidFill>
                        <a:srgbClr val="66699C"/>
                      </a:solidFill>
                      <a:prstDash val="solid"/>
                    </a:lnR>
                    <a:lnT w="12700">
                      <a:solidFill>
                        <a:srgbClr val="66699C"/>
                      </a:solidFill>
                      <a:prstDash val="solid"/>
                    </a:lnT>
                    <a:lnB w="12700">
                      <a:solidFill>
                        <a:srgbClr val="66699C"/>
                      </a:solidFill>
                      <a:prstDash val="solid"/>
                    </a:lnB>
                  </a:tcPr>
                </a:tc>
                <a:extLst>
                  <a:ext uri="{0D108BD9-81ED-4DB2-BD59-A6C34878D82A}">
                    <a16:rowId xmlns:a16="http://schemas.microsoft.com/office/drawing/2014/main" val="10002"/>
                  </a:ext>
                </a:extLst>
              </a:tr>
            </a:tbl>
          </a:graphicData>
        </a:graphic>
      </p:graphicFrame>
      <p:grpSp>
        <p:nvGrpSpPr>
          <p:cNvPr id="124" name="object 124"/>
          <p:cNvGrpSpPr/>
          <p:nvPr/>
        </p:nvGrpSpPr>
        <p:grpSpPr>
          <a:xfrm>
            <a:off x="8524873" y="4257675"/>
            <a:ext cx="570230" cy="476250"/>
            <a:chOff x="7000873" y="4257675"/>
            <a:chExt cx="570230" cy="476250"/>
          </a:xfrm>
        </p:grpSpPr>
        <p:sp>
          <p:nvSpPr>
            <p:cNvPr id="125" name="object 125"/>
            <p:cNvSpPr/>
            <p:nvPr/>
          </p:nvSpPr>
          <p:spPr>
            <a:xfrm>
              <a:off x="7010398" y="4267199"/>
              <a:ext cx="551180" cy="457200"/>
            </a:xfrm>
            <a:custGeom>
              <a:avLst/>
              <a:gdLst/>
              <a:ahLst/>
              <a:cxnLst/>
              <a:rect l="l" t="t" r="r" b="b"/>
              <a:pathLst>
                <a:path w="551179" h="457200">
                  <a:moveTo>
                    <a:pt x="275449" y="0"/>
                  </a:moveTo>
                  <a:lnTo>
                    <a:pt x="225936" y="3683"/>
                  </a:lnTo>
                  <a:lnTo>
                    <a:pt x="179335" y="14301"/>
                  </a:lnTo>
                  <a:lnTo>
                    <a:pt x="136424" y="31210"/>
                  </a:lnTo>
                  <a:lnTo>
                    <a:pt x="97980" y="53763"/>
                  </a:lnTo>
                  <a:lnTo>
                    <a:pt x="64781" y="81316"/>
                  </a:lnTo>
                  <a:lnTo>
                    <a:pt x="37606" y="113221"/>
                  </a:lnTo>
                  <a:lnTo>
                    <a:pt x="17232" y="148834"/>
                  </a:lnTo>
                  <a:lnTo>
                    <a:pt x="4437" y="187508"/>
                  </a:lnTo>
                  <a:lnTo>
                    <a:pt x="0" y="228600"/>
                  </a:lnTo>
                  <a:lnTo>
                    <a:pt x="4437" y="269691"/>
                  </a:lnTo>
                  <a:lnTo>
                    <a:pt x="17232" y="308365"/>
                  </a:lnTo>
                  <a:lnTo>
                    <a:pt x="37606" y="343978"/>
                  </a:lnTo>
                  <a:lnTo>
                    <a:pt x="64781" y="375883"/>
                  </a:lnTo>
                  <a:lnTo>
                    <a:pt x="97980" y="403436"/>
                  </a:lnTo>
                  <a:lnTo>
                    <a:pt x="136424" y="425989"/>
                  </a:lnTo>
                  <a:lnTo>
                    <a:pt x="179335" y="442898"/>
                  </a:lnTo>
                  <a:lnTo>
                    <a:pt x="225936" y="453516"/>
                  </a:lnTo>
                  <a:lnTo>
                    <a:pt x="275449" y="457200"/>
                  </a:lnTo>
                  <a:lnTo>
                    <a:pt x="324961" y="453516"/>
                  </a:lnTo>
                  <a:lnTo>
                    <a:pt x="371561" y="442898"/>
                  </a:lnTo>
                  <a:lnTo>
                    <a:pt x="414472" y="425989"/>
                  </a:lnTo>
                  <a:lnTo>
                    <a:pt x="452916" y="403436"/>
                  </a:lnTo>
                  <a:lnTo>
                    <a:pt x="486114" y="375883"/>
                  </a:lnTo>
                  <a:lnTo>
                    <a:pt x="513290" y="343978"/>
                  </a:lnTo>
                  <a:lnTo>
                    <a:pt x="533664" y="308365"/>
                  </a:lnTo>
                  <a:lnTo>
                    <a:pt x="546458" y="269691"/>
                  </a:lnTo>
                  <a:lnTo>
                    <a:pt x="550896" y="228600"/>
                  </a:lnTo>
                  <a:lnTo>
                    <a:pt x="546458" y="187508"/>
                  </a:lnTo>
                  <a:lnTo>
                    <a:pt x="533664" y="148834"/>
                  </a:lnTo>
                  <a:lnTo>
                    <a:pt x="513290" y="113221"/>
                  </a:lnTo>
                  <a:lnTo>
                    <a:pt x="486114" y="81316"/>
                  </a:lnTo>
                  <a:lnTo>
                    <a:pt x="452916" y="53763"/>
                  </a:lnTo>
                  <a:lnTo>
                    <a:pt x="414472" y="31210"/>
                  </a:lnTo>
                  <a:lnTo>
                    <a:pt x="371561" y="14301"/>
                  </a:lnTo>
                  <a:lnTo>
                    <a:pt x="324961" y="3683"/>
                  </a:lnTo>
                  <a:lnTo>
                    <a:pt x="275449" y="0"/>
                  </a:lnTo>
                  <a:close/>
                </a:path>
              </a:pathLst>
            </a:custGeom>
            <a:solidFill>
              <a:srgbClr val="66699C"/>
            </a:solidFill>
          </p:spPr>
          <p:txBody>
            <a:bodyPr wrap="square" lIns="0" tIns="0" rIns="0" bIns="0" rtlCol="0"/>
            <a:lstStyle/>
            <a:p>
              <a:endParaRPr/>
            </a:p>
          </p:txBody>
        </p:sp>
        <p:sp>
          <p:nvSpPr>
            <p:cNvPr id="126" name="object 126"/>
            <p:cNvSpPr/>
            <p:nvPr/>
          </p:nvSpPr>
          <p:spPr>
            <a:xfrm>
              <a:off x="7010398" y="4267200"/>
              <a:ext cx="551180" cy="457200"/>
            </a:xfrm>
            <a:custGeom>
              <a:avLst/>
              <a:gdLst/>
              <a:ahLst/>
              <a:cxnLst/>
              <a:rect l="l" t="t" r="r" b="b"/>
              <a:pathLst>
                <a:path w="551179" h="457200">
                  <a:moveTo>
                    <a:pt x="0" y="228599"/>
                  </a:moveTo>
                  <a:lnTo>
                    <a:pt x="4437" y="187508"/>
                  </a:lnTo>
                  <a:lnTo>
                    <a:pt x="17232" y="148833"/>
                  </a:lnTo>
                  <a:lnTo>
                    <a:pt x="37606" y="113221"/>
                  </a:lnTo>
                  <a:lnTo>
                    <a:pt x="64781" y="81315"/>
                  </a:lnTo>
                  <a:lnTo>
                    <a:pt x="97980" y="53763"/>
                  </a:lnTo>
                  <a:lnTo>
                    <a:pt x="136424" y="31210"/>
                  </a:lnTo>
                  <a:lnTo>
                    <a:pt x="179335" y="14301"/>
                  </a:lnTo>
                  <a:lnTo>
                    <a:pt x="225936" y="3683"/>
                  </a:lnTo>
                  <a:lnTo>
                    <a:pt x="275448" y="0"/>
                  </a:lnTo>
                  <a:lnTo>
                    <a:pt x="324960" y="3683"/>
                  </a:lnTo>
                  <a:lnTo>
                    <a:pt x="371560" y="14301"/>
                  </a:lnTo>
                  <a:lnTo>
                    <a:pt x="414472" y="31210"/>
                  </a:lnTo>
                  <a:lnTo>
                    <a:pt x="452915" y="53763"/>
                  </a:lnTo>
                  <a:lnTo>
                    <a:pt x="486114" y="81315"/>
                  </a:lnTo>
                  <a:lnTo>
                    <a:pt x="513289" y="113221"/>
                  </a:lnTo>
                  <a:lnTo>
                    <a:pt x="533663" y="148833"/>
                  </a:lnTo>
                  <a:lnTo>
                    <a:pt x="546458" y="187508"/>
                  </a:lnTo>
                  <a:lnTo>
                    <a:pt x="550895" y="228599"/>
                  </a:lnTo>
                  <a:lnTo>
                    <a:pt x="546458" y="269691"/>
                  </a:lnTo>
                  <a:lnTo>
                    <a:pt x="533663" y="308365"/>
                  </a:lnTo>
                  <a:lnTo>
                    <a:pt x="513289" y="343978"/>
                  </a:lnTo>
                  <a:lnTo>
                    <a:pt x="486114" y="375883"/>
                  </a:lnTo>
                  <a:lnTo>
                    <a:pt x="452915" y="403436"/>
                  </a:lnTo>
                  <a:lnTo>
                    <a:pt x="414472" y="425989"/>
                  </a:lnTo>
                  <a:lnTo>
                    <a:pt x="371560" y="442898"/>
                  </a:lnTo>
                  <a:lnTo>
                    <a:pt x="324960" y="453516"/>
                  </a:lnTo>
                  <a:lnTo>
                    <a:pt x="275448" y="457199"/>
                  </a:lnTo>
                  <a:lnTo>
                    <a:pt x="225936" y="453516"/>
                  </a:lnTo>
                  <a:lnTo>
                    <a:pt x="179335" y="442898"/>
                  </a:lnTo>
                  <a:lnTo>
                    <a:pt x="136424" y="425989"/>
                  </a:lnTo>
                  <a:lnTo>
                    <a:pt x="97980" y="403436"/>
                  </a:lnTo>
                  <a:lnTo>
                    <a:pt x="64781" y="375883"/>
                  </a:lnTo>
                  <a:lnTo>
                    <a:pt x="37606" y="343978"/>
                  </a:lnTo>
                  <a:lnTo>
                    <a:pt x="17232" y="308365"/>
                  </a:lnTo>
                  <a:lnTo>
                    <a:pt x="4437" y="269691"/>
                  </a:lnTo>
                  <a:lnTo>
                    <a:pt x="0" y="228599"/>
                  </a:lnTo>
                  <a:close/>
                </a:path>
              </a:pathLst>
            </a:custGeom>
            <a:ln w="19049">
              <a:solidFill>
                <a:srgbClr val="4C4E77"/>
              </a:solidFill>
            </a:ln>
          </p:spPr>
          <p:txBody>
            <a:bodyPr wrap="square" lIns="0" tIns="0" rIns="0" bIns="0" rtlCol="0"/>
            <a:lstStyle/>
            <a:p>
              <a:endParaRPr/>
            </a:p>
          </p:txBody>
        </p:sp>
      </p:grpSp>
      <p:sp>
        <p:nvSpPr>
          <p:cNvPr id="127" name="object 127"/>
          <p:cNvSpPr txBox="1"/>
          <p:nvPr/>
        </p:nvSpPr>
        <p:spPr>
          <a:xfrm>
            <a:off x="8759405" y="4406900"/>
            <a:ext cx="107314" cy="166712"/>
          </a:xfrm>
          <a:prstGeom prst="rect">
            <a:avLst/>
          </a:prstGeom>
        </p:spPr>
        <p:txBody>
          <a:bodyPr vert="horz" wrap="square" lIns="0" tIns="12700" rIns="0" bIns="0" rtlCol="0">
            <a:spAutoFit/>
          </a:bodyPr>
          <a:lstStyle/>
          <a:p>
            <a:pPr marL="12700">
              <a:spcBef>
                <a:spcPts val="100"/>
              </a:spcBef>
            </a:pPr>
            <a:r>
              <a:rPr sz="1000" spc="-25" dirty="0">
                <a:solidFill>
                  <a:srgbClr val="FFFFFF"/>
                </a:solidFill>
                <a:latin typeface="Times New Roman"/>
                <a:cs typeface="Times New Roman"/>
              </a:rPr>
              <a:t>C</a:t>
            </a:r>
            <a:endParaRPr sz="1000">
              <a:latin typeface="Times New Roman"/>
              <a:cs typeface="Times New Roman"/>
            </a:endParaRPr>
          </a:p>
        </p:txBody>
      </p:sp>
      <p:grpSp>
        <p:nvGrpSpPr>
          <p:cNvPr id="128" name="object 128"/>
          <p:cNvGrpSpPr/>
          <p:nvPr/>
        </p:nvGrpSpPr>
        <p:grpSpPr>
          <a:xfrm>
            <a:off x="8072436" y="3576638"/>
            <a:ext cx="2066925" cy="696595"/>
            <a:chOff x="6548435" y="3576637"/>
            <a:chExt cx="2066925" cy="696595"/>
          </a:xfrm>
        </p:grpSpPr>
        <p:sp>
          <p:nvSpPr>
            <p:cNvPr id="129" name="object 129"/>
            <p:cNvSpPr/>
            <p:nvPr/>
          </p:nvSpPr>
          <p:spPr>
            <a:xfrm>
              <a:off x="6553198" y="3581399"/>
              <a:ext cx="714375" cy="668655"/>
            </a:xfrm>
            <a:custGeom>
              <a:avLst/>
              <a:gdLst/>
              <a:ahLst/>
              <a:cxnLst/>
              <a:rect l="l" t="t" r="r" b="b"/>
              <a:pathLst>
                <a:path w="714375" h="668654">
                  <a:moveTo>
                    <a:pt x="0" y="0"/>
                  </a:moveTo>
                  <a:lnTo>
                    <a:pt x="714229" y="668575"/>
                  </a:lnTo>
                </a:path>
              </a:pathLst>
            </a:custGeom>
            <a:ln w="9524">
              <a:solidFill>
                <a:srgbClr val="66699C"/>
              </a:solidFill>
            </a:ln>
          </p:spPr>
          <p:txBody>
            <a:bodyPr wrap="square" lIns="0" tIns="0" rIns="0" bIns="0" rtlCol="0"/>
            <a:lstStyle/>
            <a:p>
              <a:endParaRPr/>
            </a:p>
          </p:txBody>
        </p:sp>
        <p:pic>
          <p:nvPicPr>
            <p:cNvPr id="130" name="object 130"/>
            <p:cNvPicPr/>
            <p:nvPr/>
          </p:nvPicPr>
          <p:blipFill>
            <a:blip r:embed="rId14" cstate="print"/>
            <a:stretch>
              <a:fillRect/>
            </a:stretch>
          </p:blipFill>
          <p:spPr>
            <a:xfrm>
              <a:off x="7167479" y="4151274"/>
              <a:ext cx="118350" cy="115925"/>
            </a:xfrm>
            <a:prstGeom prst="rect">
              <a:avLst/>
            </a:prstGeom>
          </p:spPr>
        </p:pic>
        <p:sp>
          <p:nvSpPr>
            <p:cNvPr id="131" name="object 131"/>
            <p:cNvSpPr/>
            <p:nvPr/>
          </p:nvSpPr>
          <p:spPr>
            <a:xfrm>
              <a:off x="7296886" y="3581399"/>
              <a:ext cx="323215" cy="663575"/>
            </a:xfrm>
            <a:custGeom>
              <a:avLst/>
              <a:gdLst/>
              <a:ahLst/>
              <a:cxnLst/>
              <a:rect l="l" t="t" r="r" b="b"/>
              <a:pathLst>
                <a:path w="323215" h="663575">
                  <a:moveTo>
                    <a:pt x="323112" y="0"/>
                  </a:moveTo>
                  <a:lnTo>
                    <a:pt x="0" y="663141"/>
                  </a:lnTo>
                </a:path>
              </a:pathLst>
            </a:custGeom>
            <a:ln w="9524">
              <a:solidFill>
                <a:srgbClr val="66699C"/>
              </a:solidFill>
            </a:ln>
          </p:spPr>
          <p:txBody>
            <a:bodyPr wrap="square" lIns="0" tIns="0" rIns="0" bIns="0" rtlCol="0"/>
            <a:lstStyle/>
            <a:p>
              <a:endParaRPr/>
            </a:p>
          </p:txBody>
        </p:sp>
        <p:pic>
          <p:nvPicPr>
            <p:cNvPr id="132" name="object 132"/>
            <p:cNvPicPr/>
            <p:nvPr/>
          </p:nvPicPr>
          <p:blipFill>
            <a:blip r:embed="rId15" cstate="print"/>
            <a:stretch>
              <a:fillRect/>
            </a:stretch>
          </p:blipFill>
          <p:spPr>
            <a:xfrm>
              <a:off x="7277116" y="4143382"/>
              <a:ext cx="107562" cy="123817"/>
            </a:xfrm>
            <a:prstGeom prst="rect">
              <a:avLst/>
            </a:prstGeom>
          </p:spPr>
        </p:pic>
        <p:sp>
          <p:nvSpPr>
            <p:cNvPr id="133" name="object 133"/>
            <p:cNvSpPr/>
            <p:nvPr/>
          </p:nvSpPr>
          <p:spPr>
            <a:xfrm>
              <a:off x="7308230" y="3581399"/>
              <a:ext cx="1302385" cy="674370"/>
            </a:xfrm>
            <a:custGeom>
              <a:avLst/>
              <a:gdLst/>
              <a:ahLst/>
              <a:cxnLst/>
              <a:rect l="l" t="t" r="r" b="b"/>
              <a:pathLst>
                <a:path w="1302384" h="674370">
                  <a:moveTo>
                    <a:pt x="1302368" y="0"/>
                  </a:moveTo>
                  <a:lnTo>
                    <a:pt x="0" y="674212"/>
                  </a:lnTo>
                </a:path>
              </a:pathLst>
            </a:custGeom>
            <a:ln w="9524">
              <a:solidFill>
                <a:srgbClr val="66699C"/>
              </a:solidFill>
            </a:ln>
          </p:spPr>
          <p:txBody>
            <a:bodyPr wrap="square" lIns="0" tIns="0" rIns="0" bIns="0" rtlCol="0"/>
            <a:lstStyle/>
            <a:p>
              <a:endParaRPr/>
            </a:p>
          </p:txBody>
        </p:sp>
        <p:pic>
          <p:nvPicPr>
            <p:cNvPr id="134" name="object 134"/>
            <p:cNvPicPr/>
            <p:nvPr/>
          </p:nvPicPr>
          <p:blipFill>
            <a:blip r:embed="rId16" cstate="print"/>
            <a:stretch>
              <a:fillRect/>
            </a:stretch>
          </p:blipFill>
          <p:spPr>
            <a:xfrm>
              <a:off x="7285847" y="4166624"/>
              <a:ext cx="123525" cy="106467"/>
            </a:xfrm>
            <a:prstGeom prst="rect">
              <a:avLst/>
            </a:prstGeom>
          </p:spPr>
        </p:pic>
      </p:grpSp>
      <p:sp>
        <p:nvSpPr>
          <p:cNvPr id="135" name="object 135"/>
          <p:cNvSpPr txBox="1"/>
          <p:nvPr/>
        </p:nvSpPr>
        <p:spPr>
          <a:xfrm>
            <a:off x="9197564" y="4357310"/>
            <a:ext cx="1085850" cy="330200"/>
          </a:xfrm>
          <a:prstGeom prst="rect">
            <a:avLst/>
          </a:prstGeom>
        </p:spPr>
        <p:txBody>
          <a:bodyPr vert="horz" wrap="square" lIns="0" tIns="12700" rIns="0" bIns="0" rtlCol="0">
            <a:spAutoFit/>
          </a:bodyPr>
          <a:lstStyle/>
          <a:p>
            <a:pPr marL="254000" marR="5080" indent="-241300">
              <a:spcBef>
                <a:spcPts val="100"/>
              </a:spcBef>
            </a:pPr>
            <a:r>
              <a:rPr sz="1000" dirty="0">
                <a:latin typeface="Times New Roman"/>
                <a:cs typeface="Times New Roman"/>
              </a:rPr>
              <a:t>Class-</a:t>
            </a:r>
            <a:r>
              <a:rPr sz="1000" spc="50" dirty="0">
                <a:latin typeface="Times New Roman"/>
                <a:cs typeface="Times New Roman"/>
              </a:rPr>
              <a:t>Independent </a:t>
            </a:r>
            <a:r>
              <a:rPr sz="1000" spc="-10" dirty="0">
                <a:latin typeface="Times New Roman"/>
                <a:cs typeface="Times New Roman"/>
              </a:rPr>
              <a:t>Scheduler</a:t>
            </a:r>
            <a:endParaRPr sz="1000">
              <a:latin typeface="Times New Roman"/>
              <a:cs typeface="Times New Roman"/>
            </a:endParaRPr>
          </a:p>
        </p:txBody>
      </p:sp>
      <p:graphicFrame>
        <p:nvGraphicFramePr>
          <p:cNvPr id="136" name="object 136"/>
          <p:cNvGraphicFramePr>
            <a:graphicFrameLocks noGrp="1"/>
          </p:cNvGraphicFramePr>
          <p:nvPr/>
        </p:nvGraphicFramePr>
        <p:xfrm>
          <a:off x="8682036" y="4867275"/>
          <a:ext cx="228600" cy="459105"/>
        </p:xfrm>
        <a:graphic>
          <a:graphicData uri="http://schemas.openxmlformats.org/drawingml/2006/table">
            <a:tbl>
              <a:tblPr firstRow="1" bandRow="1">
                <a:tableStyleId>{2D5ABB26-0587-4C30-8999-92F81FD0307C}</a:tableStyleId>
              </a:tblPr>
              <a:tblGrid>
                <a:gridCol w="228600">
                  <a:extLst>
                    <a:ext uri="{9D8B030D-6E8A-4147-A177-3AD203B41FA5}">
                      <a16:colId xmlns:a16="http://schemas.microsoft.com/office/drawing/2014/main" val="20000"/>
                    </a:ext>
                  </a:extLst>
                </a:gridCol>
              </a:tblGrid>
              <a:tr h="156845">
                <a:tc>
                  <a:txBody>
                    <a:bodyPr/>
                    <a:lstStyle/>
                    <a:p>
                      <a:pPr>
                        <a:lnSpc>
                          <a:spcPct val="100000"/>
                        </a:lnSpc>
                      </a:pPr>
                      <a:endParaRPr sz="900">
                        <a:latin typeface="Times New Roman"/>
                        <a:cs typeface="Times New Roman"/>
                      </a:endParaRPr>
                    </a:p>
                  </a:txBody>
                  <a:tcPr marL="0" marR="0" marT="0" marB="0">
                    <a:lnL w="12700">
                      <a:solidFill>
                        <a:srgbClr val="66699C"/>
                      </a:solidFill>
                      <a:prstDash val="solid"/>
                    </a:lnL>
                    <a:lnR w="12700">
                      <a:solidFill>
                        <a:srgbClr val="66699C"/>
                      </a:solidFill>
                      <a:prstDash val="solid"/>
                    </a:lnR>
                    <a:lnB w="12700">
                      <a:solidFill>
                        <a:srgbClr val="66699C"/>
                      </a:solidFill>
                      <a:prstDash val="solid"/>
                    </a:lnB>
                  </a:tcPr>
                </a:tc>
                <a:extLst>
                  <a:ext uri="{0D108BD9-81ED-4DB2-BD59-A6C34878D82A}">
                    <a16:rowId xmlns:a16="http://schemas.microsoft.com/office/drawing/2014/main" val="10000"/>
                  </a:ext>
                </a:extLst>
              </a:tr>
              <a:tr h="151765">
                <a:tc>
                  <a:txBody>
                    <a:bodyPr/>
                    <a:lstStyle/>
                    <a:p>
                      <a:pPr>
                        <a:lnSpc>
                          <a:spcPct val="100000"/>
                        </a:lnSpc>
                      </a:pPr>
                      <a:endParaRPr sz="800">
                        <a:latin typeface="Times New Roman"/>
                        <a:cs typeface="Times New Roman"/>
                      </a:endParaRPr>
                    </a:p>
                  </a:txBody>
                  <a:tcPr marL="0" marR="0" marT="0" marB="0">
                    <a:lnL w="12700">
                      <a:solidFill>
                        <a:srgbClr val="66699C"/>
                      </a:solidFill>
                      <a:prstDash val="solid"/>
                    </a:lnL>
                    <a:lnR w="12700">
                      <a:solidFill>
                        <a:srgbClr val="66699C"/>
                      </a:solidFill>
                      <a:prstDash val="solid"/>
                    </a:lnR>
                    <a:lnT w="12700">
                      <a:solidFill>
                        <a:srgbClr val="66699C"/>
                      </a:solidFill>
                      <a:prstDash val="solid"/>
                    </a:lnT>
                    <a:lnB w="12700">
                      <a:solidFill>
                        <a:srgbClr val="66699C"/>
                      </a:solidFill>
                      <a:prstDash val="solid"/>
                    </a:lnB>
                  </a:tcPr>
                </a:tc>
                <a:extLst>
                  <a:ext uri="{0D108BD9-81ED-4DB2-BD59-A6C34878D82A}">
                    <a16:rowId xmlns:a16="http://schemas.microsoft.com/office/drawing/2014/main" val="10001"/>
                  </a:ext>
                </a:extLst>
              </a:tr>
              <a:tr h="150495">
                <a:tc>
                  <a:txBody>
                    <a:bodyPr/>
                    <a:lstStyle/>
                    <a:p>
                      <a:pPr>
                        <a:lnSpc>
                          <a:spcPct val="100000"/>
                        </a:lnSpc>
                      </a:pPr>
                      <a:endParaRPr sz="800">
                        <a:latin typeface="Times New Roman"/>
                        <a:cs typeface="Times New Roman"/>
                      </a:endParaRPr>
                    </a:p>
                  </a:txBody>
                  <a:tcPr marL="0" marR="0" marT="0" marB="0">
                    <a:lnL w="12700">
                      <a:solidFill>
                        <a:srgbClr val="66699C"/>
                      </a:solidFill>
                      <a:prstDash val="solid"/>
                    </a:lnL>
                    <a:lnR w="12700">
                      <a:solidFill>
                        <a:srgbClr val="66699C"/>
                      </a:solidFill>
                      <a:prstDash val="solid"/>
                    </a:lnR>
                    <a:lnT w="12700">
                      <a:solidFill>
                        <a:srgbClr val="66699C"/>
                      </a:solidFill>
                      <a:prstDash val="solid"/>
                    </a:lnT>
                    <a:lnB w="12700">
                      <a:solidFill>
                        <a:srgbClr val="66699C"/>
                      </a:solidFill>
                      <a:prstDash val="solid"/>
                    </a:lnB>
                  </a:tcPr>
                </a:tc>
                <a:extLst>
                  <a:ext uri="{0D108BD9-81ED-4DB2-BD59-A6C34878D82A}">
                    <a16:rowId xmlns:a16="http://schemas.microsoft.com/office/drawing/2014/main" val="10002"/>
                  </a:ext>
                </a:extLst>
              </a:tr>
            </a:tbl>
          </a:graphicData>
        </a:graphic>
      </p:graphicFrame>
      <p:sp>
        <p:nvSpPr>
          <p:cNvPr id="137" name="object 137"/>
          <p:cNvSpPr txBox="1"/>
          <p:nvPr/>
        </p:nvSpPr>
        <p:spPr>
          <a:xfrm>
            <a:off x="8654097" y="5425598"/>
            <a:ext cx="330835" cy="166712"/>
          </a:xfrm>
          <a:prstGeom prst="rect">
            <a:avLst/>
          </a:prstGeom>
        </p:spPr>
        <p:txBody>
          <a:bodyPr vert="horz" wrap="square" lIns="0" tIns="12700" rIns="0" bIns="0" rtlCol="0">
            <a:spAutoFit/>
          </a:bodyPr>
          <a:lstStyle/>
          <a:p>
            <a:pPr marL="12700">
              <a:spcBef>
                <a:spcPts val="100"/>
              </a:spcBef>
            </a:pPr>
            <a:r>
              <a:rPr sz="1000" spc="-20" dirty="0">
                <a:latin typeface="Times New Roman"/>
                <a:cs typeface="Times New Roman"/>
              </a:rPr>
              <a:t>FCFS</a:t>
            </a:r>
            <a:endParaRPr sz="1000">
              <a:latin typeface="Times New Roman"/>
              <a:cs typeface="Times New Roman"/>
            </a:endParaRPr>
          </a:p>
        </p:txBody>
      </p:sp>
      <p:sp>
        <p:nvSpPr>
          <p:cNvPr id="138" name="object 138"/>
          <p:cNvSpPr txBox="1"/>
          <p:nvPr/>
        </p:nvSpPr>
        <p:spPr>
          <a:xfrm>
            <a:off x="2059939" y="5824220"/>
            <a:ext cx="1548130" cy="299720"/>
          </a:xfrm>
          <a:prstGeom prst="rect">
            <a:avLst/>
          </a:prstGeom>
        </p:spPr>
        <p:txBody>
          <a:bodyPr vert="horz" wrap="square" lIns="0" tIns="12700" rIns="0" bIns="0" rtlCol="0">
            <a:spAutoFit/>
          </a:bodyPr>
          <a:lstStyle/>
          <a:p>
            <a:pPr marL="12700">
              <a:spcBef>
                <a:spcPts val="100"/>
              </a:spcBef>
            </a:pPr>
            <a:r>
              <a:rPr dirty="0">
                <a:latin typeface="Times New Roman"/>
                <a:cs typeface="Times New Roman"/>
              </a:rPr>
              <a:t>CPU</a:t>
            </a:r>
            <a:r>
              <a:rPr spc="70" dirty="0">
                <a:latin typeface="Times New Roman"/>
                <a:cs typeface="Times New Roman"/>
              </a:rPr>
              <a:t> </a:t>
            </a:r>
            <a:r>
              <a:rPr spc="65" dirty="0">
                <a:latin typeface="Times New Roman"/>
                <a:cs typeface="Times New Roman"/>
              </a:rPr>
              <a:t>Scheduler</a:t>
            </a:r>
            <a:endParaRPr>
              <a:latin typeface="Times New Roman"/>
              <a:cs typeface="Times New Roman"/>
            </a:endParaRPr>
          </a:p>
        </p:txBody>
      </p:sp>
      <p:sp>
        <p:nvSpPr>
          <p:cNvPr id="139" name="object 139"/>
          <p:cNvSpPr txBox="1"/>
          <p:nvPr/>
        </p:nvSpPr>
        <p:spPr>
          <a:xfrm>
            <a:off x="5107940" y="5824220"/>
            <a:ext cx="1758950" cy="299720"/>
          </a:xfrm>
          <a:prstGeom prst="rect">
            <a:avLst/>
          </a:prstGeom>
        </p:spPr>
        <p:txBody>
          <a:bodyPr vert="horz" wrap="square" lIns="0" tIns="12700" rIns="0" bIns="0" rtlCol="0">
            <a:spAutoFit/>
          </a:bodyPr>
          <a:lstStyle/>
          <a:p>
            <a:pPr marL="12700">
              <a:spcBef>
                <a:spcPts val="100"/>
              </a:spcBef>
            </a:pPr>
            <a:r>
              <a:rPr spc="75" dirty="0">
                <a:latin typeface="Times New Roman"/>
                <a:cs typeface="Times New Roman"/>
              </a:rPr>
              <a:t>Packet</a:t>
            </a:r>
            <a:r>
              <a:rPr spc="-20" dirty="0">
                <a:latin typeface="Times New Roman"/>
                <a:cs typeface="Times New Roman"/>
              </a:rPr>
              <a:t> </a:t>
            </a:r>
            <a:r>
              <a:rPr spc="65" dirty="0">
                <a:latin typeface="Times New Roman"/>
                <a:cs typeface="Times New Roman"/>
              </a:rPr>
              <a:t>Scheduler</a:t>
            </a:r>
            <a:endParaRPr>
              <a:latin typeface="Times New Roman"/>
              <a:cs typeface="Times New Roman"/>
            </a:endParaRPr>
          </a:p>
        </p:txBody>
      </p:sp>
      <p:sp>
        <p:nvSpPr>
          <p:cNvPr id="140" name="object 140"/>
          <p:cNvSpPr txBox="1"/>
          <p:nvPr/>
        </p:nvSpPr>
        <p:spPr>
          <a:xfrm>
            <a:off x="8413590" y="5824220"/>
            <a:ext cx="1548130" cy="299720"/>
          </a:xfrm>
          <a:prstGeom prst="rect">
            <a:avLst/>
          </a:prstGeom>
        </p:spPr>
        <p:txBody>
          <a:bodyPr vert="horz" wrap="square" lIns="0" tIns="12700" rIns="0" bIns="0" rtlCol="0">
            <a:spAutoFit/>
          </a:bodyPr>
          <a:lstStyle/>
          <a:p>
            <a:pPr marL="12700">
              <a:spcBef>
                <a:spcPts val="100"/>
              </a:spcBef>
            </a:pPr>
            <a:r>
              <a:rPr spc="50" dirty="0">
                <a:latin typeface="Times New Roman"/>
                <a:cs typeface="Times New Roman"/>
              </a:rPr>
              <a:t>Disk</a:t>
            </a:r>
            <a:r>
              <a:rPr spc="-10" dirty="0">
                <a:latin typeface="Times New Roman"/>
                <a:cs typeface="Times New Roman"/>
              </a:rPr>
              <a:t> </a:t>
            </a:r>
            <a:r>
              <a:rPr spc="65" dirty="0">
                <a:latin typeface="Times New Roman"/>
                <a:cs typeface="Times New Roman"/>
              </a:rPr>
              <a:t>Scheduler</a:t>
            </a:r>
            <a:endParaRPr>
              <a:latin typeface="Times New Roman"/>
              <a:cs typeface="Times New Roman"/>
            </a:endParaRPr>
          </a:p>
        </p:txBody>
      </p:sp>
      <p:sp>
        <p:nvSpPr>
          <p:cNvPr id="142" name="Title 141">
            <a:extLst>
              <a:ext uri="{FF2B5EF4-FFF2-40B4-BE49-F238E27FC236}">
                <a16:creationId xmlns:a16="http://schemas.microsoft.com/office/drawing/2014/main" id="{1E785F18-5CFB-D71B-72A2-162BB8A34522}"/>
              </a:ext>
            </a:extLst>
          </p:cNvPr>
          <p:cNvSpPr>
            <a:spLocks noGrp="1"/>
          </p:cNvSpPr>
          <p:nvPr>
            <p:ph type="title"/>
          </p:nvPr>
        </p:nvSpPr>
        <p:spPr/>
        <p:txBody>
          <a:bodyPr/>
          <a:lstStyle/>
          <a:p>
            <a:r>
              <a:rPr lang="en-US" dirty="0"/>
              <a:t>H</a:t>
            </a:r>
            <a:r>
              <a:rPr lang="en-VN" dirty="0"/>
              <a:t>ệ diều hành ĐPT</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itle 4">
            <a:extLst>
              <a:ext uri="{FF2B5EF4-FFF2-40B4-BE49-F238E27FC236}">
                <a16:creationId xmlns:a16="http://schemas.microsoft.com/office/drawing/2014/main" id="{633180E7-3C92-8105-38C3-5DAD34CE16F4}"/>
              </a:ext>
            </a:extLst>
          </p:cNvPr>
          <p:cNvSpPr>
            <a:spLocks noGrp="1"/>
          </p:cNvSpPr>
          <p:nvPr>
            <p:ph type="title"/>
          </p:nvPr>
        </p:nvSpPr>
        <p:spPr>
          <a:xfrm>
            <a:off x="838200" y="365125"/>
            <a:ext cx="10515599" cy="1325563"/>
          </a:xfrm>
        </p:spPr>
        <p:txBody>
          <a:bodyPr vert="horz" lIns="91440" tIns="45720" rIns="91440" bIns="45720" rtlCol="0" anchor="ctr">
            <a:normAutofit/>
          </a:bodyPr>
          <a:lstStyle/>
          <a:p>
            <a:r>
              <a:rPr lang="en-US"/>
              <a:t>Ứng dụng ĐPT</a:t>
            </a:r>
          </a:p>
        </p:txBody>
      </p:sp>
      <p:sp>
        <p:nvSpPr>
          <p:cNvPr id="3" name="object 3"/>
          <p:cNvSpPr txBox="1"/>
          <p:nvPr/>
        </p:nvSpPr>
        <p:spPr>
          <a:xfrm>
            <a:off x="838200" y="1825625"/>
            <a:ext cx="5393361" cy="4351338"/>
          </a:xfrm>
          <a:prstGeom prst="rect">
            <a:avLst/>
          </a:prstGeom>
        </p:spPr>
        <p:txBody>
          <a:bodyPr vert="horz" lIns="91440" tIns="45720" rIns="91440" bIns="45720" rtlCol="0">
            <a:normAutofit/>
          </a:bodyPr>
          <a:lstStyle/>
          <a:p>
            <a:pPr marL="266700" marR="5080" indent="-228600">
              <a:lnSpc>
                <a:spcPct val="90000"/>
              </a:lnSpc>
              <a:spcBef>
                <a:spcPts val="675"/>
              </a:spcBef>
              <a:buClr>
                <a:srgbClr val="A04DA3"/>
              </a:buClr>
              <a:buFont typeface="Arial" panose="020B0604020202020204" pitchFamily="34" charset="0"/>
              <a:buChar char="•"/>
              <a:tabLst>
                <a:tab pos="269240" algn="l"/>
              </a:tabLst>
            </a:pPr>
            <a:r>
              <a:rPr lang="en-US" sz="1700" b="1"/>
              <a:t>Multimedia Information Systems: </a:t>
            </a:r>
            <a:r>
              <a:rPr lang="en-US" sz="1700"/>
              <a:t>Cơ sở dữ liệu đa phương tiện, Sách điện tử, Hệ thống chuyên gia, v.v…</a:t>
            </a:r>
          </a:p>
          <a:p>
            <a:pPr indent="-228600">
              <a:lnSpc>
                <a:spcPct val="90000"/>
              </a:lnSpc>
              <a:spcBef>
                <a:spcPts val="40"/>
              </a:spcBef>
              <a:buClr>
                <a:srgbClr val="A04DA3"/>
              </a:buClr>
              <a:buFont typeface="Arial" panose="020B0604020202020204" pitchFamily="34" charset="0"/>
              <a:buChar char="•"/>
            </a:pPr>
            <a:endParaRPr lang="en-US" sz="1700"/>
          </a:p>
          <a:p>
            <a:pPr marL="266700" marR="5080" indent="-228600">
              <a:lnSpc>
                <a:spcPct val="90000"/>
              </a:lnSpc>
              <a:buClr>
                <a:srgbClr val="A04DA3"/>
              </a:buClr>
              <a:buFont typeface="Arial" panose="020B0604020202020204" pitchFamily="34" charset="0"/>
              <a:buChar char="•"/>
              <a:tabLst>
                <a:tab pos="275590" algn="l"/>
              </a:tabLst>
            </a:pPr>
            <a:r>
              <a:rPr lang="en-US" sz="1700" b="1"/>
              <a:t>Multimedia  Communication  Systems</a:t>
            </a:r>
            <a:r>
              <a:rPr lang="en-US" sz="1700"/>
              <a:t>:  VOIP, Truyền  thông  audio  và  video,  Computer-supported collaborative works, Hội nghị truyền hình, IPTV, Dịch vụ truyền dữ liệu đa phương tiện từ xa, v.v…</a:t>
            </a:r>
          </a:p>
          <a:p>
            <a:pPr indent="-228600">
              <a:lnSpc>
                <a:spcPct val="90000"/>
              </a:lnSpc>
              <a:spcBef>
                <a:spcPts val="30"/>
              </a:spcBef>
              <a:buClr>
                <a:srgbClr val="A04DA3"/>
              </a:buClr>
              <a:buFont typeface="Arial" panose="020B0604020202020204" pitchFamily="34" charset="0"/>
              <a:buChar char="•"/>
            </a:pPr>
            <a:endParaRPr lang="en-US" sz="1700"/>
          </a:p>
          <a:p>
            <a:pPr marL="266700" marR="5080" indent="-228600">
              <a:lnSpc>
                <a:spcPct val="90000"/>
              </a:lnSpc>
              <a:buClr>
                <a:srgbClr val="A04DA3"/>
              </a:buClr>
              <a:buFont typeface="Arial" panose="020B0604020202020204" pitchFamily="34" charset="0"/>
              <a:buChar char="•"/>
              <a:tabLst>
                <a:tab pos="269240" algn="l"/>
              </a:tabLst>
            </a:pPr>
            <a:r>
              <a:rPr lang="en-US" sz="1700" b="1"/>
              <a:t>Multimedia Entertainment Systems:</a:t>
            </a:r>
            <a:r>
              <a:rPr lang="en-US" sz="1700"/>
              <a:t> Game, Game 3D, Thiết kế đa phương tiện, Multiplayer networks, Sản phẩm tương tác dựa trên audio và video, v.v...</a:t>
            </a:r>
          </a:p>
          <a:p>
            <a:pPr marL="266700" marR="5080" indent="-228600">
              <a:lnSpc>
                <a:spcPct val="90000"/>
              </a:lnSpc>
              <a:spcBef>
                <a:spcPts val="675"/>
              </a:spcBef>
              <a:buClr>
                <a:srgbClr val="A04DA3"/>
              </a:buClr>
              <a:buFont typeface="Arial" panose="020B0604020202020204" pitchFamily="34" charset="0"/>
              <a:buChar char="•"/>
              <a:tabLst>
                <a:tab pos="271145" algn="l"/>
              </a:tabLst>
            </a:pPr>
            <a:r>
              <a:rPr lang="en-US" sz="1700" b="1"/>
              <a:t>Multimedia  Educational  Systems:  </a:t>
            </a:r>
            <a:r>
              <a:rPr lang="en-US" sz="1700"/>
              <a:t>E-Books,  E- learning,  Flexible  teaching  materials,  Simulation education systems, v.v...</a:t>
            </a:r>
          </a:p>
          <a:p>
            <a:pPr indent="-228600">
              <a:lnSpc>
                <a:spcPct val="90000"/>
              </a:lnSpc>
              <a:buClr>
                <a:srgbClr val="A04DA3"/>
              </a:buClr>
              <a:buFont typeface="Arial" panose="020B0604020202020204" pitchFamily="34" charset="0"/>
              <a:buChar char="•"/>
            </a:pPr>
            <a:endParaRPr lang="en-US" sz="1700"/>
          </a:p>
          <a:p>
            <a:pPr marL="266700" marR="16510" indent="-228600">
              <a:lnSpc>
                <a:spcPct val="90000"/>
              </a:lnSpc>
              <a:spcBef>
                <a:spcPts val="5"/>
              </a:spcBef>
              <a:buClr>
                <a:srgbClr val="A04DA3"/>
              </a:buClr>
              <a:buFont typeface="Arial" panose="020B0604020202020204" pitchFamily="34" charset="0"/>
              <a:buChar char="•"/>
              <a:tabLst>
                <a:tab pos="269240" algn="l"/>
              </a:tabLst>
            </a:pPr>
            <a:r>
              <a:rPr lang="en-US" sz="1700" b="1"/>
              <a:t>Multimedia Business Systems: </a:t>
            </a:r>
            <a:r>
              <a:rPr lang="en-US" sz="1700"/>
              <a:t>Thương mại điện tử, Mua sắm dựa trên hiện thực ảo v.v…</a:t>
            </a:r>
          </a:p>
          <a:p>
            <a:pPr marL="266700" marR="5080" indent="-228600">
              <a:lnSpc>
                <a:spcPct val="90000"/>
              </a:lnSpc>
              <a:buClr>
                <a:srgbClr val="A04DA3"/>
              </a:buClr>
              <a:buFont typeface="Arial" panose="020B0604020202020204" pitchFamily="34" charset="0"/>
              <a:buChar char="•"/>
              <a:tabLst>
                <a:tab pos="269240" algn="l"/>
              </a:tabLst>
            </a:pPr>
            <a:endParaRPr lang="en-US" sz="1700"/>
          </a:p>
        </p:txBody>
      </p:sp>
      <p:pic>
        <p:nvPicPr>
          <p:cNvPr id="7" name="Picture 6" descr="Sphere of mesh and nodes">
            <a:extLst>
              <a:ext uri="{FF2B5EF4-FFF2-40B4-BE49-F238E27FC236}">
                <a16:creationId xmlns:a16="http://schemas.microsoft.com/office/drawing/2014/main" id="{15C2C715-113B-EC5D-CA02-C7424017E87E}"/>
              </a:ext>
            </a:extLst>
          </p:cNvPr>
          <p:cNvPicPr>
            <a:picLocks noChangeAspect="1"/>
          </p:cNvPicPr>
          <p:nvPr/>
        </p:nvPicPr>
        <p:blipFill rotWithShape="1">
          <a:blip r:embed="rId3"/>
          <a:srcRect l="25000" r="-2" b="-2"/>
          <a:stretch/>
        </p:blipFill>
        <p:spPr>
          <a:xfrm>
            <a:off x="6848918" y="1771078"/>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908411" y="2221403"/>
            <a:ext cx="6419642" cy="4590379"/>
          </a:xfrm>
          <a:prstGeom prst="rect">
            <a:avLst/>
          </a:prstGeom>
        </p:spPr>
      </p:pic>
      <p:sp>
        <p:nvSpPr>
          <p:cNvPr id="5" name="Title 4">
            <a:extLst>
              <a:ext uri="{FF2B5EF4-FFF2-40B4-BE49-F238E27FC236}">
                <a16:creationId xmlns:a16="http://schemas.microsoft.com/office/drawing/2014/main" id="{73AC58EC-E86F-5C91-1507-20368D696B7E}"/>
              </a:ext>
            </a:extLst>
          </p:cNvPr>
          <p:cNvSpPr>
            <a:spLocks noGrp="1"/>
          </p:cNvSpPr>
          <p:nvPr>
            <p:ph type="title"/>
          </p:nvPr>
        </p:nvSpPr>
        <p:spPr/>
        <p:txBody>
          <a:bodyPr/>
          <a:lstStyle/>
          <a:p>
            <a:r>
              <a:rPr lang="en-US" dirty="0"/>
              <a:t>M</a:t>
            </a:r>
            <a:r>
              <a:rPr lang="en-VN" dirty="0"/>
              <a:t>ôi trường ứng dụng</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63173" y="3733800"/>
            <a:ext cx="991089" cy="659252"/>
          </a:xfrm>
          <a:prstGeom prst="rect">
            <a:avLst/>
          </a:prstGeom>
        </p:spPr>
      </p:pic>
      <p:pic>
        <p:nvPicPr>
          <p:cNvPr id="4" name="object 4"/>
          <p:cNvPicPr/>
          <p:nvPr/>
        </p:nvPicPr>
        <p:blipFill>
          <a:blip r:embed="rId3" cstate="print"/>
          <a:stretch>
            <a:fillRect/>
          </a:stretch>
        </p:blipFill>
        <p:spPr>
          <a:xfrm>
            <a:off x="2257605" y="5186680"/>
            <a:ext cx="934718" cy="1178558"/>
          </a:xfrm>
          <a:prstGeom prst="rect">
            <a:avLst/>
          </a:prstGeom>
        </p:spPr>
      </p:pic>
      <p:pic>
        <p:nvPicPr>
          <p:cNvPr id="5" name="object 5"/>
          <p:cNvPicPr/>
          <p:nvPr/>
        </p:nvPicPr>
        <p:blipFill>
          <a:blip r:embed="rId3" cstate="print"/>
          <a:stretch>
            <a:fillRect/>
          </a:stretch>
        </p:blipFill>
        <p:spPr>
          <a:xfrm>
            <a:off x="2257503" y="3661855"/>
            <a:ext cx="925229" cy="1166595"/>
          </a:xfrm>
          <a:prstGeom prst="rect">
            <a:avLst/>
          </a:prstGeom>
        </p:spPr>
      </p:pic>
      <p:pic>
        <p:nvPicPr>
          <p:cNvPr id="6" name="object 6"/>
          <p:cNvPicPr/>
          <p:nvPr/>
        </p:nvPicPr>
        <p:blipFill>
          <a:blip r:embed="rId3" cstate="print"/>
          <a:stretch>
            <a:fillRect/>
          </a:stretch>
        </p:blipFill>
        <p:spPr>
          <a:xfrm>
            <a:off x="2332929" y="2319652"/>
            <a:ext cx="854058" cy="1076856"/>
          </a:xfrm>
          <a:prstGeom prst="rect">
            <a:avLst/>
          </a:prstGeom>
        </p:spPr>
      </p:pic>
      <p:grpSp>
        <p:nvGrpSpPr>
          <p:cNvPr id="7" name="object 7"/>
          <p:cNvGrpSpPr/>
          <p:nvPr/>
        </p:nvGrpSpPr>
        <p:grpSpPr>
          <a:xfrm>
            <a:off x="3309482" y="2207867"/>
            <a:ext cx="1325880" cy="3969385"/>
            <a:chOff x="1785482" y="2207866"/>
            <a:chExt cx="1325880" cy="3969385"/>
          </a:xfrm>
        </p:grpSpPr>
        <p:pic>
          <p:nvPicPr>
            <p:cNvPr id="8" name="object 8"/>
            <p:cNvPicPr/>
            <p:nvPr/>
          </p:nvPicPr>
          <p:blipFill>
            <a:blip r:embed="rId3" cstate="print"/>
            <a:stretch>
              <a:fillRect/>
            </a:stretch>
          </p:blipFill>
          <p:spPr>
            <a:xfrm>
              <a:off x="2256728" y="2207866"/>
              <a:ext cx="854058" cy="1076856"/>
            </a:xfrm>
            <a:prstGeom prst="rect">
              <a:avLst/>
            </a:prstGeom>
          </p:spPr>
        </p:pic>
        <p:sp>
          <p:nvSpPr>
            <p:cNvPr id="9" name="object 9"/>
            <p:cNvSpPr/>
            <p:nvPr/>
          </p:nvSpPr>
          <p:spPr>
            <a:xfrm>
              <a:off x="2018846" y="2286000"/>
              <a:ext cx="1905" cy="3886200"/>
            </a:xfrm>
            <a:custGeom>
              <a:avLst/>
              <a:gdLst/>
              <a:ahLst/>
              <a:cxnLst/>
              <a:rect l="l" t="t" r="r" b="b"/>
              <a:pathLst>
                <a:path w="1905" h="3886200">
                  <a:moveTo>
                    <a:pt x="1588" y="0"/>
                  </a:moveTo>
                  <a:lnTo>
                    <a:pt x="0" y="3886198"/>
                  </a:lnTo>
                </a:path>
              </a:pathLst>
            </a:custGeom>
            <a:ln w="9524">
              <a:solidFill>
                <a:srgbClr val="66699C"/>
              </a:solidFill>
            </a:ln>
          </p:spPr>
          <p:txBody>
            <a:bodyPr wrap="square" lIns="0" tIns="0" rIns="0" bIns="0" rtlCol="0"/>
            <a:lstStyle/>
            <a:p>
              <a:endParaRPr/>
            </a:p>
          </p:txBody>
        </p:sp>
        <p:sp>
          <p:nvSpPr>
            <p:cNvPr id="10" name="object 10"/>
            <p:cNvSpPr/>
            <p:nvPr/>
          </p:nvSpPr>
          <p:spPr>
            <a:xfrm>
              <a:off x="1790245" y="2819401"/>
              <a:ext cx="228600" cy="1905"/>
            </a:xfrm>
            <a:custGeom>
              <a:avLst/>
              <a:gdLst/>
              <a:ahLst/>
              <a:cxnLst/>
              <a:rect l="l" t="t" r="r" b="b"/>
              <a:pathLst>
                <a:path w="228600" h="1905">
                  <a:moveTo>
                    <a:pt x="228599" y="1587"/>
                  </a:moveTo>
                  <a:lnTo>
                    <a:pt x="0" y="0"/>
                  </a:lnTo>
                </a:path>
              </a:pathLst>
            </a:custGeom>
            <a:ln w="9524">
              <a:solidFill>
                <a:srgbClr val="66699C"/>
              </a:solidFill>
            </a:ln>
          </p:spPr>
          <p:txBody>
            <a:bodyPr wrap="square" lIns="0" tIns="0" rIns="0" bIns="0" rtlCol="0"/>
            <a:lstStyle/>
            <a:p>
              <a:endParaRPr/>
            </a:p>
          </p:txBody>
        </p:sp>
        <p:sp>
          <p:nvSpPr>
            <p:cNvPr id="11" name="object 11"/>
            <p:cNvSpPr/>
            <p:nvPr/>
          </p:nvSpPr>
          <p:spPr>
            <a:xfrm>
              <a:off x="2018845" y="2743200"/>
              <a:ext cx="228600" cy="1905"/>
            </a:xfrm>
            <a:custGeom>
              <a:avLst/>
              <a:gdLst/>
              <a:ahLst/>
              <a:cxnLst/>
              <a:rect l="l" t="t" r="r" b="b"/>
              <a:pathLst>
                <a:path w="228600" h="1905">
                  <a:moveTo>
                    <a:pt x="228599" y="1587"/>
                  </a:moveTo>
                  <a:lnTo>
                    <a:pt x="0" y="0"/>
                  </a:lnTo>
                </a:path>
              </a:pathLst>
            </a:custGeom>
            <a:ln w="9524">
              <a:solidFill>
                <a:srgbClr val="66699C"/>
              </a:solidFill>
            </a:ln>
          </p:spPr>
          <p:txBody>
            <a:bodyPr wrap="square" lIns="0" tIns="0" rIns="0" bIns="0" rtlCol="0"/>
            <a:lstStyle/>
            <a:p>
              <a:endParaRPr/>
            </a:p>
          </p:txBody>
        </p:sp>
        <p:sp>
          <p:nvSpPr>
            <p:cNvPr id="12" name="object 12"/>
            <p:cNvSpPr/>
            <p:nvPr/>
          </p:nvSpPr>
          <p:spPr>
            <a:xfrm>
              <a:off x="1790245" y="4191000"/>
              <a:ext cx="228600" cy="1905"/>
            </a:xfrm>
            <a:custGeom>
              <a:avLst/>
              <a:gdLst/>
              <a:ahLst/>
              <a:cxnLst/>
              <a:rect l="l" t="t" r="r" b="b"/>
              <a:pathLst>
                <a:path w="228600" h="1904">
                  <a:moveTo>
                    <a:pt x="228599" y="1588"/>
                  </a:moveTo>
                  <a:lnTo>
                    <a:pt x="0" y="0"/>
                  </a:lnTo>
                </a:path>
              </a:pathLst>
            </a:custGeom>
            <a:ln w="9524">
              <a:solidFill>
                <a:srgbClr val="66699C"/>
              </a:solidFill>
            </a:ln>
          </p:spPr>
          <p:txBody>
            <a:bodyPr wrap="square" lIns="0" tIns="0" rIns="0" bIns="0" rtlCol="0"/>
            <a:lstStyle/>
            <a:p>
              <a:endParaRPr/>
            </a:p>
          </p:txBody>
        </p:sp>
        <p:sp>
          <p:nvSpPr>
            <p:cNvPr id="13" name="object 13"/>
            <p:cNvSpPr/>
            <p:nvPr/>
          </p:nvSpPr>
          <p:spPr>
            <a:xfrm>
              <a:off x="1790245" y="5715000"/>
              <a:ext cx="228600" cy="1905"/>
            </a:xfrm>
            <a:custGeom>
              <a:avLst/>
              <a:gdLst/>
              <a:ahLst/>
              <a:cxnLst/>
              <a:rect l="l" t="t" r="r" b="b"/>
              <a:pathLst>
                <a:path w="228600" h="1904">
                  <a:moveTo>
                    <a:pt x="228599" y="1587"/>
                  </a:moveTo>
                  <a:lnTo>
                    <a:pt x="0" y="0"/>
                  </a:lnTo>
                </a:path>
              </a:pathLst>
            </a:custGeom>
            <a:ln w="9524">
              <a:solidFill>
                <a:srgbClr val="66699C"/>
              </a:solidFill>
            </a:ln>
          </p:spPr>
          <p:txBody>
            <a:bodyPr wrap="square" lIns="0" tIns="0" rIns="0" bIns="0" rtlCol="0"/>
            <a:lstStyle/>
            <a:p>
              <a:endParaRPr/>
            </a:p>
          </p:txBody>
        </p:sp>
      </p:grpSp>
      <p:sp>
        <p:nvSpPr>
          <p:cNvPr id="14" name="object 14"/>
          <p:cNvSpPr txBox="1"/>
          <p:nvPr/>
        </p:nvSpPr>
        <p:spPr>
          <a:xfrm>
            <a:off x="2249986" y="3309620"/>
            <a:ext cx="1068705" cy="228268"/>
          </a:xfrm>
          <a:prstGeom prst="rect">
            <a:avLst/>
          </a:prstGeom>
        </p:spPr>
        <p:txBody>
          <a:bodyPr vert="horz" wrap="square" lIns="0" tIns="12700" rIns="0" bIns="0" rtlCol="0">
            <a:spAutoFit/>
          </a:bodyPr>
          <a:lstStyle/>
          <a:p>
            <a:pPr marL="12700">
              <a:spcBef>
                <a:spcPts val="100"/>
              </a:spcBef>
            </a:pPr>
            <a:r>
              <a:rPr sz="1400" spc="55" dirty="0">
                <a:latin typeface="Times New Roman"/>
                <a:cs typeface="Times New Roman"/>
              </a:rPr>
              <a:t>Media</a:t>
            </a:r>
            <a:r>
              <a:rPr sz="1400" dirty="0">
                <a:latin typeface="Times New Roman"/>
                <a:cs typeface="Times New Roman"/>
              </a:rPr>
              <a:t> </a:t>
            </a:r>
            <a:r>
              <a:rPr sz="1400" spc="40" dirty="0">
                <a:latin typeface="Times New Roman"/>
                <a:cs typeface="Times New Roman"/>
              </a:rPr>
              <a:t>Server</a:t>
            </a:r>
            <a:endParaRPr sz="1400">
              <a:latin typeface="Times New Roman"/>
              <a:cs typeface="Times New Roman"/>
            </a:endParaRPr>
          </a:p>
        </p:txBody>
      </p:sp>
      <p:sp>
        <p:nvSpPr>
          <p:cNvPr id="15" name="object 15"/>
          <p:cNvSpPr txBox="1"/>
          <p:nvPr/>
        </p:nvSpPr>
        <p:spPr>
          <a:xfrm>
            <a:off x="2291401" y="6281420"/>
            <a:ext cx="933450" cy="228268"/>
          </a:xfrm>
          <a:prstGeom prst="rect">
            <a:avLst/>
          </a:prstGeom>
        </p:spPr>
        <p:txBody>
          <a:bodyPr vert="horz" wrap="square" lIns="0" tIns="12700" rIns="0" bIns="0" rtlCol="0">
            <a:spAutoFit/>
          </a:bodyPr>
          <a:lstStyle/>
          <a:p>
            <a:pPr marL="12700">
              <a:spcBef>
                <a:spcPts val="100"/>
              </a:spcBef>
            </a:pPr>
            <a:r>
              <a:rPr sz="1400" spc="55" dirty="0">
                <a:latin typeface="Times New Roman"/>
                <a:cs typeface="Times New Roman"/>
              </a:rPr>
              <a:t>Web</a:t>
            </a:r>
            <a:r>
              <a:rPr sz="1400" spc="-10" dirty="0">
                <a:latin typeface="Times New Roman"/>
                <a:cs typeface="Times New Roman"/>
              </a:rPr>
              <a:t> </a:t>
            </a:r>
            <a:r>
              <a:rPr sz="1400" spc="40" dirty="0">
                <a:latin typeface="Times New Roman"/>
                <a:cs typeface="Times New Roman"/>
              </a:rPr>
              <a:t>Server</a:t>
            </a:r>
            <a:endParaRPr sz="1400">
              <a:latin typeface="Times New Roman"/>
              <a:cs typeface="Times New Roman"/>
            </a:endParaRPr>
          </a:p>
        </p:txBody>
      </p:sp>
      <p:sp>
        <p:nvSpPr>
          <p:cNvPr id="16" name="object 16"/>
          <p:cNvSpPr txBox="1"/>
          <p:nvPr/>
        </p:nvSpPr>
        <p:spPr>
          <a:xfrm>
            <a:off x="3773985" y="3233421"/>
            <a:ext cx="1201420" cy="423193"/>
          </a:xfrm>
          <a:prstGeom prst="rect">
            <a:avLst/>
          </a:prstGeom>
        </p:spPr>
        <p:txBody>
          <a:bodyPr vert="horz" wrap="square" lIns="0" tIns="12700" rIns="0" bIns="0" rtlCol="0">
            <a:spAutoFit/>
          </a:bodyPr>
          <a:lstStyle/>
          <a:p>
            <a:pPr marL="12700">
              <a:lnSpc>
                <a:spcPts val="1639"/>
              </a:lnSpc>
              <a:spcBef>
                <a:spcPts val="100"/>
              </a:spcBef>
            </a:pPr>
            <a:r>
              <a:rPr sz="1400" spc="50" dirty="0">
                <a:latin typeface="Times New Roman"/>
                <a:cs typeface="Times New Roman"/>
              </a:rPr>
              <a:t>Authentication</a:t>
            </a:r>
            <a:endParaRPr sz="1400">
              <a:latin typeface="Times New Roman"/>
              <a:cs typeface="Times New Roman"/>
            </a:endParaRPr>
          </a:p>
          <a:p>
            <a:pPr marL="25400">
              <a:lnSpc>
                <a:spcPts val="1639"/>
              </a:lnSpc>
            </a:pPr>
            <a:r>
              <a:rPr sz="1400" spc="50" dirty="0">
                <a:latin typeface="Times New Roman"/>
                <a:cs typeface="Times New Roman"/>
              </a:rPr>
              <a:t>/Billing</a:t>
            </a:r>
            <a:r>
              <a:rPr sz="1400" spc="5" dirty="0">
                <a:latin typeface="Times New Roman"/>
                <a:cs typeface="Times New Roman"/>
              </a:rPr>
              <a:t> </a:t>
            </a:r>
            <a:r>
              <a:rPr sz="1400" spc="40" dirty="0">
                <a:latin typeface="Times New Roman"/>
                <a:cs typeface="Times New Roman"/>
              </a:rPr>
              <a:t>Server</a:t>
            </a:r>
            <a:endParaRPr sz="1400">
              <a:latin typeface="Times New Roman"/>
              <a:cs typeface="Times New Roman"/>
            </a:endParaRPr>
          </a:p>
        </p:txBody>
      </p:sp>
      <p:grpSp>
        <p:nvGrpSpPr>
          <p:cNvPr id="17" name="object 17"/>
          <p:cNvGrpSpPr/>
          <p:nvPr/>
        </p:nvGrpSpPr>
        <p:grpSpPr>
          <a:xfrm>
            <a:off x="3538083" y="3592379"/>
            <a:ext cx="3510279" cy="1589405"/>
            <a:chOff x="2014082" y="3592378"/>
            <a:chExt cx="3510279" cy="1589405"/>
          </a:xfrm>
        </p:grpSpPr>
        <p:pic>
          <p:nvPicPr>
            <p:cNvPr id="18" name="object 18"/>
            <p:cNvPicPr/>
            <p:nvPr/>
          </p:nvPicPr>
          <p:blipFill>
            <a:blip r:embed="rId4" cstate="print"/>
            <a:stretch>
              <a:fillRect/>
            </a:stretch>
          </p:blipFill>
          <p:spPr>
            <a:xfrm>
              <a:off x="2506525" y="4213860"/>
              <a:ext cx="1066799" cy="373379"/>
            </a:xfrm>
            <a:prstGeom prst="rect">
              <a:avLst/>
            </a:prstGeom>
          </p:spPr>
        </p:pic>
        <p:sp>
          <p:nvSpPr>
            <p:cNvPr id="19" name="object 19"/>
            <p:cNvSpPr/>
            <p:nvPr/>
          </p:nvSpPr>
          <p:spPr>
            <a:xfrm>
              <a:off x="2018845" y="4343400"/>
              <a:ext cx="381000" cy="1905"/>
            </a:xfrm>
            <a:custGeom>
              <a:avLst/>
              <a:gdLst/>
              <a:ahLst/>
              <a:cxnLst/>
              <a:rect l="l" t="t" r="r" b="b"/>
              <a:pathLst>
                <a:path w="381000" h="1904">
                  <a:moveTo>
                    <a:pt x="380999" y="1588"/>
                  </a:moveTo>
                  <a:lnTo>
                    <a:pt x="0" y="0"/>
                  </a:lnTo>
                </a:path>
              </a:pathLst>
            </a:custGeom>
            <a:ln w="9524">
              <a:solidFill>
                <a:srgbClr val="66699C"/>
              </a:solidFill>
            </a:ln>
          </p:spPr>
          <p:txBody>
            <a:bodyPr wrap="square" lIns="0" tIns="0" rIns="0" bIns="0" rtlCol="0"/>
            <a:lstStyle/>
            <a:p>
              <a:endParaRPr/>
            </a:p>
          </p:txBody>
        </p:sp>
        <p:pic>
          <p:nvPicPr>
            <p:cNvPr id="20" name="object 20"/>
            <p:cNvPicPr/>
            <p:nvPr/>
          </p:nvPicPr>
          <p:blipFill>
            <a:blip r:embed="rId5" cstate="print"/>
            <a:stretch>
              <a:fillRect/>
            </a:stretch>
          </p:blipFill>
          <p:spPr>
            <a:xfrm>
              <a:off x="3890265" y="3592378"/>
              <a:ext cx="1633779" cy="1589222"/>
            </a:xfrm>
            <a:prstGeom prst="rect">
              <a:avLst/>
            </a:prstGeom>
          </p:spPr>
        </p:pic>
      </p:grpSp>
      <p:pic>
        <p:nvPicPr>
          <p:cNvPr id="21" name="object 21"/>
          <p:cNvPicPr/>
          <p:nvPr/>
        </p:nvPicPr>
        <p:blipFill>
          <a:blip r:embed="rId2" cstate="print"/>
          <a:stretch>
            <a:fillRect/>
          </a:stretch>
        </p:blipFill>
        <p:spPr>
          <a:xfrm>
            <a:off x="9173005" y="2209800"/>
            <a:ext cx="991089" cy="659252"/>
          </a:xfrm>
          <a:prstGeom prst="rect">
            <a:avLst/>
          </a:prstGeom>
        </p:spPr>
      </p:pic>
      <p:grpSp>
        <p:nvGrpSpPr>
          <p:cNvPr id="22" name="object 22"/>
          <p:cNvGrpSpPr/>
          <p:nvPr/>
        </p:nvGrpSpPr>
        <p:grpSpPr>
          <a:xfrm>
            <a:off x="7930550" y="5547527"/>
            <a:ext cx="2272030" cy="929640"/>
            <a:chOff x="6406550" y="5547527"/>
            <a:chExt cx="2272030" cy="929640"/>
          </a:xfrm>
        </p:grpSpPr>
        <p:pic>
          <p:nvPicPr>
            <p:cNvPr id="23" name="object 23"/>
            <p:cNvPicPr/>
            <p:nvPr/>
          </p:nvPicPr>
          <p:blipFill>
            <a:blip r:embed="rId6" cstate="print"/>
            <a:stretch>
              <a:fillRect/>
            </a:stretch>
          </p:blipFill>
          <p:spPr>
            <a:xfrm>
              <a:off x="7588179" y="5547527"/>
              <a:ext cx="1090245" cy="929471"/>
            </a:xfrm>
            <a:prstGeom prst="rect">
              <a:avLst/>
            </a:prstGeom>
          </p:spPr>
        </p:pic>
        <p:pic>
          <p:nvPicPr>
            <p:cNvPr id="24" name="object 24"/>
            <p:cNvPicPr/>
            <p:nvPr/>
          </p:nvPicPr>
          <p:blipFill>
            <a:blip r:embed="rId7" cstate="print"/>
            <a:stretch>
              <a:fillRect/>
            </a:stretch>
          </p:blipFill>
          <p:spPr>
            <a:xfrm>
              <a:off x="6406550" y="5802283"/>
              <a:ext cx="908648" cy="369916"/>
            </a:xfrm>
            <a:prstGeom prst="rect">
              <a:avLst/>
            </a:prstGeom>
          </p:spPr>
        </p:pic>
        <p:sp>
          <p:nvSpPr>
            <p:cNvPr id="25" name="object 25"/>
            <p:cNvSpPr/>
            <p:nvPr/>
          </p:nvSpPr>
          <p:spPr>
            <a:xfrm>
              <a:off x="7315198" y="6019800"/>
              <a:ext cx="228600" cy="1905"/>
            </a:xfrm>
            <a:custGeom>
              <a:avLst/>
              <a:gdLst/>
              <a:ahLst/>
              <a:cxnLst/>
              <a:rect l="l" t="t" r="r" b="b"/>
              <a:pathLst>
                <a:path w="228600" h="1904">
                  <a:moveTo>
                    <a:pt x="228600" y="1587"/>
                  </a:moveTo>
                  <a:lnTo>
                    <a:pt x="0" y="0"/>
                  </a:lnTo>
                </a:path>
              </a:pathLst>
            </a:custGeom>
            <a:ln w="9524">
              <a:solidFill>
                <a:srgbClr val="66699C"/>
              </a:solidFill>
            </a:ln>
          </p:spPr>
          <p:txBody>
            <a:bodyPr wrap="square" lIns="0" tIns="0" rIns="0" bIns="0" rtlCol="0"/>
            <a:lstStyle/>
            <a:p>
              <a:endParaRPr/>
            </a:p>
          </p:txBody>
        </p:sp>
      </p:grpSp>
      <p:sp>
        <p:nvSpPr>
          <p:cNvPr id="26" name="object 26"/>
          <p:cNvSpPr txBox="1"/>
          <p:nvPr/>
        </p:nvSpPr>
        <p:spPr>
          <a:xfrm>
            <a:off x="2059940" y="4513579"/>
            <a:ext cx="2769235" cy="482600"/>
          </a:xfrm>
          <a:prstGeom prst="rect">
            <a:avLst/>
          </a:prstGeom>
        </p:spPr>
        <p:txBody>
          <a:bodyPr vert="horz" wrap="square" lIns="0" tIns="27939" rIns="0" bIns="0" rtlCol="0">
            <a:spAutoFit/>
          </a:bodyPr>
          <a:lstStyle/>
          <a:p>
            <a:pPr marL="2212975">
              <a:spcBef>
                <a:spcPts val="219"/>
              </a:spcBef>
            </a:pPr>
            <a:r>
              <a:rPr sz="1400" spc="60" dirty="0">
                <a:latin typeface="Times New Roman"/>
                <a:cs typeface="Times New Roman"/>
              </a:rPr>
              <a:t>Router</a:t>
            </a:r>
            <a:endParaRPr sz="1400">
              <a:latin typeface="Times New Roman"/>
              <a:cs typeface="Times New Roman"/>
            </a:endParaRPr>
          </a:p>
          <a:p>
            <a:pPr marL="12700">
              <a:spcBef>
                <a:spcPts val="120"/>
              </a:spcBef>
            </a:pPr>
            <a:r>
              <a:rPr sz="1400" spc="65" dirty="0">
                <a:latin typeface="Times New Roman"/>
                <a:cs typeface="Times New Roman"/>
              </a:rPr>
              <a:t>Streaming</a:t>
            </a:r>
            <a:r>
              <a:rPr sz="1400" spc="15" dirty="0">
                <a:latin typeface="Times New Roman"/>
                <a:cs typeface="Times New Roman"/>
              </a:rPr>
              <a:t> </a:t>
            </a:r>
            <a:r>
              <a:rPr sz="1400" spc="40" dirty="0">
                <a:latin typeface="Times New Roman"/>
                <a:cs typeface="Times New Roman"/>
              </a:rPr>
              <a:t>Server</a:t>
            </a:r>
            <a:endParaRPr sz="1400">
              <a:latin typeface="Times New Roman"/>
              <a:cs typeface="Times New Roman"/>
            </a:endParaRPr>
          </a:p>
        </p:txBody>
      </p:sp>
      <p:grpSp>
        <p:nvGrpSpPr>
          <p:cNvPr id="27" name="object 27"/>
          <p:cNvGrpSpPr/>
          <p:nvPr/>
        </p:nvGrpSpPr>
        <p:grpSpPr>
          <a:xfrm>
            <a:off x="5138282" y="2357438"/>
            <a:ext cx="2715260" cy="3895725"/>
            <a:chOff x="3614282" y="2357437"/>
            <a:chExt cx="2715260" cy="3895725"/>
          </a:xfrm>
        </p:grpSpPr>
        <p:sp>
          <p:nvSpPr>
            <p:cNvPr id="28" name="object 28"/>
            <p:cNvSpPr/>
            <p:nvPr/>
          </p:nvSpPr>
          <p:spPr>
            <a:xfrm>
              <a:off x="3619045" y="4343400"/>
              <a:ext cx="304800" cy="1905"/>
            </a:xfrm>
            <a:custGeom>
              <a:avLst/>
              <a:gdLst/>
              <a:ahLst/>
              <a:cxnLst/>
              <a:rect l="l" t="t" r="r" b="b"/>
              <a:pathLst>
                <a:path w="304800" h="1904">
                  <a:moveTo>
                    <a:pt x="304800" y="1588"/>
                  </a:moveTo>
                  <a:lnTo>
                    <a:pt x="0" y="0"/>
                  </a:lnTo>
                </a:path>
              </a:pathLst>
            </a:custGeom>
            <a:ln w="9524">
              <a:solidFill>
                <a:srgbClr val="66699C"/>
              </a:solidFill>
            </a:ln>
          </p:spPr>
          <p:txBody>
            <a:bodyPr wrap="square" lIns="0" tIns="0" rIns="0" bIns="0" rtlCol="0"/>
            <a:lstStyle/>
            <a:p>
              <a:endParaRPr/>
            </a:p>
          </p:txBody>
        </p:sp>
        <p:sp>
          <p:nvSpPr>
            <p:cNvPr id="29" name="object 29"/>
            <p:cNvSpPr/>
            <p:nvPr/>
          </p:nvSpPr>
          <p:spPr>
            <a:xfrm>
              <a:off x="5714999" y="2362200"/>
              <a:ext cx="1905" cy="3886200"/>
            </a:xfrm>
            <a:custGeom>
              <a:avLst/>
              <a:gdLst/>
              <a:ahLst/>
              <a:cxnLst/>
              <a:rect l="l" t="t" r="r" b="b"/>
              <a:pathLst>
                <a:path w="1904" h="3886200">
                  <a:moveTo>
                    <a:pt x="1587" y="0"/>
                  </a:moveTo>
                  <a:lnTo>
                    <a:pt x="0" y="3886198"/>
                  </a:lnTo>
                </a:path>
              </a:pathLst>
            </a:custGeom>
            <a:ln w="9524">
              <a:solidFill>
                <a:srgbClr val="66699C"/>
              </a:solidFill>
            </a:ln>
          </p:spPr>
          <p:txBody>
            <a:bodyPr wrap="square" lIns="0" tIns="0" rIns="0" bIns="0" rtlCol="0"/>
            <a:lstStyle/>
            <a:p>
              <a:endParaRPr/>
            </a:p>
          </p:txBody>
        </p:sp>
        <p:sp>
          <p:nvSpPr>
            <p:cNvPr id="30" name="object 30"/>
            <p:cNvSpPr/>
            <p:nvPr/>
          </p:nvSpPr>
          <p:spPr>
            <a:xfrm>
              <a:off x="5486399" y="4343400"/>
              <a:ext cx="228600" cy="1905"/>
            </a:xfrm>
            <a:custGeom>
              <a:avLst/>
              <a:gdLst/>
              <a:ahLst/>
              <a:cxnLst/>
              <a:rect l="l" t="t" r="r" b="b"/>
              <a:pathLst>
                <a:path w="228600" h="1904">
                  <a:moveTo>
                    <a:pt x="228599" y="1588"/>
                  </a:moveTo>
                  <a:lnTo>
                    <a:pt x="0" y="0"/>
                  </a:lnTo>
                </a:path>
              </a:pathLst>
            </a:custGeom>
            <a:ln w="9524">
              <a:solidFill>
                <a:srgbClr val="66699C"/>
              </a:solidFill>
            </a:ln>
          </p:spPr>
          <p:txBody>
            <a:bodyPr wrap="square" lIns="0" tIns="0" rIns="0" bIns="0" rtlCol="0"/>
            <a:lstStyle/>
            <a:p>
              <a:endParaRPr/>
            </a:p>
          </p:txBody>
        </p:sp>
        <p:sp>
          <p:nvSpPr>
            <p:cNvPr id="31" name="object 31"/>
            <p:cNvSpPr/>
            <p:nvPr/>
          </p:nvSpPr>
          <p:spPr>
            <a:xfrm>
              <a:off x="5714998" y="2590800"/>
              <a:ext cx="609600" cy="1905"/>
            </a:xfrm>
            <a:custGeom>
              <a:avLst/>
              <a:gdLst/>
              <a:ahLst/>
              <a:cxnLst/>
              <a:rect l="l" t="t" r="r" b="b"/>
              <a:pathLst>
                <a:path w="609600" h="1905">
                  <a:moveTo>
                    <a:pt x="609599" y="1587"/>
                  </a:moveTo>
                  <a:lnTo>
                    <a:pt x="0" y="0"/>
                  </a:lnTo>
                </a:path>
              </a:pathLst>
            </a:custGeom>
            <a:ln w="9524">
              <a:solidFill>
                <a:srgbClr val="66699C"/>
              </a:solidFill>
            </a:ln>
          </p:spPr>
          <p:txBody>
            <a:bodyPr wrap="square" lIns="0" tIns="0" rIns="0" bIns="0" rtlCol="0"/>
            <a:lstStyle/>
            <a:p>
              <a:endParaRPr/>
            </a:p>
          </p:txBody>
        </p:sp>
        <p:sp>
          <p:nvSpPr>
            <p:cNvPr id="32" name="object 32"/>
            <p:cNvSpPr/>
            <p:nvPr/>
          </p:nvSpPr>
          <p:spPr>
            <a:xfrm>
              <a:off x="5714998" y="4113211"/>
              <a:ext cx="609600" cy="1905"/>
            </a:xfrm>
            <a:custGeom>
              <a:avLst/>
              <a:gdLst/>
              <a:ahLst/>
              <a:cxnLst/>
              <a:rect l="l" t="t" r="r" b="b"/>
              <a:pathLst>
                <a:path w="609600" h="1904">
                  <a:moveTo>
                    <a:pt x="609599" y="1588"/>
                  </a:moveTo>
                  <a:lnTo>
                    <a:pt x="0" y="0"/>
                  </a:lnTo>
                </a:path>
              </a:pathLst>
            </a:custGeom>
            <a:ln w="9524">
              <a:solidFill>
                <a:srgbClr val="66699C"/>
              </a:solidFill>
            </a:ln>
          </p:spPr>
          <p:txBody>
            <a:bodyPr wrap="square" lIns="0" tIns="0" rIns="0" bIns="0" rtlCol="0"/>
            <a:lstStyle/>
            <a:p>
              <a:endParaRPr/>
            </a:p>
          </p:txBody>
        </p:sp>
        <p:sp>
          <p:nvSpPr>
            <p:cNvPr id="33" name="object 33"/>
            <p:cNvSpPr/>
            <p:nvPr/>
          </p:nvSpPr>
          <p:spPr>
            <a:xfrm>
              <a:off x="5714998" y="6018211"/>
              <a:ext cx="609600" cy="1905"/>
            </a:xfrm>
            <a:custGeom>
              <a:avLst/>
              <a:gdLst/>
              <a:ahLst/>
              <a:cxnLst/>
              <a:rect l="l" t="t" r="r" b="b"/>
              <a:pathLst>
                <a:path w="609600" h="1904">
                  <a:moveTo>
                    <a:pt x="609599" y="1587"/>
                  </a:moveTo>
                  <a:lnTo>
                    <a:pt x="0" y="0"/>
                  </a:lnTo>
                </a:path>
              </a:pathLst>
            </a:custGeom>
            <a:ln w="9524">
              <a:solidFill>
                <a:srgbClr val="66699C"/>
              </a:solidFill>
            </a:ln>
          </p:spPr>
          <p:txBody>
            <a:bodyPr wrap="square" lIns="0" tIns="0" rIns="0" bIns="0" rtlCol="0"/>
            <a:lstStyle/>
            <a:p>
              <a:endParaRPr/>
            </a:p>
          </p:txBody>
        </p:sp>
      </p:grpSp>
      <p:grpSp>
        <p:nvGrpSpPr>
          <p:cNvPr id="34" name="object 34"/>
          <p:cNvGrpSpPr/>
          <p:nvPr/>
        </p:nvGrpSpPr>
        <p:grpSpPr>
          <a:xfrm>
            <a:off x="7930551" y="3897284"/>
            <a:ext cx="1142365" cy="370205"/>
            <a:chOff x="6406550" y="3897283"/>
            <a:chExt cx="1142365" cy="370205"/>
          </a:xfrm>
        </p:grpSpPr>
        <p:pic>
          <p:nvPicPr>
            <p:cNvPr id="35" name="object 35"/>
            <p:cNvPicPr/>
            <p:nvPr/>
          </p:nvPicPr>
          <p:blipFill>
            <a:blip r:embed="rId7" cstate="print"/>
            <a:stretch>
              <a:fillRect/>
            </a:stretch>
          </p:blipFill>
          <p:spPr>
            <a:xfrm>
              <a:off x="6406550" y="3897283"/>
              <a:ext cx="908648" cy="369916"/>
            </a:xfrm>
            <a:prstGeom prst="rect">
              <a:avLst/>
            </a:prstGeom>
          </p:spPr>
        </p:pic>
        <p:sp>
          <p:nvSpPr>
            <p:cNvPr id="36" name="object 36"/>
            <p:cNvSpPr/>
            <p:nvPr/>
          </p:nvSpPr>
          <p:spPr>
            <a:xfrm>
              <a:off x="7315198" y="4114800"/>
              <a:ext cx="228600" cy="1905"/>
            </a:xfrm>
            <a:custGeom>
              <a:avLst/>
              <a:gdLst/>
              <a:ahLst/>
              <a:cxnLst/>
              <a:rect l="l" t="t" r="r" b="b"/>
              <a:pathLst>
                <a:path w="228600" h="1904">
                  <a:moveTo>
                    <a:pt x="228600" y="1588"/>
                  </a:moveTo>
                  <a:lnTo>
                    <a:pt x="0" y="0"/>
                  </a:lnTo>
                </a:path>
              </a:pathLst>
            </a:custGeom>
            <a:ln w="9524">
              <a:solidFill>
                <a:srgbClr val="66699C"/>
              </a:solidFill>
            </a:ln>
          </p:spPr>
          <p:txBody>
            <a:bodyPr wrap="square" lIns="0" tIns="0" rIns="0" bIns="0" rtlCol="0"/>
            <a:lstStyle/>
            <a:p>
              <a:endParaRPr/>
            </a:p>
          </p:txBody>
        </p:sp>
      </p:grpSp>
      <p:grpSp>
        <p:nvGrpSpPr>
          <p:cNvPr id="37" name="object 37"/>
          <p:cNvGrpSpPr/>
          <p:nvPr/>
        </p:nvGrpSpPr>
        <p:grpSpPr>
          <a:xfrm>
            <a:off x="7924800" y="2373284"/>
            <a:ext cx="1148080" cy="370205"/>
            <a:chOff x="6400800" y="2373283"/>
            <a:chExt cx="1148080" cy="370205"/>
          </a:xfrm>
        </p:grpSpPr>
        <p:pic>
          <p:nvPicPr>
            <p:cNvPr id="38" name="object 38"/>
            <p:cNvPicPr/>
            <p:nvPr/>
          </p:nvPicPr>
          <p:blipFill>
            <a:blip r:embed="rId7" cstate="print"/>
            <a:stretch>
              <a:fillRect/>
            </a:stretch>
          </p:blipFill>
          <p:spPr>
            <a:xfrm>
              <a:off x="6400800" y="2373283"/>
              <a:ext cx="908648" cy="369916"/>
            </a:xfrm>
            <a:prstGeom prst="rect">
              <a:avLst/>
            </a:prstGeom>
          </p:spPr>
        </p:pic>
        <p:sp>
          <p:nvSpPr>
            <p:cNvPr id="39" name="object 39"/>
            <p:cNvSpPr/>
            <p:nvPr/>
          </p:nvSpPr>
          <p:spPr>
            <a:xfrm>
              <a:off x="7315198" y="2589212"/>
              <a:ext cx="228600" cy="1905"/>
            </a:xfrm>
            <a:custGeom>
              <a:avLst/>
              <a:gdLst/>
              <a:ahLst/>
              <a:cxnLst/>
              <a:rect l="l" t="t" r="r" b="b"/>
              <a:pathLst>
                <a:path w="228600" h="1905">
                  <a:moveTo>
                    <a:pt x="228600" y="1587"/>
                  </a:moveTo>
                  <a:lnTo>
                    <a:pt x="0" y="0"/>
                  </a:lnTo>
                </a:path>
              </a:pathLst>
            </a:custGeom>
            <a:ln w="9524">
              <a:solidFill>
                <a:srgbClr val="66699C"/>
              </a:solidFill>
            </a:ln>
          </p:spPr>
          <p:txBody>
            <a:bodyPr wrap="square" lIns="0" tIns="0" rIns="0" bIns="0" rtlCol="0"/>
            <a:lstStyle/>
            <a:p>
              <a:endParaRPr/>
            </a:p>
          </p:txBody>
        </p:sp>
      </p:grpSp>
      <p:sp>
        <p:nvSpPr>
          <p:cNvPr id="40" name="object 40"/>
          <p:cNvSpPr txBox="1"/>
          <p:nvPr/>
        </p:nvSpPr>
        <p:spPr>
          <a:xfrm>
            <a:off x="7317740" y="2316044"/>
            <a:ext cx="1189990" cy="622935"/>
          </a:xfrm>
          <a:prstGeom prst="rect">
            <a:avLst/>
          </a:prstGeom>
        </p:spPr>
        <p:txBody>
          <a:bodyPr vert="horz" wrap="square" lIns="0" tIns="12700" rIns="0" bIns="0" rtlCol="0">
            <a:spAutoFit/>
          </a:bodyPr>
          <a:lstStyle/>
          <a:p>
            <a:pPr marL="12700">
              <a:spcBef>
                <a:spcPts val="100"/>
              </a:spcBef>
            </a:pPr>
            <a:r>
              <a:rPr sz="1400" spc="-20" dirty="0">
                <a:latin typeface="Times New Roman"/>
                <a:cs typeface="Times New Roman"/>
              </a:rPr>
              <a:t>ADSL</a:t>
            </a:r>
            <a:endParaRPr sz="1400">
              <a:latin typeface="Times New Roman"/>
              <a:cs typeface="Times New Roman"/>
            </a:endParaRPr>
          </a:p>
          <a:p>
            <a:pPr marR="5080" algn="r">
              <a:spcBef>
                <a:spcPts val="1340"/>
              </a:spcBef>
            </a:pPr>
            <a:r>
              <a:rPr sz="1400" spc="-25" dirty="0">
                <a:latin typeface="Times New Roman"/>
                <a:cs typeface="Times New Roman"/>
              </a:rPr>
              <a:t>STB</a:t>
            </a:r>
            <a:endParaRPr sz="1400">
              <a:latin typeface="Times New Roman"/>
              <a:cs typeface="Times New Roman"/>
            </a:endParaRPr>
          </a:p>
        </p:txBody>
      </p:sp>
      <p:sp>
        <p:nvSpPr>
          <p:cNvPr id="41" name="object 41"/>
          <p:cNvSpPr txBox="1"/>
          <p:nvPr/>
        </p:nvSpPr>
        <p:spPr>
          <a:xfrm>
            <a:off x="7317740" y="3840044"/>
            <a:ext cx="1189990" cy="622935"/>
          </a:xfrm>
          <a:prstGeom prst="rect">
            <a:avLst/>
          </a:prstGeom>
        </p:spPr>
        <p:txBody>
          <a:bodyPr vert="horz" wrap="square" lIns="0" tIns="12700" rIns="0" bIns="0" rtlCol="0">
            <a:spAutoFit/>
          </a:bodyPr>
          <a:lstStyle/>
          <a:p>
            <a:pPr marL="12700">
              <a:spcBef>
                <a:spcPts val="100"/>
              </a:spcBef>
            </a:pPr>
            <a:r>
              <a:rPr sz="1400" spc="-20" dirty="0">
                <a:latin typeface="Times New Roman"/>
                <a:cs typeface="Times New Roman"/>
              </a:rPr>
              <a:t>CATV</a:t>
            </a:r>
            <a:endParaRPr sz="1400">
              <a:latin typeface="Times New Roman"/>
              <a:cs typeface="Times New Roman"/>
            </a:endParaRPr>
          </a:p>
          <a:p>
            <a:pPr marR="5080" algn="r">
              <a:spcBef>
                <a:spcPts val="1340"/>
              </a:spcBef>
            </a:pPr>
            <a:r>
              <a:rPr sz="1400" spc="-25" dirty="0">
                <a:latin typeface="Times New Roman"/>
                <a:cs typeface="Times New Roman"/>
              </a:rPr>
              <a:t>STB</a:t>
            </a:r>
            <a:endParaRPr sz="1400">
              <a:latin typeface="Times New Roman"/>
              <a:cs typeface="Times New Roman"/>
            </a:endParaRPr>
          </a:p>
        </p:txBody>
      </p:sp>
      <p:sp>
        <p:nvSpPr>
          <p:cNvPr id="42" name="object 42"/>
          <p:cNvSpPr txBox="1"/>
          <p:nvPr/>
        </p:nvSpPr>
        <p:spPr>
          <a:xfrm>
            <a:off x="7317740" y="5671819"/>
            <a:ext cx="1189990" cy="695960"/>
          </a:xfrm>
          <a:prstGeom prst="rect">
            <a:avLst/>
          </a:prstGeom>
        </p:spPr>
        <p:txBody>
          <a:bodyPr vert="horz" wrap="square" lIns="0" tIns="12700" rIns="0" bIns="0" rtlCol="0">
            <a:spAutoFit/>
          </a:bodyPr>
          <a:lstStyle/>
          <a:p>
            <a:pPr marL="12700">
              <a:spcBef>
                <a:spcPts val="100"/>
              </a:spcBef>
            </a:pPr>
            <a:r>
              <a:rPr sz="1400" spc="60" dirty="0">
                <a:latin typeface="Times New Roman"/>
                <a:cs typeface="Times New Roman"/>
              </a:rPr>
              <a:t>Modem</a:t>
            </a:r>
            <a:endParaRPr sz="1400">
              <a:latin typeface="Times New Roman"/>
              <a:cs typeface="Times New Roman"/>
            </a:endParaRPr>
          </a:p>
          <a:p>
            <a:pPr>
              <a:spcBef>
                <a:spcPts val="20"/>
              </a:spcBef>
            </a:pPr>
            <a:endParaRPr sz="1650">
              <a:latin typeface="Times New Roman"/>
              <a:cs typeface="Times New Roman"/>
            </a:endParaRPr>
          </a:p>
          <a:p>
            <a:pPr marR="5080" algn="r"/>
            <a:r>
              <a:rPr sz="1400" spc="-25" dirty="0">
                <a:latin typeface="Times New Roman"/>
                <a:cs typeface="Times New Roman"/>
              </a:rPr>
              <a:t>STB</a:t>
            </a:r>
            <a:endParaRPr sz="1400">
              <a:latin typeface="Times New Roman"/>
              <a:cs typeface="Times New Roman"/>
            </a:endParaRPr>
          </a:p>
        </p:txBody>
      </p:sp>
      <p:sp>
        <p:nvSpPr>
          <p:cNvPr id="44" name="Title 43">
            <a:extLst>
              <a:ext uri="{FF2B5EF4-FFF2-40B4-BE49-F238E27FC236}">
                <a16:creationId xmlns:a16="http://schemas.microsoft.com/office/drawing/2014/main" id="{556C60F3-3286-9978-B472-D95A10923054}"/>
              </a:ext>
            </a:extLst>
          </p:cNvPr>
          <p:cNvSpPr>
            <a:spLocks noGrp="1"/>
          </p:cNvSpPr>
          <p:nvPr>
            <p:ph type="title"/>
          </p:nvPr>
        </p:nvSpPr>
        <p:spPr/>
        <p:txBody>
          <a:bodyPr/>
          <a:lstStyle/>
          <a:p>
            <a:r>
              <a:rPr lang="en-US" dirty="0"/>
              <a:t>M</a:t>
            </a:r>
            <a:r>
              <a:rPr lang="en-VN" dirty="0"/>
              <a:t>ôi trường ứng dụng</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889954-9A78-DAE1-50D1-632CEBFAC903}"/>
              </a:ext>
            </a:extLst>
          </p:cNvPr>
          <p:cNvSpPr>
            <a:spLocks noGrp="1"/>
          </p:cNvSpPr>
          <p:nvPr>
            <p:ph type="title"/>
          </p:nvPr>
        </p:nvSpPr>
        <p:spPr>
          <a:xfrm>
            <a:off x="6513788" y="365125"/>
            <a:ext cx="4840010" cy="1807305"/>
          </a:xfrm>
        </p:spPr>
        <p:txBody>
          <a:bodyPr>
            <a:normAutofit/>
          </a:bodyPr>
          <a:lstStyle/>
          <a:p>
            <a:r>
              <a:rPr lang="en-VN" dirty="0"/>
              <a:t>sum</a:t>
            </a:r>
          </a:p>
        </p:txBody>
      </p:sp>
      <p:pic>
        <p:nvPicPr>
          <p:cNvPr id="7" name="Picture 6" descr="Sea of white umbrellas with one blue one in the crowd">
            <a:extLst>
              <a:ext uri="{FF2B5EF4-FFF2-40B4-BE49-F238E27FC236}">
                <a16:creationId xmlns:a16="http://schemas.microsoft.com/office/drawing/2014/main" id="{E2658AC0-B0AA-012F-0CF9-06E93066DBC1}"/>
              </a:ext>
            </a:extLst>
          </p:cNvPr>
          <p:cNvPicPr>
            <a:picLocks noChangeAspect="1"/>
          </p:cNvPicPr>
          <p:nvPr/>
        </p:nvPicPr>
        <p:blipFill rotWithShape="1">
          <a:blip r:embed="rId3"/>
          <a:srcRect l="36556" r="12384"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3F346D3C-9F7F-C211-8A39-D34693C85AFA}"/>
              </a:ext>
            </a:extLst>
          </p:cNvPr>
          <p:cNvSpPr>
            <a:spLocks noGrp="1"/>
          </p:cNvSpPr>
          <p:nvPr>
            <p:ph idx="1"/>
          </p:nvPr>
        </p:nvSpPr>
        <p:spPr>
          <a:xfrm>
            <a:off x="6513788" y="2333297"/>
            <a:ext cx="4840010" cy="3843666"/>
          </a:xfrm>
        </p:spPr>
        <p:txBody>
          <a:bodyPr>
            <a:normAutofit/>
          </a:bodyPr>
          <a:lstStyle/>
          <a:p>
            <a:r>
              <a:rPr lang="en-VN" sz="2000" dirty="0"/>
              <a:t>Giới thiệu</a:t>
            </a:r>
          </a:p>
          <a:p>
            <a:r>
              <a:rPr lang="en-VN" sz="2000" dirty="0"/>
              <a:t>Mạng máy tính</a:t>
            </a:r>
          </a:p>
          <a:p>
            <a:r>
              <a:rPr lang="en-VN" sz="2000" dirty="0"/>
              <a:t>Giao thức</a:t>
            </a:r>
          </a:p>
          <a:p>
            <a:r>
              <a:rPr lang="en-VN" sz="2000" dirty="0"/>
              <a:t>Môi trường </a:t>
            </a:r>
          </a:p>
          <a:p>
            <a:r>
              <a:rPr lang="en-VN" sz="2000" dirty="0"/>
              <a:t>Thiết bị mạng</a:t>
            </a:r>
          </a:p>
          <a:p>
            <a:r>
              <a:rPr lang="en-VN" sz="2000" dirty="0"/>
              <a:t>Đa phương tiện</a:t>
            </a:r>
          </a:p>
          <a:p>
            <a:pPr marL="0" indent="0">
              <a:buNone/>
            </a:pPr>
            <a:endParaRPr lang="en-VN" sz="2000" dirty="0"/>
          </a:p>
        </p:txBody>
      </p:sp>
      <p:sp>
        <p:nvSpPr>
          <p:cNvPr id="4" name="Footer Placeholder 3">
            <a:extLst>
              <a:ext uri="{FF2B5EF4-FFF2-40B4-BE49-F238E27FC236}">
                <a16:creationId xmlns:a16="http://schemas.microsoft.com/office/drawing/2014/main" id="{5580D914-571D-89B2-BAF7-74CFEED2F10F}"/>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Network Basics - MCS.Nguyen Quoc Su</a:t>
            </a:r>
            <a:endParaRPr lang="en-VN"/>
          </a:p>
        </p:txBody>
      </p:sp>
      <p:sp>
        <p:nvSpPr>
          <p:cNvPr id="5" name="Slide Number Placeholder 4">
            <a:extLst>
              <a:ext uri="{FF2B5EF4-FFF2-40B4-BE49-F238E27FC236}">
                <a16:creationId xmlns:a16="http://schemas.microsoft.com/office/drawing/2014/main" id="{18849858-0569-5B54-5344-D065CD854723}"/>
              </a:ext>
            </a:extLst>
          </p:cNvPr>
          <p:cNvSpPr>
            <a:spLocks noGrp="1"/>
          </p:cNvSpPr>
          <p:nvPr>
            <p:ph type="sldNum" sz="quarter" idx="12"/>
          </p:nvPr>
        </p:nvSpPr>
        <p:spPr>
          <a:xfrm>
            <a:off x="8610600" y="6356350"/>
            <a:ext cx="2743200" cy="365125"/>
          </a:xfrm>
        </p:spPr>
        <p:txBody>
          <a:bodyPr>
            <a:normAutofit/>
          </a:bodyPr>
          <a:lstStyle/>
          <a:p>
            <a:pPr>
              <a:spcAft>
                <a:spcPts val="600"/>
              </a:spcAft>
            </a:pPr>
            <a:fld id="{6BF9324B-C4A9-504C-B3D0-12050651E20C}" type="slidenum">
              <a:rPr lang="en-VN" smtClean="0"/>
              <a:pPr>
                <a:spcAft>
                  <a:spcPts val="600"/>
                </a:spcAft>
              </a:pPr>
              <a:t>164</a:t>
            </a:fld>
            <a:endParaRPr lang="en-VN"/>
          </a:p>
        </p:txBody>
      </p:sp>
    </p:spTree>
    <p:extLst>
      <p:ext uri="{BB962C8B-B14F-4D97-AF65-F5344CB8AC3E}">
        <p14:creationId xmlns:p14="http://schemas.microsoft.com/office/powerpoint/2010/main" val="989802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58696-8B54-48C0-834D-62B09914AD97}"/>
              </a:ext>
            </a:extLst>
          </p:cNvPr>
          <p:cNvSpPr>
            <a:spLocks noGrp="1"/>
          </p:cNvSpPr>
          <p:nvPr>
            <p:ph type="title"/>
          </p:nvPr>
        </p:nvSpPr>
        <p:spPr>
          <a:xfrm>
            <a:off x="521207" y="448056"/>
            <a:ext cx="11310009" cy="640080"/>
          </a:xfrm>
        </p:spPr>
        <p:txBody>
          <a:bodyPr>
            <a:normAutofit/>
          </a:bodyPr>
          <a:lstStyle/>
          <a:p>
            <a:r>
              <a:rPr lang="en-US" sz="2800">
                <a:ea typeface="Segoe UI Emoji" panose="020B0502040204020203" pitchFamily="34" charset="0"/>
                <a:cs typeface="Times New Roman" panose="02020603050405020304" pitchFamily="18" charset="0"/>
              </a:rPr>
              <a:t>2) MÔ HÌNH THAM CHIẾU TCP/IP</a:t>
            </a:r>
          </a:p>
        </p:txBody>
      </p:sp>
      <p:sp>
        <p:nvSpPr>
          <p:cNvPr id="5" name="Slide Number Placeholder 4">
            <a:extLst>
              <a:ext uri="{FF2B5EF4-FFF2-40B4-BE49-F238E27FC236}">
                <a16:creationId xmlns:a16="http://schemas.microsoft.com/office/drawing/2014/main" id="{4AA65D0F-085F-43CB-B00C-14B089010471}"/>
              </a:ext>
            </a:extLst>
          </p:cNvPr>
          <p:cNvSpPr>
            <a:spLocks noGrp="1"/>
          </p:cNvSpPr>
          <p:nvPr>
            <p:ph type="sldNum" sz="quarter" idx="4"/>
          </p:nvPr>
        </p:nvSpPr>
        <p:spPr/>
        <p:txBody>
          <a:bodyPr/>
          <a:lstStyle/>
          <a:p>
            <a:fld id="{9860EDB8-5305-433F-BE41-D7A86D811DB3}" type="slidenum">
              <a:rPr lang="en-US" smtClean="0"/>
              <a:pPr/>
              <a:t>17</a:t>
            </a:fld>
            <a:endParaRPr lang="en-US"/>
          </a:p>
        </p:txBody>
      </p:sp>
      <p:pic>
        <p:nvPicPr>
          <p:cNvPr id="3" name="Picture 2">
            <a:extLst>
              <a:ext uri="{FF2B5EF4-FFF2-40B4-BE49-F238E27FC236}">
                <a16:creationId xmlns:a16="http://schemas.microsoft.com/office/drawing/2014/main" id="{13C544AA-77C2-453A-BFBE-3B17E2A7FB4F}"/>
              </a:ext>
            </a:extLst>
          </p:cNvPr>
          <p:cNvPicPr>
            <a:picLocks noChangeAspect="1"/>
          </p:cNvPicPr>
          <p:nvPr/>
        </p:nvPicPr>
        <p:blipFill rotWithShape="1">
          <a:blip r:embed="rId2"/>
          <a:srcRect l="4242" t="23548" r="4459" b="3295"/>
          <a:stretch/>
        </p:blipFill>
        <p:spPr>
          <a:xfrm>
            <a:off x="521206" y="1964571"/>
            <a:ext cx="5413063" cy="2578757"/>
          </a:xfrm>
          <a:prstGeom prst="rect">
            <a:avLst/>
          </a:prstGeom>
        </p:spPr>
      </p:pic>
      <p:pic>
        <p:nvPicPr>
          <p:cNvPr id="7" name="Picture 6">
            <a:extLst>
              <a:ext uri="{FF2B5EF4-FFF2-40B4-BE49-F238E27FC236}">
                <a16:creationId xmlns:a16="http://schemas.microsoft.com/office/drawing/2014/main" id="{70B032CA-9856-4F04-938F-06A8FA2F8742}"/>
              </a:ext>
            </a:extLst>
          </p:cNvPr>
          <p:cNvPicPr>
            <a:picLocks noChangeAspect="1"/>
          </p:cNvPicPr>
          <p:nvPr/>
        </p:nvPicPr>
        <p:blipFill rotWithShape="1">
          <a:blip r:embed="rId3"/>
          <a:srcRect l="13484" t="26143" r="13956" b="57323"/>
          <a:stretch/>
        </p:blipFill>
        <p:spPr>
          <a:xfrm>
            <a:off x="521206" y="1206314"/>
            <a:ext cx="6004163" cy="674502"/>
          </a:xfrm>
          <a:prstGeom prst="rect">
            <a:avLst/>
          </a:prstGeom>
        </p:spPr>
      </p:pic>
      <p:pic>
        <p:nvPicPr>
          <p:cNvPr id="5122" name="Picture 2" descr="IoT] Bài 9: Tìm hiểu giao thức TCP và UDP - Tự học IoT, Lập trình nhúng">
            <a:extLst>
              <a:ext uri="{FF2B5EF4-FFF2-40B4-BE49-F238E27FC236}">
                <a16:creationId xmlns:a16="http://schemas.microsoft.com/office/drawing/2014/main" id="{2957688F-F760-4B74-9932-D7E6523AEE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171"/>
          <a:stretch/>
        </p:blipFill>
        <p:spPr bwMode="auto">
          <a:xfrm>
            <a:off x="521206" y="5394816"/>
            <a:ext cx="2520574" cy="9870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oT] Bài 9: Tìm hiểu giao thức TCP và UDP - Tự học IoT, Lập trình nhúng">
            <a:extLst>
              <a:ext uri="{FF2B5EF4-FFF2-40B4-BE49-F238E27FC236}">
                <a16:creationId xmlns:a16="http://schemas.microsoft.com/office/drawing/2014/main" id="{5F0011E5-4DC1-49F8-ADD0-4343180484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627"/>
          <a:stretch/>
        </p:blipFill>
        <p:spPr bwMode="auto">
          <a:xfrm>
            <a:off x="3278862" y="5392151"/>
            <a:ext cx="2817138" cy="9870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AF9713B-B265-4897-8BF4-76AA05955B2A}"/>
              </a:ext>
            </a:extLst>
          </p:cNvPr>
          <p:cNvPicPr>
            <a:picLocks noChangeAspect="1"/>
          </p:cNvPicPr>
          <p:nvPr/>
        </p:nvPicPr>
        <p:blipFill rotWithShape="1">
          <a:blip r:embed="rId5"/>
          <a:srcRect l="6893" t="7594" r="9101" b="12313"/>
          <a:stretch/>
        </p:blipFill>
        <p:spPr>
          <a:xfrm>
            <a:off x="1293492" y="4637463"/>
            <a:ext cx="3185201" cy="663218"/>
          </a:xfrm>
          <a:prstGeom prst="rect">
            <a:avLst/>
          </a:prstGeom>
        </p:spPr>
      </p:pic>
      <p:pic>
        <p:nvPicPr>
          <p:cNvPr id="10" name="Picture 9">
            <a:extLst>
              <a:ext uri="{FF2B5EF4-FFF2-40B4-BE49-F238E27FC236}">
                <a16:creationId xmlns:a16="http://schemas.microsoft.com/office/drawing/2014/main" id="{9B546199-78D8-43C7-B064-1C0F067AAD1B}"/>
              </a:ext>
            </a:extLst>
          </p:cNvPr>
          <p:cNvPicPr>
            <a:picLocks noChangeAspect="1"/>
          </p:cNvPicPr>
          <p:nvPr/>
        </p:nvPicPr>
        <p:blipFill>
          <a:blip r:embed="rId6"/>
          <a:stretch>
            <a:fillRect/>
          </a:stretch>
        </p:blipFill>
        <p:spPr>
          <a:xfrm>
            <a:off x="6611795" y="1269643"/>
            <a:ext cx="2298939" cy="1996989"/>
          </a:xfrm>
          <a:prstGeom prst="rect">
            <a:avLst/>
          </a:prstGeom>
        </p:spPr>
      </p:pic>
      <p:pic>
        <p:nvPicPr>
          <p:cNvPr id="5126" name="Picture 6" descr="UDP Protocol | User Datagram Protocol - javatpoint">
            <a:extLst>
              <a:ext uri="{FF2B5EF4-FFF2-40B4-BE49-F238E27FC236}">
                <a16:creationId xmlns:a16="http://schemas.microsoft.com/office/drawing/2014/main" id="{D536419A-84FF-462D-BE20-993B499E09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63714" y="1293653"/>
            <a:ext cx="2767502" cy="166553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TCP Segment Vs UDP Datagram Header Format – IT Tips for Systems and Network  Administrators">
            <a:extLst>
              <a:ext uri="{FF2B5EF4-FFF2-40B4-BE49-F238E27FC236}">
                <a16:creationId xmlns:a16="http://schemas.microsoft.com/office/drawing/2014/main" id="{95C39E3C-AE25-4B80-AF76-AD0DD52F75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11795" y="3296051"/>
            <a:ext cx="5219421" cy="29235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Diagram 15">
            <a:extLst>
              <a:ext uri="{FF2B5EF4-FFF2-40B4-BE49-F238E27FC236}">
                <a16:creationId xmlns:a16="http://schemas.microsoft.com/office/drawing/2014/main" id="{2513176C-0803-4A0F-AB50-1BD011984118}"/>
              </a:ext>
            </a:extLst>
          </p:cNvPr>
          <p:cNvGraphicFramePr/>
          <p:nvPr/>
        </p:nvGraphicFramePr>
        <p:xfrm>
          <a:off x="7952987" y="-516900"/>
          <a:ext cx="3695539" cy="258459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932118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58696-8B54-48C0-834D-62B09914AD97}"/>
              </a:ext>
            </a:extLst>
          </p:cNvPr>
          <p:cNvSpPr>
            <a:spLocks noGrp="1"/>
          </p:cNvSpPr>
          <p:nvPr>
            <p:ph type="title"/>
          </p:nvPr>
        </p:nvSpPr>
        <p:spPr>
          <a:xfrm>
            <a:off x="521207" y="448056"/>
            <a:ext cx="11310009" cy="640080"/>
          </a:xfrm>
        </p:spPr>
        <p:txBody>
          <a:bodyPr>
            <a:normAutofit/>
          </a:bodyPr>
          <a:lstStyle/>
          <a:p>
            <a:r>
              <a:rPr lang="en-US" sz="2800">
                <a:ea typeface="Segoe UI Emoji" panose="020B0502040204020203" pitchFamily="34" charset="0"/>
                <a:cs typeface="Times New Roman" panose="02020603050405020304" pitchFamily="18" charset="0"/>
              </a:rPr>
              <a:t>2) MÔ HÌNH THAM CHIẾU TCP/IP</a:t>
            </a:r>
          </a:p>
        </p:txBody>
      </p:sp>
      <p:sp>
        <p:nvSpPr>
          <p:cNvPr id="5" name="Slide Number Placeholder 4">
            <a:extLst>
              <a:ext uri="{FF2B5EF4-FFF2-40B4-BE49-F238E27FC236}">
                <a16:creationId xmlns:a16="http://schemas.microsoft.com/office/drawing/2014/main" id="{4AA65D0F-085F-43CB-B00C-14B089010471}"/>
              </a:ext>
            </a:extLst>
          </p:cNvPr>
          <p:cNvSpPr>
            <a:spLocks noGrp="1"/>
          </p:cNvSpPr>
          <p:nvPr>
            <p:ph type="sldNum" sz="quarter" idx="4"/>
          </p:nvPr>
        </p:nvSpPr>
        <p:spPr/>
        <p:txBody>
          <a:bodyPr/>
          <a:lstStyle/>
          <a:p>
            <a:fld id="{9860EDB8-5305-433F-BE41-D7A86D811DB3}" type="slidenum">
              <a:rPr lang="en-US" smtClean="0"/>
              <a:pPr/>
              <a:t>18</a:t>
            </a:fld>
            <a:endParaRPr lang="en-US"/>
          </a:p>
        </p:txBody>
      </p:sp>
      <p:pic>
        <p:nvPicPr>
          <p:cNvPr id="5128" name="Picture 8" descr="TCP Segment Vs UDP Datagram Header Format – IT Tips for Systems and Network  Administrators">
            <a:extLst>
              <a:ext uri="{FF2B5EF4-FFF2-40B4-BE49-F238E27FC236}">
                <a16:creationId xmlns:a16="http://schemas.microsoft.com/office/drawing/2014/main" id="{95C39E3C-AE25-4B80-AF76-AD0DD52F75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687"/>
          <a:stretch/>
        </p:blipFill>
        <p:spPr bwMode="auto">
          <a:xfrm>
            <a:off x="735597" y="1144403"/>
            <a:ext cx="5034230" cy="167251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0C2AA41-547E-4FBE-BF12-B57B885DC08F}"/>
              </a:ext>
            </a:extLst>
          </p:cNvPr>
          <p:cNvSpPr txBox="1"/>
          <p:nvPr/>
        </p:nvSpPr>
        <p:spPr>
          <a:xfrm>
            <a:off x="6176210" y="1101255"/>
            <a:ext cx="5655006" cy="522681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just">
              <a:lnSpc>
                <a:spcPct val="150000"/>
              </a:lnSpc>
            </a:pPr>
            <a:r>
              <a:rPr lang="en-US" sz="1400" b="1" i="0">
                <a:solidFill>
                  <a:srgbClr val="FF6600"/>
                </a:solidFill>
                <a:effectLst/>
                <a:latin typeface="Work Sans" panose="020B0604020202020204" pitchFamily="2" charset="0"/>
              </a:rPr>
              <a:t>TCP Header</a:t>
            </a:r>
            <a:endParaRPr lang="en-US" sz="1400" b="0" i="0">
              <a:solidFill>
                <a:srgbClr val="3A3A3A"/>
              </a:solidFill>
              <a:effectLst/>
              <a:latin typeface="Work Sans" panose="020B0604020202020204" pitchFamily="2" charset="0"/>
            </a:endParaRPr>
          </a:p>
          <a:p>
            <a:pPr algn="just">
              <a:lnSpc>
                <a:spcPct val="150000"/>
              </a:lnSpc>
              <a:buFont typeface="Arial" panose="020B0604020202020204" pitchFamily="34" charset="0"/>
              <a:buChar char="•"/>
            </a:pPr>
            <a:r>
              <a:rPr lang="en-US" sz="1400" b="1" i="0">
                <a:solidFill>
                  <a:srgbClr val="3A3A3A"/>
                </a:solidFill>
                <a:effectLst/>
                <a:latin typeface="Work Sans" panose="020B0604020202020204" pitchFamily="2" charset="0"/>
              </a:rPr>
              <a:t>Source port (16-bits):</a:t>
            </a:r>
            <a:r>
              <a:rPr lang="en-US" sz="1400" b="0" i="0">
                <a:solidFill>
                  <a:srgbClr val="3A3A3A"/>
                </a:solidFill>
                <a:effectLst/>
                <a:latin typeface="Work Sans" panose="020B0604020202020204" pitchFamily="2" charset="0"/>
              </a:rPr>
              <a:t> cổng gởi dữ liệu, ; port: 0 ~ 65535</a:t>
            </a:r>
          </a:p>
          <a:p>
            <a:pPr algn="just">
              <a:lnSpc>
                <a:spcPct val="150000"/>
              </a:lnSpc>
              <a:buFont typeface="Arial" panose="020B0604020202020204" pitchFamily="34" charset="0"/>
              <a:buChar char="•"/>
            </a:pPr>
            <a:r>
              <a:rPr lang="en-US" sz="1400" b="1" i="0">
                <a:solidFill>
                  <a:srgbClr val="3A3A3A"/>
                </a:solidFill>
                <a:effectLst/>
                <a:latin typeface="Work Sans" panose="020B0604020202020204" pitchFamily="2" charset="0"/>
              </a:rPr>
              <a:t>Destination port (16-bits):</a:t>
            </a:r>
            <a:r>
              <a:rPr lang="en-US" sz="1400" b="0" i="0">
                <a:solidFill>
                  <a:srgbClr val="3A3A3A"/>
                </a:solidFill>
                <a:effectLst/>
                <a:latin typeface="Work Sans" panose="020B0604020202020204" pitchFamily="2" charset="0"/>
              </a:rPr>
              <a:t> cổng nhận dữ liệu, port: 0 ~ 65535</a:t>
            </a:r>
          </a:p>
          <a:p>
            <a:pPr algn="just">
              <a:lnSpc>
                <a:spcPct val="150000"/>
              </a:lnSpc>
              <a:buFont typeface="Arial" panose="020B0604020202020204" pitchFamily="34" charset="0"/>
              <a:buChar char="•"/>
            </a:pPr>
            <a:r>
              <a:rPr lang="en-US" sz="1400" b="1" i="0">
                <a:solidFill>
                  <a:srgbClr val="3A3A3A"/>
                </a:solidFill>
                <a:effectLst/>
                <a:latin typeface="Work Sans" panose="020B0604020202020204" pitchFamily="2" charset="0"/>
              </a:rPr>
              <a:t>Sequence number (32-bits):</a:t>
            </a:r>
            <a:r>
              <a:rPr lang="en-US" sz="1400" b="0" i="0">
                <a:solidFill>
                  <a:srgbClr val="3A3A3A"/>
                </a:solidFill>
                <a:effectLst/>
                <a:latin typeface="Work Sans" panose="020B0604020202020204" pitchFamily="2" charset="0"/>
              </a:rPr>
              <a:t> hể hiện thứ tự dữ liệu của segment từ APDU. Nếu đã SYN giá trị này là ISN+1. </a:t>
            </a:r>
          </a:p>
          <a:p>
            <a:pPr algn="just">
              <a:lnSpc>
                <a:spcPct val="150000"/>
              </a:lnSpc>
              <a:buFont typeface="Arial" panose="020B0604020202020204" pitchFamily="34" charset="0"/>
              <a:buChar char="•"/>
            </a:pPr>
            <a:r>
              <a:rPr lang="en-US" sz="1400" b="1" i="0">
                <a:solidFill>
                  <a:srgbClr val="3A3A3A"/>
                </a:solidFill>
                <a:effectLst/>
                <a:latin typeface="Work Sans" panose="020B0604020202020204" pitchFamily="2" charset="0"/>
              </a:rPr>
              <a:t>Acknowledgment number (32-bits):</a:t>
            </a:r>
            <a:r>
              <a:rPr lang="en-US" sz="1400" b="0" i="0">
                <a:solidFill>
                  <a:srgbClr val="3A3A3A"/>
                </a:solidFill>
                <a:effectLst/>
                <a:latin typeface="Work Sans" panose="020B0604020202020204" pitchFamily="2" charset="0"/>
              </a:rPr>
              <a:t> chứa </a:t>
            </a:r>
            <a:r>
              <a:rPr lang="en-US" sz="1400" b="1" i="0">
                <a:solidFill>
                  <a:srgbClr val="3A3A3A"/>
                </a:solidFill>
                <a:effectLst/>
                <a:latin typeface="Work Sans" panose="020B0604020202020204" pitchFamily="2" charset="0"/>
              </a:rPr>
              <a:t>Sequence number</a:t>
            </a:r>
            <a:r>
              <a:rPr lang="en-US" sz="1400" b="0" i="0">
                <a:solidFill>
                  <a:srgbClr val="3A3A3A"/>
                </a:solidFill>
                <a:effectLst/>
                <a:latin typeface="Work Sans" panose="020B0604020202020204" pitchFamily="2" charset="0"/>
              </a:rPr>
              <a:t> của segment kế tiếp mong đợi được nhận. </a:t>
            </a:r>
          </a:p>
          <a:p>
            <a:pPr algn="just">
              <a:lnSpc>
                <a:spcPct val="150000"/>
              </a:lnSpc>
              <a:buFont typeface="Arial" panose="020B0604020202020204" pitchFamily="34" charset="0"/>
              <a:buChar char="•"/>
            </a:pPr>
            <a:r>
              <a:rPr lang="en-US" sz="1400" b="1" i="0">
                <a:solidFill>
                  <a:srgbClr val="3A3A3A"/>
                </a:solidFill>
                <a:effectLst/>
                <a:latin typeface="Work Sans" panose="020B0604020202020204" pitchFamily="2" charset="0"/>
              </a:rPr>
              <a:t>Data offset (4-bits):</a:t>
            </a:r>
            <a:r>
              <a:rPr lang="en-US" sz="1400" b="0" i="0">
                <a:solidFill>
                  <a:srgbClr val="3A3A3A"/>
                </a:solidFill>
                <a:effectLst/>
                <a:latin typeface="Work Sans" panose="020B0604020202020204" pitchFamily="2" charset="0"/>
              </a:rPr>
              <a:t> Đánh dấu vị trí dữ liệu được khởi tạo.</a:t>
            </a:r>
          </a:p>
          <a:p>
            <a:pPr algn="just">
              <a:lnSpc>
                <a:spcPct val="150000"/>
              </a:lnSpc>
              <a:buFont typeface="Arial" panose="020B0604020202020204" pitchFamily="34" charset="0"/>
              <a:buChar char="•"/>
            </a:pPr>
            <a:r>
              <a:rPr lang="en-US" sz="1400" b="1" i="0">
                <a:solidFill>
                  <a:srgbClr val="3A3A3A"/>
                </a:solidFill>
                <a:effectLst/>
                <a:latin typeface="Work Sans" panose="020B0604020202020204" pitchFamily="2" charset="0"/>
              </a:rPr>
              <a:t>Reserved (6-bits):</a:t>
            </a:r>
            <a:r>
              <a:rPr lang="en-US" sz="1400" b="0" i="0">
                <a:solidFill>
                  <a:srgbClr val="3A3A3A"/>
                </a:solidFill>
                <a:effectLst/>
                <a:latin typeface="Work Sans" panose="020B0604020202020204" pitchFamily="2" charset="0"/>
              </a:rPr>
              <a:t> dành nghiên cứu, hiện tại giá trị là 0. </a:t>
            </a:r>
          </a:p>
          <a:p>
            <a:pPr algn="just">
              <a:lnSpc>
                <a:spcPct val="150000"/>
              </a:lnSpc>
              <a:buFont typeface="Arial" panose="020B0604020202020204" pitchFamily="34" charset="0"/>
              <a:buChar char="•"/>
            </a:pPr>
            <a:r>
              <a:rPr lang="en-US" sz="1400" b="1" i="0">
                <a:solidFill>
                  <a:srgbClr val="3A3A3A"/>
                </a:solidFill>
                <a:effectLst/>
                <a:latin typeface="Work Sans" panose="020B0604020202020204" pitchFamily="2" charset="0"/>
              </a:rPr>
              <a:t>Flags (6-bits):</a:t>
            </a:r>
            <a:r>
              <a:rPr lang="en-US" sz="1400" b="0" i="0">
                <a:solidFill>
                  <a:srgbClr val="3A3A3A"/>
                </a:solidFill>
                <a:effectLst/>
                <a:latin typeface="Work Sans" panose="020B0604020202020204" pitchFamily="2" charset="0"/>
              </a:rPr>
              <a:t> bộ cờ nhớ thường được dung để xác định lỗi. </a:t>
            </a:r>
          </a:p>
          <a:p>
            <a:pPr algn="just">
              <a:lnSpc>
                <a:spcPct val="150000"/>
              </a:lnSpc>
              <a:buFont typeface="Arial" panose="020B0604020202020204" pitchFamily="34" charset="0"/>
              <a:buChar char="•"/>
            </a:pPr>
            <a:r>
              <a:rPr lang="en-US" sz="1400" b="1" i="0">
                <a:solidFill>
                  <a:srgbClr val="3A3A3A"/>
                </a:solidFill>
                <a:effectLst/>
                <a:latin typeface="Work Sans" panose="020B0604020202020204" pitchFamily="2" charset="0"/>
              </a:rPr>
              <a:t>Window size (16-bits):</a:t>
            </a:r>
            <a:r>
              <a:rPr lang="en-US" sz="1400" b="0" i="0">
                <a:solidFill>
                  <a:srgbClr val="3A3A3A"/>
                </a:solidFill>
                <a:effectLst/>
                <a:latin typeface="Work Sans" panose="020B0604020202020204" pitchFamily="2" charset="0"/>
              </a:rPr>
              <a:t> </a:t>
            </a:r>
            <a:r>
              <a:rPr lang="en-US" sz="1400" b="1" i="0">
                <a:solidFill>
                  <a:srgbClr val="3A3A3A"/>
                </a:solidFill>
                <a:effectLst/>
                <a:latin typeface="Work Sans" panose="020B0604020202020204" pitchFamily="2" charset="0"/>
              </a:rPr>
              <a:t>:</a:t>
            </a:r>
            <a:r>
              <a:rPr lang="en-US" sz="1400" b="0" i="0">
                <a:solidFill>
                  <a:srgbClr val="3A3A3A"/>
                </a:solidFill>
                <a:effectLst/>
                <a:latin typeface="Work Sans" panose="020B0604020202020204" pitchFamily="2" charset="0"/>
              </a:rPr>
              <a:t> báo kích thước dữ liệu cho máy nhận</a:t>
            </a:r>
          </a:p>
          <a:p>
            <a:pPr algn="just">
              <a:lnSpc>
                <a:spcPct val="150000"/>
              </a:lnSpc>
              <a:buFont typeface="Arial" panose="020B0604020202020204" pitchFamily="34" charset="0"/>
              <a:buChar char="•"/>
            </a:pPr>
            <a:r>
              <a:rPr lang="en-US" sz="1400" b="1" i="0">
                <a:solidFill>
                  <a:srgbClr val="3A3A3A"/>
                </a:solidFill>
                <a:effectLst/>
                <a:latin typeface="Work Sans" panose="020B0604020202020204" pitchFamily="2" charset="0"/>
              </a:rPr>
              <a:t>Checksum (16-bits): </a:t>
            </a:r>
            <a:r>
              <a:rPr lang="en-US" sz="1400" b="0" i="0">
                <a:solidFill>
                  <a:srgbClr val="3A3A3A"/>
                </a:solidFill>
                <a:effectLst/>
                <a:latin typeface="Work Sans" panose="020B0604020202020204" pitchFamily="2" charset="0"/>
              </a:rPr>
              <a:t> chứa bộ giá trị kiểm lỗi của segments này để bảo toàn giá trị khi đi qua các lớp TCP/IP. </a:t>
            </a:r>
          </a:p>
          <a:p>
            <a:pPr algn="just">
              <a:lnSpc>
                <a:spcPct val="150000"/>
              </a:lnSpc>
              <a:buFont typeface="Arial" panose="020B0604020202020204" pitchFamily="34" charset="0"/>
              <a:buChar char="•"/>
            </a:pPr>
            <a:r>
              <a:rPr lang="en-US" sz="1400" b="1" i="0">
                <a:solidFill>
                  <a:srgbClr val="3A3A3A"/>
                </a:solidFill>
                <a:effectLst/>
                <a:latin typeface="Work Sans" panose="020B0604020202020204" pitchFamily="2" charset="0"/>
              </a:rPr>
              <a:t>Urgent pointer (16-bits): </a:t>
            </a:r>
            <a:r>
              <a:rPr lang="en-US" sz="1400" b="0" i="0">
                <a:solidFill>
                  <a:srgbClr val="3A3A3A"/>
                </a:solidFill>
                <a:effectLst/>
                <a:latin typeface="Work Sans" panose="020B0604020202020204" pitchFamily="2" charset="0"/>
              </a:rPr>
              <a:t> đây là loại cờ chỉ được thiết lập khi cần thiết nằm tính lại thứ tự của data octet. </a:t>
            </a:r>
          </a:p>
          <a:p>
            <a:pPr algn="just">
              <a:lnSpc>
                <a:spcPct val="150000"/>
              </a:lnSpc>
              <a:buFont typeface="Arial" panose="020B0604020202020204" pitchFamily="34" charset="0"/>
              <a:buChar char="•"/>
            </a:pPr>
            <a:r>
              <a:rPr lang="en-US" sz="1400" b="1" i="0">
                <a:solidFill>
                  <a:srgbClr val="3A3A3A"/>
                </a:solidFill>
                <a:effectLst/>
                <a:latin typeface="Work Sans" panose="020B0604020202020204" pitchFamily="2" charset="0"/>
              </a:rPr>
              <a:t>Options:</a:t>
            </a:r>
            <a:r>
              <a:rPr lang="en-US" sz="1400" b="0" i="0">
                <a:solidFill>
                  <a:srgbClr val="3A3A3A"/>
                </a:solidFill>
                <a:effectLst/>
                <a:latin typeface="Work Sans" panose="020B0604020202020204" pitchFamily="2" charset="0"/>
              </a:rPr>
              <a:t> giá trị tuỳ chỉnh để kiểm lỗi hoặc nghiên cứu.</a:t>
            </a:r>
          </a:p>
        </p:txBody>
      </p:sp>
      <p:pic>
        <p:nvPicPr>
          <p:cNvPr id="15" name="Picture 8" descr="TCP Segment Vs UDP Datagram Header Format – IT Tips for Systems and Network  Administrators">
            <a:extLst>
              <a:ext uri="{FF2B5EF4-FFF2-40B4-BE49-F238E27FC236}">
                <a16:creationId xmlns:a16="http://schemas.microsoft.com/office/drawing/2014/main" id="{B7FF0B77-2B42-4ED0-A8CA-8800052DA3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4952"/>
          <a:stretch/>
        </p:blipFill>
        <p:spPr bwMode="auto">
          <a:xfrm>
            <a:off x="513393" y="2856020"/>
            <a:ext cx="5478638" cy="107551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1D30691-8094-4A86-BA5E-3F4BC8558312}"/>
              </a:ext>
            </a:extLst>
          </p:cNvPr>
          <p:cNvSpPr txBox="1"/>
          <p:nvPr/>
        </p:nvSpPr>
        <p:spPr>
          <a:xfrm>
            <a:off x="354835" y="4009743"/>
            <a:ext cx="5630377" cy="231832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lnSpc>
                <a:spcPct val="150000"/>
              </a:lnSpc>
            </a:pPr>
            <a:r>
              <a:rPr lang="en-US" sz="1400" b="1" i="0">
                <a:solidFill>
                  <a:srgbClr val="FF6600"/>
                </a:solidFill>
                <a:effectLst/>
                <a:latin typeface="Work Sans" panose="020B0604020202020204" pitchFamily="2" charset="0"/>
              </a:rPr>
              <a:t>UDP Header</a:t>
            </a:r>
            <a:endParaRPr lang="en-US" sz="1400" b="0" i="0">
              <a:solidFill>
                <a:srgbClr val="3A3A3A"/>
              </a:solidFill>
              <a:effectLst/>
              <a:latin typeface="Work Sans" panose="020B0604020202020204" pitchFamily="2" charset="0"/>
            </a:endParaRPr>
          </a:p>
          <a:p>
            <a:pPr algn="just">
              <a:lnSpc>
                <a:spcPct val="150000"/>
              </a:lnSpc>
              <a:buFont typeface="Arial" panose="020B0604020202020204" pitchFamily="34" charset="0"/>
              <a:buChar char="•"/>
            </a:pPr>
            <a:r>
              <a:rPr lang="en-US" sz="1400" b="1" i="0">
                <a:solidFill>
                  <a:srgbClr val="3A3A3A"/>
                </a:solidFill>
                <a:effectLst/>
                <a:latin typeface="Work Sans" panose="020B0604020202020204" pitchFamily="2" charset="0"/>
              </a:rPr>
              <a:t>Source port (16-bits):</a:t>
            </a:r>
            <a:r>
              <a:rPr lang="en-US" sz="1400" b="0" i="0">
                <a:solidFill>
                  <a:srgbClr val="3A3A3A"/>
                </a:solidFill>
                <a:effectLst/>
                <a:latin typeface="Work Sans" panose="020B0604020202020204" pitchFamily="2" charset="0"/>
              </a:rPr>
              <a:t> cổng gởi dữ liệu, ; port: 0 ~ 65535</a:t>
            </a:r>
          </a:p>
          <a:p>
            <a:pPr algn="just">
              <a:lnSpc>
                <a:spcPct val="150000"/>
              </a:lnSpc>
              <a:buFont typeface="Arial" panose="020B0604020202020204" pitchFamily="34" charset="0"/>
              <a:buChar char="•"/>
            </a:pPr>
            <a:r>
              <a:rPr lang="en-US" sz="1400" b="1" i="0">
                <a:solidFill>
                  <a:srgbClr val="3A3A3A"/>
                </a:solidFill>
                <a:effectLst/>
                <a:latin typeface="Work Sans" panose="020B0604020202020204" pitchFamily="2" charset="0"/>
              </a:rPr>
              <a:t>Destination port (16-bits):</a:t>
            </a:r>
            <a:r>
              <a:rPr lang="en-US" sz="1400" b="0" i="0">
                <a:solidFill>
                  <a:srgbClr val="3A3A3A"/>
                </a:solidFill>
                <a:effectLst/>
                <a:latin typeface="Work Sans" panose="020B0604020202020204" pitchFamily="2" charset="0"/>
              </a:rPr>
              <a:t> cổng nhận dữ liệu, port: 0 ~ 65535</a:t>
            </a:r>
          </a:p>
          <a:p>
            <a:pPr algn="just">
              <a:lnSpc>
                <a:spcPct val="150000"/>
              </a:lnSpc>
              <a:buFont typeface="Arial" panose="020B0604020202020204" pitchFamily="34" charset="0"/>
              <a:buChar char="•"/>
            </a:pPr>
            <a:r>
              <a:rPr lang="en-US" sz="1400" b="1" i="0">
                <a:solidFill>
                  <a:srgbClr val="3A3A3A"/>
                </a:solidFill>
                <a:effectLst/>
                <a:latin typeface="Work Sans" panose="020B0604020202020204" pitchFamily="2" charset="0"/>
              </a:rPr>
              <a:t>Length (16-bits): </a:t>
            </a:r>
            <a:r>
              <a:rPr lang="en-US" sz="1400" b="0" i="0">
                <a:solidFill>
                  <a:srgbClr val="3A3A3A"/>
                </a:solidFill>
                <a:effectLst/>
                <a:latin typeface="Work Sans" panose="020B0604020202020204" pitchFamily="2" charset="0"/>
              </a:rPr>
              <a:t> </a:t>
            </a:r>
            <a:r>
              <a:rPr lang="en-US" sz="1400" b="1" i="0">
                <a:solidFill>
                  <a:srgbClr val="3A3A3A"/>
                </a:solidFill>
                <a:effectLst/>
                <a:latin typeface="Work Sans" panose="020B0604020202020204" pitchFamily="2" charset="0"/>
              </a:rPr>
              <a:t>:</a:t>
            </a:r>
            <a:r>
              <a:rPr lang="en-US" sz="1400" b="0" i="0">
                <a:solidFill>
                  <a:srgbClr val="3A3A3A"/>
                </a:solidFill>
                <a:effectLst/>
                <a:latin typeface="Work Sans" panose="020B0604020202020204" pitchFamily="2" charset="0"/>
              </a:rPr>
              <a:t> kích thướng segments, header, data.</a:t>
            </a:r>
          </a:p>
          <a:p>
            <a:pPr algn="just">
              <a:lnSpc>
                <a:spcPct val="150000"/>
              </a:lnSpc>
              <a:buFont typeface="Arial" panose="020B0604020202020204" pitchFamily="34" charset="0"/>
              <a:buChar char="•"/>
            </a:pPr>
            <a:r>
              <a:rPr lang="en-US" sz="1400" b="1" i="0">
                <a:solidFill>
                  <a:srgbClr val="3A3A3A"/>
                </a:solidFill>
                <a:effectLst/>
                <a:latin typeface="Work Sans" panose="020B0604020202020204" pitchFamily="2" charset="0"/>
              </a:rPr>
              <a:t>Checksum (16-bits): </a:t>
            </a:r>
            <a:r>
              <a:rPr lang="en-US" sz="1400" b="0" i="0">
                <a:solidFill>
                  <a:srgbClr val="3A3A3A"/>
                </a:solidFill>
                <a:effectLst/>
                <a:latin typeface="Work Sans" panose="020B0604020202020204" pitchFamily="2" charset="0"/>
              </a:rPr>
              <a:t> </a:t>
            </a:r>
            <a:r>
              <a:rPr lang="en-US" sz="1400" b="1" i="0">
                <a:solidFill>
                  <a:srgbClr val="3A3A3A"/>
                </a:solidFill>
                <a:effectLst/>
                <a:latin typeface="Work Sans" panose="020B0604020202020204" pitchFamily="2" charset="0"/>
              </a:rPr>
              <a:t>:</a:t>
            </a:r>
            <a:r>
              <a:rPr lang="en-US" sz="1400" b="0" i="0">
                <a:solidFill>
                  <a:srgbClr val="3A3A3A"/>
                </a:solidFill>
                <a:effectLst/>
                <a:latin typeface="Work Sans" panose="020B0604020202020204" pitchFamily="2" charset="0"/>
              </a:rPr>
              <a:t> tương tự TCP nhưng không bắt buộc thiết lập. Nếu giá trị là 0 thì không cần kiểm lỗi, hoặc thiết lập một giá trị để kiểm lỗi. </a:t>
            </a:r>
          </a:p>
        </p:txBody>
      </p:sp>
      <p:graphicFrame>
        <p:nvGraphicFramePr>
          <p:cNvPr id="18" name="Diagram 17">
            <a:extLst>
              <a:ext uri="{FF2B5EF4-FFF2-40B4-BE49-F238E27FC236}">
                <a16:creationId xmlns:a16="http://schemas.microsoft.com/office/drawing/2014/main" id="{50FF514C-80DE-4557-B5B9-55EF0F3CF825}"/>
              </a:ext>
            </a:extLst>
          </p:cNvPr>
          <p:cNvGraphicFramePr/>
          <p:nvPr/>
        </p:nvGraphicFramePr>
        <p:xfrm>
          <a:off x="7952987" y="-516900"/>
          <a:ext cx="3695539" cy="25845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2816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58696-8B54-48C0-834D-62B09914AD97}"/>
              </a:ext>
            </a:extLst>
          </p:cNvPr>
          <p:cNvSpPr>
            <a:spLocks noGrp="1"/>
          </p:cNvSpPr>
          <p:nvPr>
            <p:ph type="title"/>
          </p:nvPr>
        </p:nvSpPr>
        <p:spPr>
          <a:xfrm>
            <a:off x="521207" y="448056"/>
            <a:ext cx="11310009" cy="640080"/>
          </a:xfrm>
        </p:spPr>
        <p:txBody>
          <a:bodyPr>
            <a:normAutofit/>
          </a:bodyPr>
          <a:lstStyle/>
          <a:p>
            <a:r>
              <a:rPr lang="en-US" sz="2800">
                <a:ea typeface="Segoe UI Emoji" panose="020B0502040204020203" pitchFamily="34" charset="0"/>
                <a:cs typeface="Times New Roman" panose="02020603050405020304" pitchFamily="18" charset="0"/>
              </a:rPr>
              <a:t>2) MÔ HÌNH THAM CHIẾU TCP/IP</a:t>
            </a:r>
          </a:p>
        </p:txBody>
      </p:sp>
      <p:sp>
        <p:nvSpPr>
          <p:cNvPr id="5" name="Slide Number Placeholder 4">
            <a:extLst>
              <a:ext uri="{FF2B5EF4-FFF2-40B4-BE49-F238E27FC236}">
                <a16:creationId xmlns:a16="http://schemas.microsoft.com/office/drawing/2014/main" id="{4AA65D0F-085F-43CB-B00C-14B089010471}"/>
              </a:ext>
            </a:extLst>
          </p:cNvPr>
          <p:cNvSpPr>
            <a:spLocks noGrp="1"/>
          </p:cNvSpPr>
          <p:nvPr>
            <p:ph type="sldNum" sz="quarter" idx="4"/>
          </p:nvPr>
        </p:nvSpPr>
        <p:spPr/>
        <p:txBody>
          <a:bodyPr/>
          <a:lstStyle/>
          <a:p>
            <a:fld id="{9860EDB8-5305-433F-BE41-D7A86D811DB3}" type="slidenum">
              <a:rPr lang="en-US" smtClean="0"/>
              <a:pPr/>
              <a:t>19</a:t>
            </a:fld>
            <a:endParaRPr lang="en-US"/>
          </a:p>
        </p:txBody>
      </p:sp>
      <p:graphicFrame>
        <p:nvGraphicFramePr>
          <p:cNvPr id="8" name="Table 10">
            <a:extLst>
              <a:ext uri="{FF2B5EF4-FFF2-40B4-BE49-F238E27FC236}">
                <a16:creationId xmlns:a16="http://schemas.microsoft.com/office/drawing/2014/main" id="{EBD653A6-A288-4DA5-AE7C-6D88ED3371A9}"/>
              </a:ext>
            </a:extLst>
          </p:cNvPr>
          <p:cNvGraphicFramePr>
            <a:graphicFrameLocks noGrp="1"/>
          </p:cNvGraphicFramePr>
          <p:nvPr/>
        </p:nvGraphicFramePr>
        <p:xfrm>
          <a:off x="2385747" y="1111442"/>
          <a:ext cx="6626043" cy="777240"/>
        </p:xfrm>
        <a:graphic>
          <a:graphicData uri="http://schemas.openxmlformats.org/drawingml/2006/table">
            <a:tbl>
              <a:tblPr firstRow="1" bandRow="1">
                <a:tableStyleId>{5C22544A-7EE6-4342-B048-85BDC9FD1C3A}</a:tableStyleId>
              </a:tblPr>
              <a:tblGrid>
                <a:gridCol w="1762277">
                  <a:extLst>
                    <a:ext uri="{9D8B030D-6E8A-4147-A177-3AD203B41FA5}">
                      <a16:colId xmlns:a16="http://schemas.microsoft.com/office/drawing/2014/main" val="583281260"/>
                    </a:ext>
                  </a:extLst>
                </a:gridCol>
                <a:gridCol w="2372492">
                  <a:extLst>
                    <a:ext uri="{9D8B030D-6E8A-4147-A177-3AD203B41FA5}">
                      <a16:colId xmlns:a16="http://schemas.microsoft.com/office/drawing/2014/main" val="156716606"/>
                    </a:ext>
                  </a:extLst>
                </a:gridCol>
                <a:gridCol w="2491274">
                  <a:extLst>
                    <a:ext uri="{9D8B030D-6E8A-4147-A177-3AD203B41FA5}">
                      <a16:colId xmlns:a16="http://schemas.microsoft.com/office/drawing/2014/main" val="1080790477"/>
                    </a:ext>
                  </a:extLst>
                </a:gridCol>
              </a:tblGrid>
              <a:tr h="213360">
                <a:tc gridSpan="3">
                  <a:txBody>
                    <a:bodyPr/>
                    <a:lstStyle/>
                    <a:p>
                      <a:pPr algn="ctr"/>
                      <a:r>
                        <a:rPr lang="en-US" sz="1100"/>
                        <a:t>PACKET</a:t>
                      </a:r>
                    </a:p>
                  </a:txBody>
                  <a:tcPr>
                    <a:lnB w="3175"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3562933"/>
                  </a:ext>
                </a:extLst>
              </a:tr>
              <a:tr h="213360">
                <a:tc rowSpan="2">
                  <a:txBody>
                    <a:bodyPr/>
                    <a:lstStyle/>
                    <a:p>
                      <a:pPr algn="ctr"/>
                      <a:r>
                        <a:rPr lang="en-US" sz="1100" b="1">
                          <a:solidFill>
                            <a:schemeClr val="bg1"/>
                          </a:solidFill>
                        </a:rPr>
                        <a:t>IP HEADER</a:t>
                      </a:r>
                    </a:p>
                  </a:txBody>
                  <a:tcPr anchor="ctr">
                    <a:lnT w="3175" cap="flat" cmpd="sng" algn="ctr">
                      <a:solidFill>
                        <a:schemeClr val="tx1"/>
                      </a:solidFill>
                      <a:prstDash val="solid"/>
                      <a:round/>
                      <a:headEnd type="none" w="med" len="med"/>
                      <a:tailEnd type="none" w="med" len="med"/>
                    </a:lnT>
                    <a:solidFill>
                      <a:srgbClr val="00B0F0"/>
                    </a:solidFill>
                  </a:tcPr>
                </a:tc>
                <a:tc gridSpan="2">
                  <a:txBody>
                    <a:bodyPr/>
                    <a:lstStyle/>
                    <a:p>
                      <a:pPr algn="ctr"/>
                      <a:r>
                        <a:rPr lang="en-US" sz="1100" b="1"/>
                        <a:t>SEGMENTS (TPDU)</a:t>
                      </a:r>
                    </a:p>
                  </a:txBody>
                  <a:tcPr>
                    <a:solidFill>
                      <a:schemeClr val="accent2"/>
                    </a:solidFill>
                  </a:tcPr>
                </a:tc>
                <a:tc hMerge="1">
                  <a:txBody>
                    <a:bodyPr/>
                    <a:lstStyle/>
                    <a:p>
                      <a:endParaRPr lang="en-US"/>
                    </a:p>
                  </a:txBody>
                  <a:tcPr/>
                </a:tc>
                <a:extLst>
                  <a:ext uri="{0D108BD9-81ED-4DB2-BD59-A6C34878D82A}">
                    <a16:rowId xmlns:a16="http://schemas.microsoft.com/office/drawing/2014/main" val="476945073"/>
                  </a:ext>
                </a:extLst>
              </a:tr>
              <a:tr h="213360">
                <a:tc vMerge="1">
                  <a:txBody>
                    <a:bodyPr/>
                    <a:lstStyle/>
                    <a:p>
                      <a:r>
                        <a:rPr lang="en-US">
                          <a:solidFill>
                            <a:schemeClr val="bg1"/>
                          </a:solidFill>
                        </a:rPr>
                        <a:t>IP HEADER</a:t>
                      </a:r>
                    </a:p>
                  </a:txBody>
                  <a:tcPr>
                    <a:solidFill>
                      <a:srgbClr val="00B0F0"/>
                    </a:solidFill>
                  </a:tcPr>
                </a:tc>
                <a:tc>
                  <a:txBody>
                    <a:bodyPr/>
                    <a:lstStyle/>
                    <a:p>
                      <a:r>
                        <a:rPr lang="en-US" sz="1100" b="1"/>
                        <a:t>TCP/UDP</a:t>
                      </a:r>
                      <a:r>
                        <a:rPr lang="en-US" sz="1100"/>
                        <a:t> HEADER</a:t>
                      </a:r>
                    </a:p>
                  </a:txBody>
                  <a:tcPr>
                    <a:solidFill>
                      <a:schemeClr val="accent2"/>
                    </a:solidFill>
                  </a:tcPr>
                </a:tc>
                <a:tc>
                  <a:txBody>
                    <a:bodyPr/>
                    <a:lstStyle/>
                    <a:p>
                      <a:pPr algn="ctr"/>
                      <a:r>
                        <a:rPr lang="en-US" sz="1100" b="1">
                          <a:solidFill>
                            <a:schemeClr val="bg1"/>
                          </a:solidFill>
                        </a:rPr>
                        <a:t>DATA</a:t>
                      </a:r>
                    </a:p>
                  </a:txBody>
                  <a:tcPr>
                    <a:solidFill>
                      <a:srgbClr val="E72B78"/>
                    </a:solidFill>
                  </a:tcPr>
                </a:tc>
                <a:extLst>
                  <a:ext uri="{0D108BD9-81ED-4DB2-BD59-A6C34878D82A}">
                    <a16:rowId xmlns:a16="http://schemas.microsoft.com/office/drawing/2014/main" val="1416550639"/>
                  </a:ext>
                </a:extLst>
              </a:tr>
            </a:tbl>
          </a:graphicData>
        </a:graphic>
      </p:graphicFrame>
      <p:pic>
        <p:nvPicPr>
          <p:cNvPr id="11" name="Picture 10">
            <a:extLst>
              <a:ext uri="{FF2B5EF4-FFF2-40B4-BE49-F238E27FC236}">
                <a16:creationId xmlns:a16="http://schemas.microsoft.com/office/drawing/2014/main" id="{1AFAE3D2-C86E-4269-B19B-B22B208FF9A0}"/>
              </a:ext>
            </a:extLst>
          </p:cNvPr>
          <p:cNvPicPr>
            <a:picLocks noChangeAspect="1"/>
          </p:cNvPicPr>
          <p:nvPr/>
        </p:nvPicPr>
        <p:blipFill>
          <a:blip r:embed="rId2"/>
          <a:stretch>
            <a:fillRect/>
          </a:stretch>
        </p:blipFill>
        <p:spPr>
          <a:xfrm>
            <a:off x="715844" y="2160444"/>
            <a:ext cx="5198458" cy="1826901"/>
          </a:xfrm>
          <a:prstGeom prst="rect">
            <a:avLst/>
          </a:prstGeom>
        </p:spPr>
      </p:pic>
      <p:sp>
        <p:nvSpPr>
          <p:cNvPr id="14" name="Isosceles Triangle 13">
            <a:extLst>
              <a:ext uri="{FF2B5EF4-FFF2-40B4-BE49-F238E27FC236}">
                <a16:creationId xmlns:a16="http://schemas.microsoft.com/office/drawing/2014/main" id="{4BC8BA41-D507-44C2-AA70-5CD8561BDC22}"/>
              </a:ext>
            </a:extLst>
          </p:cNvPr>
          <p:cNvSpPr/>
          <p:nvPr/>
        </p:nvSpPr>
        <p:spPr>
          <a:xfrm>
            <a:off x="811762" y="1716833"/>
            <a:ext cx="4998751" cy="443611"/>
          </a:xfrm>
          <a:prstGeom prst="triangle">
            <a:avLst>
              <a:gd name="adj" fmla="val 49304"/>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
            <a:extLst>
              <a:ext uri="{FF2B5EF4-FFF2-40B4-BE49-F238E27FC236}">
                <a16:creationId xmlns:a16="http://schemas.microsoft.com/office/drawing/2014/main" id="{651BC633-F3B0-4C7A-8F72-79390E63ED76}"/>
              </a:ext>
            </a:extLst>
          </p:cNvPr>
          <p:cNvSpPr>
            <a:spLocks noChangeArrowheads="1"/>
          </p:cNvSpPr>
          <p:nvPr/>
        </p:nvSpPr>
        <p:spPr bwMode="auto">
          <a:xfrm>
            <a:off x="543474" y="4222692"/>
            <a:ext cx="6341901" cy="2108377"/>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253920" tIns="47610" rIns="0" bIns="15870" numCol="1" anchor="ctr" anchorCtr="0" compatLnSpc="1">
            <a:prstTxWarp prst="textNoShape">
              <a:avLst/>
            </a:prstTxWarp>
            <a:spAutoFit/>
          </a:bodyPr>
          <a:lstStyle/>
          <a:p>
            <a:pPr marL="228600" lvl="0" indent="-228600" eaLnBrk="0" fontAlgn="base" hangingPunct="0">
              <a:lnSpc>
                <a:spcPct val="120000"/>
              </a:lnSpc>
              <a:spcBef>
                <a:spcPct val="0"/>
              </a:spcBef>
              <a:spcAft>
                <a:spcPct val="0"/>
              </a:spcAft>
              <a:buFont typeface="Wingdings" panose="05000000000000000000" pitchFamily="2" charset="2"/>
              <a:buChar char="q"/>
            </a:pPr>
            <a:r>
              <a:rPr lang="en-US" altLang="en-US" sz="1400">
                <a:solidFill>
                  <a:srgbClr val="202122"/>
                </a:solidFill>
              </a:rPr>
              <a:t>Version: 4 bits: 0100 (4) hoặc 0110 (6) ~IPV4 hay IPv6</a:t>
            </a:r>
          </a:p>
          <a:p>
            <a:pPr marL="228600" marR="0" lvl="0" indent="-228600" algn="l" defTabSz="914400" rtl="0" eaLnBrk="0" fontAlgn="base" latinLnBrk="0" hangingPunct="0">
              <a:lnSpc>
                <a:spcPct val="120000"/>
              </a:lnSpc>
              <a:spcBef>
                <a:spcPct val="0"/>
              </a:spcBef>
              <a:spcAft>
                <a:spcPct val="0"/>
              </a:spcAft>
              <a:buClrTx/>
              <a:buSzTx/>
              <a:buFont typeface="Wingdings" panose="05000000000000000000" pitchFamily="2" charset="2"/>
              <a:buChar char="q"/>
              <a:tabLst/>
            </a:pPr>
            <a:r>
              <a:rPr kumimoji="0" lang="en-US" altLang="en-US" sz="1400" i="0" u="none" strike="noStrike" cap="none" normalizeH="0" baseline="0">
                <a:ln>
                  <a:noFill/>
                </a:ln>
                <a:solidFill>
                  <a:srgbClr val="202122"/>
                </a:solidFill>
                <a:effectLst/>
                <a:cs typeface="Arial" panose="020B0604020202020204" pitchFamily="34" charset="0"/>
              </a:rPr>
              <a:t>Internet Header Length (IHL): độ</a:t>
            </a:r>
            <a:r>
              <a:rPr kumimoji="0" lang="en-US" altLang="en-US" sz="1400" i="0" u="none" strike="noStrike" cap="none" normalizeH="0">
                <a:ln>
                  <a:noFill/>
                </a:ln>
                <a:solidFill>
                  <a:srgbClr val="202122"/>
                </a:solidFill>
                <a:effectLst/>
                <a:cs typeface="Arial" panose="020B0604020202020204" pitchFamily="34" charset="0"/>
              </a:rPr>
              <a:t> dài của Header này.</a:t>
            </a:r>
            <a:endParaRPr kumimoji="0" lang="en-US" altLang="en-US" sz="1400" i="0" u="none" strike="noStrike" cap="none" normalizeH="0" baseline="0">
              <a:ln>
                <a:noFill/>
              </a:ln>
              <a:solidFill>
                <a:srgbClr val="202122"/>
              </a:solidFill>
              <a:effectLst/>
              <a:cs typeface="Arial" panose="020B0604020202020204" pitchFamily="34" charset="0"/>
            </a:endParaRPr>
          </a:p>
          <a:p>
            <a:pPr marL="228600" lvl="0" indent="-228600" eaLnBrk="0" fontAlgn="base" hangingPunct="0">
              <a:lnSpc>
                <a:spcPct val="120000"/>
              </a:lnSpc>
              <a:spcBef>
                <a:spcPct val="0"/>
              </a:spcBef>
              <a:spcAft>
                <a:spcPct val="0"/>
              </a:spcAft>
              <a:buFont typeface="Wingdings" panose="05000000000000000000" pitchFamily="2" charset="2"/>
              <a:buChar char="q"/>
            </a:pPr>
            <a:r>
              <a:rPr lang="en-US" altLang="en-US" sz="1400">
                <a:solidFill>
                  <a:srgbClr val="202122"/>
                </a:solidFill>
                <a:cs typeface="Arial" panose="020B0604020202020204" pitchFamily="34" charset="0"/>
              </a:rPr>
              <a:t>DSCP(Differentiated Services Code Point ): khai báo loại dịch vụ. </a:t>
            </a:r>
          </a:p>
          <a:p>
            <a:pPr marL="228600" lvl="0" indent="-228600" eaLnBrk="0" fontAlgn="base" hangingPunct="0">
              <a:lnSpc>
                <a:spcPct val="120000"/>
              </a:lnSpc>
              <a:spcBef>
                <a:spcPct val="0"/>
              </a:spcBef>
              <a:spcAft>
                <a:spcPct val="0"/>
              </a:spcAft>
              <a:buFont typeface="Wingdings" panose="05000000000000000000" pitchFamily="2" charset="2"/>
              <a:buChar char="q"/>
            </a:pPr>
            <a:r>
              <a:rPr lang="en-US" altLang="en-US" sz="1400">
                <a:solidFill>
                  <a:srgbClr val="202122"/>
                </a:solidFill>
                <a:cs typeface="Arial" panose="020B0604020202020204" pitchFamily="34" charset="0"/>
              </a:rPr>
              <a:t>ECN: cảnh báo tắt nghẽn thông qua số paket drop. </a:t>
            </a:r>
            <a:endParaRPr kumimoji="0" lang="en-US" altLang="en-US" sz="1400" i="0" u="none" strike="noStrike" cap="none" normalizeH="0" baseline="0">
              <a:ln>
                <a:noFill/>
              </a:ln>
              <a:solidFill>
                <a:srgbClr val="202122"/>
              </a:solidFill>
              <a:effectLst/>
              <a:cs typeface="Arial" panose="020B0604020202020204" pitchFamily="34" charset="0"/>
            </a:endParaRPr>
          </a:p>
          <a:p>
            <a:pPr marL="228600" marR="0" lvl="0" indent="-228600" algn="l" defTabSz="914400" rtl="0" eaLnBrk="0" fontAlgn="base" latinLnBrk="0" hangingPunct="0">
              <a:lnSpc>
                <a:spcPct val="120000"/>
              </a:lnSpc>
              <a:spcBef>
                <a:spcPct val="0"/>
              </a:spcBef>
              <a:spcAft>
                <a:spcPct val="0"/>
              </a:spcAft>
              <a:buClrTx/>
              <a:buSzTx/>
              <a:buFont typeface="Wingdings" panose="05000000000000000000" pitchFamily="2" charset="2"/>
              <a:buChar char="q"/>
              <a:tabLst/>
            </a:pPr>
            <a:r>
              <a:rPr kumimoji="0" lang="en-US" altLang="en-US" sz="1400" i="0" u="none" strike="noStrike" cap="none" normalizeH="0" baseline="0">
                <a:ln>
                  <a:noFill/>
                </a:ln>
                <a:solidFill>
                  <a:srgbClr val="202122"/>
                </a:solidFill>
                <a:effectLst/>
                <a:cs typeface="Arial" panose="020B0604020202020204" pitchFamily="34" charset="0"/>
              </a:rPr>
              <a:t>Total Length: định</a:t>
            </a:r>
            <a:r>
              <a:rPr kumimoji="0" lang="en-US" altLang="en-US" sz="1400" i="0" u="none" strike="noStrike" cap="none" normalizeH="0">
                <a:ln>
                  <a:noFill/>
                </a:ln>
                <a:solidFill>
                  <a:srgbClr val="202122"/>
                </a:solidFill>
                <a:effectLst/>
                <a:cs typeface="Arial" panose="020B0604020202020204" pitchFamily="34" charset="0"/>
              </a:rPr>
              <a:t> nghĩa packet size đơn vị bytes (header + data)</a:t>
            </a:r>
            <a:endParaRPr kumimoji="0" lang="en-US" altLang="en-US" sz="1400" i="0" u="none" strike="noStrike" cap="none" normalizeH="0" baseline="0">
              <a:ln>
                <a:noFill/>
              </a:ln>
              <a:solidFill>
                <a:srgbClr val="202122"/>
              </a:solidFill>
              <a:effectLst/>
              <a:cs typeface="Arial" panose="020B0604020202020204" pitchFamily="34" charset="0"/>
            </a:endParaRPr>
          </a:p>
          <a:p>
            <a:pPr marL="228600" lvl="0" indent="-228600" eaLnBrk="0" fontAlgn="base" hangingPunct="0">
              <a:lnSpc>
                <a:spcPct val="120000"/>
              </a:lnSpc>
              <a:spcBef>
                <a:spcPct val="0"/>
              </a:spcBef>
              <a:spcAft>
                <a:spcPct val="0"/>
              </a:spcAft>
              <a:buFont typeface="Wingdings" panose="05000000000000000000" pitchFamily="2" charset="2"/>
              <a:buChar char="q"/>
            </a:pPr>
            <a:r>
              <a:rPr kumimoji="0" lang="en-US" altLang="en-US" sz="1400" i="0" u="none" strike="noStrike" cap="none" normalizeH="0" baseline="0">
                <a:ln>
                  <a:noFill/>
                </a:ln>
                <a:solidFill>
                  <a:srgbClr val="202122"/>
                </a:solidFill>
                <a:effectLst/>
                <a:cs typeface="Arial" panose="020B0604020202020204" pitchFamily="34" charset="0"/>
              </a:rPr>
              <a:t>Identification: gói</a:t>
            </a:r>
            <a:r>
              <a:rPr kumimoji="0" lang="en-US" altLang="en-US" sz="1400" i="0" u="none" strike="noStrike" cap="none" normalizeH="0">
                <a:ln>
                  <a:noFill/>
                </a:ln>
                <a:solidFill>
                  <a:srgbClr val="202122"/>
                </a:solidFill>
                <a:effectLst/>
                <a:cs typeface="Arial" panose="020B0604020202020204" pitchFamily="34" charset="0"/>
              </a:rPr>
              <a:t> từ 1 fragment hay nhiều hơn. </a:t>
            </a:r>
            <a:endParaRPr kumimoji="0" lang="en-US" altLang="en-US" sz="1400" i="0" u="none" strike="noStrike" cap="none" normalizeH="0" baseline="0">
              <a:ln>
                <a:noFill/>
              </a:ln>
              <a:solidFill>
                <a:srgbClr val="202122"/>
              </a:solidFill>
              <a:effectLst/>
              <a:cs typeface="Arial" panose="020B0604020202020204" pitchFamily="34" charset="0"/>
            </a:endParaRPr>
          </a:p>
          <a:p>
            <a:pPr marL="228600" marR="0" lvl="0" indent="-228600" algn="l" defTabSz="914400" rtl="0" eaLnBrk="0" fontAlgn="base" latinLnBrk="0" hangingPunct="0">
              <a:lnSpc>
                <a:spcPct val="120000"/>
              </a:lnSpc>
              <a:spcBef>
                <a:spcPct val="0"/>
              </a:spcBef>
              <a:spcAft>
                <a:spcPct val="0"/>
              </a:spcAft>
              <a:buClrTx/>
              <a:buSzTx/>
              <a:buFont typeface="Wingdings" panose="05000000000000000000" pitchFamily="2" charset="2"/>
              <a:buChar char="q"/>
              <a:tabLst/>
            </a:pPr>
            <a:r>
              <a:rPr kumimoji="0" lang="en-US" altLang="en-US" sz="1400" i="0" u="none" strike="noStrike" cap="none" normalizeH="0" baseline="0">
                <a:ln>
                  <a:noFill/>
                </a:ln>
                <a:solidFill>
                  <a:srgbClr val="202122"/>
                </a:solidFill>
                <a:effectLst/>
                <a:cs typeface="Arial" panose="020B0604020202020204" pitchFamily="34" charset="0"/>
              </a:rPr>
              <a:t>Flags:bit 0: Reserved; 1: Don't Fragment (DF) bit 2: More Fragments (MF)</a:t>
            </a:r>
          </a:p>
          <a:p>
            <a:pPr marL="228600" marR="0" lvl="0" indent="-228600" algn="l" defTabSz="914400" rtl="0" eaLnBrk="0" fontAlgn="base" latinLnBrk="0" hangingPunct="0">
              <a:lnSpc>
                <a:spcPct val="120000"/>
              </a:lnSpc>
              <a:spcBef>
                <a:spcPct val="0"/>
              </a:spcBef>
              <a:spcAft>
                <a:spcPct val="0"/>
              </a:spcAft>
              <a:buClrTx/>
              <a:buSzTx/>
              <a:buFont typeface="Wingdings" panose="05000000000000000000" pitchFamily="2" charset="2"/>
              <a:buChar char="q"/>
              <a:tabLst/>
            </a:pPr>
            <a:r>
              <a:rPr kumimoji="0" lang="en-US" altLang="en-US" sz="1400" i="0" u="none" strike="noStrike" cap="none" normalizeH="0" baseline="0">
                <a:ln>
                  <a:noFill/>
                </a:ln>
                <a:solidFill>
                  <a:srgbClr val="202122"/>
                </a:solidFill>
                <a:effectLst/>
                <a:cs typeface="Arial" panose="020B0604020202020204" pitchFamily="34" charset="0"/>
              </a:rPr>
              <a:t>Fragment offset: hỗ</a:t>
            </a:r>
            <a:r>
              <a:rPr kumimoji="0" lang="en-US" altLang="en-US" sz="1400" i="0" u="none" strike="noStrike" cap="none" normalizeH="0">
                <a:ln>
                  <a:noFill/>
                </a:ln>
                <a:solidFill>
                  <a:srgbClr val="202122"/>
                </a:solidFill>
                <a:effectLst/>
                <a:cs typeface="Arial" panose="020B0604020202020204" pitchFamily="34" charset="0"/>
              </a:rPr>
              <a:t> trợ các gói có fragment lớn, maxsize = 65535 Bytes</a:t>
            </a:r>
            <a:endParaRPr kumimoji="0" lang="en-US" altLang="en-US" sz="1400" i="0" u="none" strike="noStrike" cap="none" normalizeH="0" baseline="0">
              <a:ln>
                <a:noFill/>
              </a:ln>
              <a:solidFill>
                <a:schemeClr val="tx1"/>
              </a:solidFill>
              <a:effectLst/>
            </a:endParaRPr>
          </a:p>
        </p:txBody>
      </p:sp>
      <p:sp>
        <p:nvSpPr>
          <p:cNvPr id="20" name="TextBox 19">
            <a:extLst>
              <a:ext uri="{FF2B5EF4-FFF2-40B4-BE49-F238E27FC236}">
                <a16:creationId xmlns:a16="http://schemas.microsoft.com/office/drawing/2014/main" id="{4951A6CF-00EE-4836-83E7-80353A2F0151}"/>
              </a:ext>
            </a:extLst>
          </p:cNvPr>
          <p:cNvSpPr txBox="1"/>
          <p:nvPr/>
        </p:nvSpPr>
        <p:spPr>
          <a:xfrm>
            <a:off x="7039442" y="2027393"/>
            <a:ext cx="4791774" cy="291220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228600" marR="0" indent="-228600" algn="just" eaLnBrk="0" fontAlgn="base" hangingPunct="0">
              <a:lnSpc>
                <a:spcPct val="120000"/>
              </a:lnSpc>
              <a:spcBef>
                <a:spcPct val="0"/>
              </a:spcBef>
              <a:spcAft>
                <a:spcPct val="0"/>
              </a:spcAft>
              <a:buClrTx/>
              <a:buSzTx/>
              <a:buFont typeface="Wingdings" panose="05000000000000000000" pitchFamily="2" charset="2"/>
              <a:buChar char="q"/>
              <a:tabLst/>
            </a:pPr>
            <a:r>
              <a:rPr lang="en-US" altLang="en-US" sz="1400">
                <a:solidFill>
                  <a:srgbClr val="202122"/>
                </a:solidFill>
              </a:rPr>
              <a:t>Time to live (TTL): giới hạn sự tồn tại gói tin, khởi tạo TTL=255, khi qua 1 router, router sẽ trừ -1 vào TTL, TTL=0 góit tin sẽ bị huỷ. </a:t>
            </a:r>
          </a:p>
          <a:p>
            <a:pPr marL="228600" marR="0" indent="-228600" algn="just" eaLnBrk="0" fontAlgn="base" hangingPunct="0">
              <a:lnSpc>
                <a:spcPct val="120000"/>
              </a:lnSpc>
              <a:spcBef>
                <a:spcPct val="0"/>
              </a:spcBef>
              <a:spcAft>
                <a:spcPct val="0"/>
              </a:spcAft>
              <a:buClrTx/>
              <a:buSzTx/>
              <a:buFont typeface="Wingdings" panose="05000000000000000000" pitchFamily="2" charset="2"/>
              <a:buChar char="q"/>
              <a:tabLst/>
            </a:pPr>
            <a:r>
              <a:rPr lang="en-US" altLang="en-US" sz="1400">
                <a:solidFill>
                  <a:srgbClr val="202122"/>
                </a:solidFill>
              </a:rPr>
              <a:t>Protocol: thông tin về giao thức được sử dụng để truyền thông. </a:t>
            </a:r>
          </a:p>
          <a:p>
            <a:pPr marL="228600" marR="0" indent="-228600" algn="just" eaLnBrk="0" fontAlgn="base" hangingPunct="0">
              <a:lnSpc>
                <a:spcPct val="120000"/>
              </a:lnSpc>
              <a:spcBef>
                <a:spcPct val="0"/>
              </a:spcBef>
              <a:spcAft>
                <a:spcPct val="0"/>
              </a:spcAft>
              <a:buClrTx/>
              <a:buSzTx/>
              <a:buFont typeface="Wingdings" panose="05000000000000000000" pitchFamily="2" charset="2"/>
              <a:buChar char="q"/>
              <a:tabLst/>
            </a:pPr>
            <a:r>
              <a:rPr lang="en-US" altLang="en-US" sz="1400">
                <a:solidFill>
                  <a:srgbClr val="202122"/>
                </a:solidFill>
              </a:rPr>
              <a:t>Header checksum: kiểm tra tính toàn vẹn của gói tin khi đến một router.</a:t>
            </a:r>
          </a:p>
          <a:p>
            <a:pPr marL="228600" marR="0" indent="-228600" algn="just" eaLnBrk="0" fontAlgn="base" hangingPunct="0">
              <a:lnSpc>
                <a:spcPct val="120000"/>
              </a:lnSpc>
              <a:spcBef>
                <a:spcPct val="0"/>
              </a:spcBef>
              <a:spcAft>
                <a:spcPct val="0"/>
              </a:spcAft>
              <a:buClrTx/>
              <a:buSzTx/>
              <a:buFont typeface="Wingdings" panose="05000000000000000000" pitchFamily="2" charset="2"/>
              <a:buChar char="q"/>
              <a:tabLst/>
            </a:pPr>
            <a:r>
              <a:rPr lang="en-US" altLang="en-US" sz="1400">
                <a:solidFill>
                  <a:srgbClr val="202122"/>
                </a:solidFill>
              </a:rPr>
              <a:t>Source address:  địa chỉ IP gởi</a:t>
            </a:r>
          </a:p>
          <a:p>
            <a:pPr marL="228600" marR="0" indent="-228600" algn="just" eaLnBrk="0" fontAlgn="base" hangingPunct="0">
              <a:lnSpc>
                <a:spcPct val="120000"/>
              </a:lnSpc>
              <a:spcBef>
                <a:spcPct val="0"/>
              </a:spcBef>
              <a:spcAft>
                <a:spcPct val="0"/>
              </a:spcAft>
              <a:buClrTx/>
              <a:buSzTx/>
              <a:buFont typeface="Wingdings" panose="05000000000000000000" pitchFamily="2" charset="2"/>
              <a:buChar char="q"/>
              <a:tabLst/>
            </a:pPr>
            <a:r>
              <a:rPr lang="en-US" altLang="en-US" sz="1400">
                <a:solidFill>
                  <a:srgbClr val="202122"/>
                </a:solidFill>
              </a:rPr>
              <a:t>Destination address: địa chỉ IP nhận</a:t>
            </a:r>
          </a:p>
          <a:p>
            <a:pPr marL="228600" marR="0" indent="-228600" algn="just" eaLnBrk="0" fontAlgn="base" hangingPunct="0">
              <a:lnSpc>
                <a:spcPct val="120000"/>
              </a:lnSpc>
              <a:spcBef>
                <a:spcPct val="0"/>
              </a:spcBef>
              <a:spcAft>
                <a:spcPct val="0"/>
              </a:spcAft>
              <a:buClrTx/>
              <a:buSzTx/>
              <a:buFont typeface="Wingdings" panose="05000000000000000000" pitchFamily="2" charset="2"/>
              <a:buChar char="q"/>
              <a:tabLst/>
            </a:pPr>
            <a:r>
              <a:rPr lang="en-US" altLang="en-US" sz="1400">
                <a:solidFill>
                  <a:srgbClr val="202122"/>
                </a:solidFill>
              </a:rPr>
              <a:t>Options: thường không được sử dụng, chỉ được sử dụng cho mục đích thử nghiệm, nghiên cứu</a:t>
            </a:r>
          </a:p>
        </p:txBody>
      </p:sp>
      <p:graphicFrame>
        <p:nvGraphicFramePr>
          <p:cNvPr id="17" name="Diagram 16">
            <a:extLst>
              <a:ext uri="{FF2B5EF4-FFF2-40B4-BE49-F238E27FC236}">
                <a16:creationId xmlns:a16="http://schemas.microsoft.com/office/drawing/2014/main" id="{A7BF23F6-D8D8-4A21-8DE8-4E1C758DE3CB}"/>
              </a:ext>
            </a:extLst>
          </p:cNvPr>
          <p:cNvGraphicFramePr/>
          <p:nvPr/>
        </p:nvGraphicFramePr>
        <p:xfrm>
          <a:off x="7510526" y="4273403"/>
          <a:ext cx="3695539" cy="25845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0486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C24D40C-E596-030C-BE3C-12C2E2A8BC8B}"/>
              </a:ext>
            </a:extLst>
          </p:cNvPr>
          <p:cNvPicPr>
            <a:picLocks noChangeAspect="1"/>
          </p:cNvPicPr>
          <p:nvPr/>
        </p:nvPicPr>
        <p:blipFill rotWithShape="1">
          <a:blip r:embed="rId2"/>
          <a:srcRect r="6940"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2DCAF1-076F-2948-5FA6-54FD6295D76B}"/>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err="1"/>
              <a:t>Lưu</a:t>
            </a:r>
            <a:r>
              <a:rPr lang="en-US" sz="4000" dirty="0"/>
              <a:t> </a:t>
            </a:r>
            <a:r>
              <a:rPr lang="en-US" sz="4000" dirty="0" err="1"/>
              <a:t>ý</a:t>
            </a:r>
            <a:r>
              <a:rPr lang="en-US" sz="4000" dirty="0"/>
              <a:t>: </a:t>
            </a:r>
          </a:p>
        </p:txBody>
      </p:sp>
      <p:sp>
        <p:nvSpPr>
          <p:cNvPr id="23" name="TextBox 2">
            <a:extLst>
              <a:ext uri="{FF2B5EF4-FFF2-40B4-BE49-F238E27FC236}">
                <a16:creationId xmlns:a16="http://schemas.microsoft.com/office/drawing/2014/main" id="{1D22A700-B03E-C44E-F653-096F72A5672A}"/>
              </a:ext>
            </a:extLst>
          </p:cNvPr>
          <p:cNvSpPr txBox="1"/>
          <p:nvPr/>
        </p:nvSpPr>
        <p:spPr>
          <a:xfrm>
            <a:off x="7702680" y="1739720"/>
            <a:ext cx="4288692" cy="374276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err="1"/>
              <a:t>Chuyên</a:t>
            </a:r>
            <a:r>
              <a:rPr lang="en-US" sz="2000" dirty="0"/>
              <a:t> </a:t>
            </a:r>
            <a:r>
              <a:rPr lang="en-US" sz="2000" dirty="0" err="1"/>
              <a:t>cần</a:t>
            </a:r>
            <a:r>
              <a:rPr lang="en-US" sz="2000" dirty="0"/>
              <a:t> max 8; </a:t>
            </a:r>
            <a:r>
              <a:rPr lang="en-US" sz="2000" dirty="0" err="1"/>
              <a:t>Trễ</a:t>
            </a:r>
            <a:r>
              <a:rPr lang="en-US" sz="2000" dirty="0"/>
              <a:t>  = </a:t>
            </a:r>
            <a:r>
              <a:rPr lang="en-US" sz="2000" dirty="0" err="1"/>
              <a:t>Vắng</a:t>
            </a:r>
            <a:r>
              <a:rPr lang="en-US" sz="2000" dirty="0"/>
              <a:t> = -2đ </a:t>
            </a:r>
            <a:r>
              <a:rPr lang="en-US" sz="2000" dirty="0" err="1"/>
              <a:t>chuyên</a:t>
            </a:r>
            <a:r>
              <a:rPr lang="en-US" sz="2000" dirty="0"/>
              <a:t> </a:t>
            </a:r>
            <a:r>
              <a:rPr lang="en-US" sz="2000" dirty="0" err="1"/>
              <a:t>cần</a:t>
            </a:r>
            <a:r>
              <a:rPr lang="en-US" sz="2000" dirty="0"/>
              <a:t> </a:t>
            </a:r>
            <a:r>
              <a:rPr lang="en-US" sz="2000" dirty="0" err="1"/>
              <a:t>mỗi</a:t>
            </a:r>
            <a:r>
              <a:rPr lang="en-US" sz="2000" dirty="0"/>
              <a:t> </a:t>
            </a:r>
            <a:r>
              <a:rPr lang="en-US" sz="2000" dirty="0" err="1"/>
              <a:t>lần</a:t>
            </a:r>
            <a:r>
              <a:rPr lang="en-US" sz="2000" dirty="0"/>
              <a:t>, </a:t>
            </a:r>
            <a:r>
              <a:rPr lang="en-US" sz="2000" dirty="0" err="1"/>
              <a:t>nếu</a:t>
            </a:r>
            <a:r>
              <a:rPr lang="en-US" sz="2000" dirty="0"/>
              <a:t> </a:t>
            </a:r>
            <a:r>
              <a:rPr lang="en-US" sz="2000" dirty="0" err="1"/>
              <a:t>điểm</a:t>
            </a:r>
            <a:r>
              <a:rPr lang="en-US" sz="2000" dirty="0"/>
              <a:t> </a:t>
            </a:r>
            <a:r>
              <a:rPr lang="en-US" sz="2000" dirty="0" err="1"/>
              <a:t>chuyên</a:t>
            </a:r>
            <a:r>
              <a:rPr lang="en-US" sz="2000" dirty="0"/>
              <a:t> </a:t>
            </a:r>
            <a:r>
              <a:rPr lang="en-US" sz="2000" dirty="0" err="1"/>
              <a:t>cần</a:t>
            </a:r>
            <a:r>
              <a:rPr lang="en-US" sz="2000" dirty="0"/>
              <a:t>  &lt;5 = </a:t>
            </a:r>
            <a:r>
              <a:rPr lang="en-US" sz="2000" dirty="0" err="1"/>
              <a:t>học</a:t>
            </a:r>
            <a:r>
              <a:rPr lang="en-US" sz="2000" dirty="0"/>
              <a:t> </a:t>
            </a:r>
            <a:r>
              <a:rPr lang="en-US" sz="2000" dirty="0" err="1"/>
              <a:t>lại</a:t>
            </a:r>
            <a:r>
              <a:rPr lang="en-US" sz="2000" dirty="0"/>
              <a:t>;</a:t>
            </a:r>
          </a:p>
          <a:p>
            <a:pPr indent="-228600">
              <a:lnSpc>
                <a:spcPct val="90000"/>
              </a:lnSpc>
              <a:spcAft>
                <a:spcPts val="600"/>
              </a:spcAft>
              <a:buFont typeface="Arial" panose="020B0604020202020204" pitchFamily="34" charset="0"/>
              <a:buChar char="•"/>
            </a:pPr>
            <a:r>
              <a:rPr lang="en-US" sz="2000" dirty="0" err="1"/>
              <a:t>Kiểm</a:t>
            </a:r>
            <a:r>
              <a:rPr lang="en-US" sz="2000" dirty="0"/>
              <a:t> </a:t>
            </a:r>
            <a:r>
              <a:rPr lang="en-US" sz="2000" dirty="0" err="1"/>
              <a:t>soát</a:t>
            </a:r>
            <a:r>
              <a:rPr lang="en-US" sz="2000" dirty="0"/>
              <a:t> </a:t>
            </a:r>
            <a:r>
              <a:rPr lang="en-US" sz="2000" dirty="0" err="1"/>
              <a:t>hành</a:t>
            </a:r>
            <a:r>
              <a:rPr lang="en-US" sz="2000" dirty="0"/>
              <a:t> </a:t>
            </a:r>
            <a:r>
              <a:rPr lang="en-US" sz="2000" dirty="0" err="1"/>
              <a:t>động</a:t>
            </a:r>
            <a:r>
              <a:rPr lang="en-US" sz="2000" dirty="0"/>
              <a:t>, </a:t>
            </a:r>
            <a:r>
              <a:rPr lang="en-US" sz="2000" dirty="0" err="1"/>
              <a:t>lời</a:t>
            </a:r>
            <a:r>
              <a:rPr lang="en-US" sz="2000" dirty="0"/>
              <a:t> </a:t>
            </a:r>
            <a:r>
              <a:rPr lang="en-US" sz="2000" dirty="0" err="1"/>
              <a:t>nói</a:t>
            </a:r>
            <a:r>
              <a:rPr lang="en-US" sz="2000" dirty="0"/>
              <a:t>, </a:t>
            </a:r>
          </a:p>
          <a:p>
            <a:pPr indent="-228600">
              <a:lnSpc>
                <a:spcPct val="90000"/>
              </a:lnSpc>
              <a:spcAft>
                <a:spcPts val="600"/>
              </a:spcAft>
              <a:buFont typeface="Arial" panose="020B0604020202020204" pitchFamily="34" charset="0"/>
              <a:buChar char="•"/>
            </a:pPr>
            <a:r>
              <a:rPr lang="en-US" sz="2000" dirty="0" err="1"/>
              <a:t>Sử</a:t>
            </a:r>
            <a:r>
              <a:rPr lang="en-US" sz="2000" dirty="0"/>
              <a:t> </a:t>
            </a:r>
            <a:r>
              <a:rPr lang="en-US" sz="2000" dirty="0" err="1"/>
              <a:t>dụng</a:t>
            </a:r>
            <a:r>
              <a:rPr lang="en-US" sz="2000" dirty="0"/>
              <a:t> </a:t>
            </a:r>
            <a:r>
              <a:rPr lang="en-US" sz="2000" dirty="0" err="1"/>
              <a:t>điện</a:t>
            </a:r>
            <a:r>
              <a:rPr lang="en-US" sz="2000" dirty="0"/>
              <a:t> </a:t>
            </a:r>
            <a:r>
              <a:rPr lang="en-US" sz="2000" dirty="0" err="1"/>
              <a:t>thoại</a:t>
            </a:r>
            <a:r>
              <a:rPr lang="en-US" sz="2000" dirty="0"/>
              <a:t>, </a:t>
            </a:r>
            <a:r>
              <a:rPr lang="en-US" sz="2000" dirty="0" err="1"/>
              <a:t>máy</a:t>
            </a:r>
            <a:r>
              <a:rPr lang="en-US" sz="2000" dirty="0"/>
              <a:t> </a:t>
            </a:r>
            <a:r>
              <a:rPr lang="en-US" sz="2000" dirty="0" err="1"/>
              <a:t>tính</a:t>
            </a:r>
            <a:r>
              <a:rPr lang="en-US" sz="2000" dirty="0"/>
              <a:t> </a:t>
            </a:r>
            <a:r>
              <a:rPr lang="en-US" sz="2000" dirty="0" err="1"/>
              <a:t>ngoài</a:t>
            </a:r>
            <a:r>
              <a:rPr lang="en-US" sz="2000" dirty="0"/>
              <a:t> </a:t>
            </a:r>
            <a:r>
              <a:rPr lang="en-US" sz="2000" dirty="0" err="1"/>
              <a:t>mục</a:t>
            </a:r>
            <a:r>
              <a:rPr lang="en-US" sz="2000" dirty="0"/>
              <a:t> </a:t>
            </a:r>
            <a:r>
              <a:rPr lang="en-US" sz="2000" dirty="0" err="1"/>
              <a:t>đích</a:t>
            </a:r>
            <a:r>
              <a:rPr lang="en-US" sz="2000" dirty="0"/>
              <a:t> </a:t>
            </a:r>
            <a:r>
              <a:rPr lang="en-US" sz="2000" dirty="0" err="1"/>
              <a:t>học</a:t>
            </a:r>
            <a:r>
              <a:rPr lang="en-US" sz="2000" dirty="0"/>
              <a:t> </a:t>
            </a:r>
            <a:r>
              <a:rPr lang="en-US" sz="2000" dirty="0" err="1"/>
              <a:t>tập</a:t>
            </a:r>
            <a:r>
              <a:rPr lang="en-US" sz="2000" dirty="0"/>
              <a:t> </a:t>
            </a:r>
            <a:r>
              <a:rPr lang="en-US" sz="2000" dirty="0" err="1"/>
              <a:t>được</a:t>
            </a:r>
            <a:r>
              <a:rPr lang="en-US" sz="2000" dirty="0"/>
              <a:t> </a:t>
            </a:r>
            <a:r>
              <a:rPr lang="en-US" sz="2000" dirty="0" err="1"/>
              <a:t>học</a:t>
            </a:r>
            <a:r>
              <a:rPr lang="en-US" sz="2000" dirty="0"/>
              <a:t> </a:t>
            </a:r>
            <a:r>
              <a:rPr lang="en-US" sz="2000" dirty="0" err="1"/>
              <a:t>lại</a:t>
            </a:r>
            <a:endParaRPr lang="en-US" sz="2000" dirty="0"/>
          </a:p>
          <a:p>
            <a:pPr indent="-228600">
              <a:lnSpc>
                <a:spcPct val="90000"/>
              </a:lnSpc>
              <a:spcAft>
                <a:spcPts val="600"/>
              </a:spcAft>
              <a:buFont typeface="Arial" panose="020B0604020202020204" pitchFamily="34" charset="0"/>
              <a:buChar char="•"/>
            </a:pPr>
            <a:r>
              <a:rPr lang="en-US" sz="2000" dirty="0" err="1"/>
              <a:t>Không</a:t>
            </a:r>
            <a:r>
              <a:rPr lang="en-US" sz="2000" dirty="0"/>
              <a:t> </a:t>
            </a:r>
            <a:r>
              <a:rPr lang="en-US" sz="2000" dirty="0" err="1"/>
              <a:t>ăn</a:t>
            </a:r>
            <a:r>
              <a:rPr lang="en-US" sz="2000" dirty="0"/>
              <a:t> </a:t>
            </a:r>
            <a:r>
              <a:rPr lang="en-US" sz="2000" dirty="0" err="1"/>
              <a:t>trong</a:t>
            </a:r>
            <a:r>
              <a:rPr lang="en-US" sz="2000" dirty="0"/>
              <a:t> </a:t>
            </a:r>
            <a:r>
              <a:rPr lang="en-US" sz="2000" dirty="0" err="1"/>
              <a:t>phòng</a:t>
            </a:r>
            <a:r>
              <a:rPr lang="en-US" sz="2000" dirty="0"/>
              <a:t> </a:t>
            </a:r>
            <a:r>
              <a:rPr lang="en-US" sz="2000" dirty="0" err="1"/>
              <a:t>học</a:t>
            </a:r>
            <a:endParaRPr lang="en-US" sz="2000" dirty="0"/>
          </a:p>
          <a:p>
            <a:pPr indent="-228600">
              <a:lnSpc>
                <a:spcPct val="90000"/>
              </a:lnSpc>
              <a:spcAft>
                <a:spcPts val="600"/>
              </a:spcAft>
              <a:buFont typeface="Arial" panose="020B0604020202020204" pitchFamily="34" charset="0"/>
              <a:buChar char="•"/>
            </a:pPr>
            <a:r>
              <a:rPr lang="en-US" sz="2000" dirty="0" err="1"/>
              <a:t>Cần</a:t>
            </a:r>
            <a:r>
              <a:rPr lang="en-US" sz="2000" dirty="0"/>
              <a:t> </a:t>
            </a:r>
            <a:r>
              <a:rPr lang="en-US" sz="2000" dirty="0" err="1"/>
              <a:t>cù</a:t>
            </a:r>
            <a:r>
              <a:rPr lang="en-US" sz="2000" dirty="0"/>
              <a:t>, </a:t>
            </a:r>
            <a:r>
              <a:rPr lang="en-US" sz="2000" dirty="0" err="1"/>
              <a:t>chăm</a:t>
            </a:r>
            <a:r>
              <a:rPr lang="en-US" sz="2000" dirty="0"/>
              <a:t> </a:t>
            </a:r>
            <a:r>
              <a:rPr lang="en-US" sz="2000" dirty="0" err="1"/>
              <a:t>chỉ</a:t>
            </a:r>
            <a:r>
              <a:rPr lang="en-US" sz="2000" dirty="0"/>
              <a:t>, </a:t>
            </a:r>
            <a:r>
              <a:rPr lang="en-US" sz="2000" dirty="0" err="1"/>
              <a:t>khả</a:t>
            </a:r>
            <a:r>
              <a:rPr lang="en-US" sz="2000" dirty="0"/>
              <a:t> </a:t>
            </a:r>
            <a:r>
              <a:rPr lang="en-US" sz="2000" dirty="0" err="1"/>
              <a:t>năng</a:t>
            </a:r>
            <a:r>
              <a:rPr lang="en-US" sz="2000" dirty="0"/>
              <a:t> </a:t>
            </a:r>
            <a:r>
              <a:rPr lang="en-US" sz="2000" dirty="0" err="1"/>
              <a:t>tự</a:t>
            </a:r>
            <a:r>
              <a:rPr lang="en-US" sz="2000" dirty="0"/>
              <a:t> </a:t>
            </a:r>
            <a:r>
              <a:rPr lang="en-US" sz="2000" dirty="0" err="1"/>
              <a:t>học</a:t>
            </a:r>
            <a:r>
              <a:rPr lang="en-US" sz="2000" dirty="0"/>
              <a:t> </a:t>
            </a:r>
            <a:r>
              <a:rPr lang="en-US" sz="2000" dirty="0" err="1"/>
              <a:t>tốt</a:t>
            </a:r>
            <a:r>
              <a:rPr lang="en-US" sz="2000" dirty="0"/>
              <a:t>. </a:t>
            </a:r>
          </a:p>
          <a:p>
            <a:pPr indent="-228600">
              <a:lnSpc>
                <a:spcPct val="90000"/>
              </a:lnSpc>
              <a:spcAft>
                <a:spcPts val="600"/>
              </a:spcAft>
              <a:buFont typeface="Arial" panose="020B0604020202020204" pitchFamily="34" charset="0"/>
              <a:buChar char="•"/>
            </a:pPr>
            <a:endParaRPr lang="en-US" sz="2000" dirty="0"/>
          </a:p>
          <a:p>
            <a:pPr marL="342900" indent="-228600">
              <a:lnSpc>
                <a:spcPct val="90000"/>
              </a:lnSpc>
              <a:spcAft>
                <a:spcPts val="600"/>
              </a:spcAft>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D6FE6FA9-5939-BAE5-9A03-E88D8CA37DF4}"/>
              </a:ext>
            </a:extLst>
          </p:cNvPr>
          <p:cNvSpPr txBox="1"/>
          <p:nvPr/>
        </p:nvSpPr>
        <p:spPr>
          <a:xfrm>
            <a:off x="428263" y="1242032"/>
            <a:ext cx="6765403" cy="3349956"/>
          </a:xfrm>
          <a:prstGeom prst="rect">
            <a:avLst/>
          </a:prstGeom>
          <a:solidFill>
            <a:schemeClr val="bg2"/>
          </a:solidFill>
        </p:spPr>
        <p:txBody>
          <a:bodyPr wrap="square">
            <a:spAutoFit/>
          </a:bodyPr>
          <a:lstStyle/>
          <a:p>
            <a:pPr marR="107950" indent="457200" algn="just">
              <a:lnSpc>
                <a:spcPct val="150000"/>
              </a:lnSpc>
            </a:pP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Đây</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là</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học</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phần</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bổ</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sung</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vào</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kiến</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thực</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hành</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chuyên</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ngành</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giúp</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sinh</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viên</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có</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thể</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biết</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và</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cấu</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hình</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được</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các</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thiết</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bị</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mạng</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được</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dùng</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trong</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thực</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tế</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Bên</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cạnh</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đó</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là</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giao</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thức</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sử</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dụng</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để</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phối</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hợp</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cơ</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chế</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hoạt</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động</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của</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các</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thiết</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bị</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Các</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thiết</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bị</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chính</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như</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Cisco,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Juniper</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Vyatta</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Window</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server </a:t>
            </a:r>
            <a:r>
              <a:rPr lang="pt-BR"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và</a:t>
            </a:r>
            <a:r>
              <a:rPr lang="pt-BR"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Linux.</a:t>
            </a:r>
            <a:endParaRPr lang="en-VN" sz="24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14942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58696-8B54-48C0-834D-62B09914AD97}"/>
              </a:ext>
            </a:extLst>
          </p:cNvPr>
          <p:cNvSpPr>
            <a:spLocks noGrp="1"/>
          </p:cNvSpPr>
          <p:nvPr>
            <p:ph type="title"/>
          </p:nvPr>
        </p:nvSpPr>
        <p:spPr>
          <a:xfrm>
            <a:off x="521207" y="448056"/>
            <a:ext cx="11310009" cy="640080"/>
          </a:xfrm>
        </p:spPr>
        <p:txBody>
          <a:bodyPr>
            <a:normAutofit/>
          </a:bodyPr>
          <a:lstStyle/>
          <a:p>
            <a:r>
              <a:rPr lang="en-US" sz="2800">
                <a:ea typeface="Segoe UI Emoji" panose="020B0502040204020203" pitchFamily="34" charset="0"/>
                <a:cs typeface="Times New Roman" panose="02020603050405020304" pitchFamily="18" charset="0"/>
              </a:rPr>
              <a:t>2) MÔ HÌNH THAM CHIẾU TCP/IP</a:t>
            </a:r>
          </a:p>
        </p:txBody>
      </p:sp>
      <p:sp>
        <p:nvSpPr>
          <p:cNvPr id="5" name="Slide Number Placeholder 4">
            <a:extLst>
              <a:ext uri="{FF2B5EF4-FFF2-40B4-BE49-F238E27FC236}">
                <a16:creationId xmlns:a16="http://schemas.microsoft.com/office/drawing/2014/main" id="{4AA65D0F-085F-43CB-B00C-14B089010471}"/>
              </a:ext>
            </a:extLst>
          </p:cNvPr>
          <p:cNvSpPr>
            <a:spLocks noGrp="1"/>
          </p:cNvSpPr>
          <p:nvPr>
            <p:ph type="sldNum" sz="quarter" idx="4"/>
          </p:nvPr>
        </p:nvSpPr>
        <p:spPr/>
        <p:txBody>
          <a:bodyPr/>
          <a:lstStyle/>
          <a:p>
            <a:fld id="{9860EDB8-5305-433F-BE41-D7A86D811DB3}" type="slidenum">
              <a:rPr lang="en-US" smtClean="0"/>
              <a:pPr/>
              <a:t>20</a:t>
            </a:fld>
            <a:endParaRPr lang="en-US"/>
          </a:p>
        </p:txBody>
      </p:sp>
      <p:graphicFrame>
        <p:nvGraphicFramePr>
          <p:cNvPr id="8" name="Table 10">
            <a:extLst>
              <a:ext uri="{FF2B5EF4-FFF2-40B4-BE49-F238E27FC236}">
                <a16:creationId xmlns:a16="http://schemas.microsoft.com/office/drawing/2014/main" id="{EBD653A6-A288-4DA5-AE7C-6D88ED3371A9}"/>
              </a:ext>
            </a:extLst>
          </p:cNvPr>
          <p:cNvGraphicFramePr>
            <a:graphicFrameLocks noGrp="1"/>
          </p:cNvGraphicFramePr>
          <p:nvPr/>
        </p:nvGraphicFramePr>
        <p:xfrm>
          <a:off x="2505466" y="1147790"/>
          <a:ext cx="6626044" cy="1036320"/>
        </p:xfrm>
        <a:graphic>
          <a:graphicData uri="http://schemas.openxmlformats.org/drawingml/2006/table">
            <a:tbl>
              <a:tblPr firstRow="1" bandRow="1">
                <a:tableStyleId>{5C22544A-7EE6-4342-B048-85BDC9FD1C3A}</a:tableStyleId>
              </a:tblPr>
              <a:tblGrid>
                <a:gridCol w="1392046">
                  <a:extLst>
                    <a:ext uri="{9D8B030D-6E8A-4147-A177-3AD203B41FA5}">
                      <a16:colId xmlns:a16="http://schemas.microsoft.com/office/drawing/2014/main" val="1767212465"/>
                    </a:ext>
                  </a:extLst>
                </a:gridCol>
                <a:gridCol w="1392046">
                  <a:extLst>
                    <a:ext uri="{9D8B030D-6E8A-4147-A177-3AD203B41FA5}">
                      <a16:colId xmlns:a16="http://schemas.microsoft.com/office/drawing/2014/main" val="583281260"/>
                    </a:ext>
                  </a:extLst>
                </a:gridCol>
                <a:gridCol w="1874063">
                  <a:extLst>
                    <a:ext uri="{9D8B030D-6E8A-4147-A177-3AD203B41FA5}">
                      <a16:colId xmlns:a16="http://schemas.microsoft.com/office/drawing/2014/main" val="156716606"/>
                    </a:ext>
                  </a:extLst>
                </a:gridCol>
                <a:gridCol w="1967889">
                  <a:extLst>
                    <a:ext uri="{9D8B030D-6E8A-4147-A177-3AD203B41FA5}">
                      <a16:colId xmlns:a16="http://schemas.microsoft.com/office/drawing/2014/main" val="1080790477"/>
                    </a:ext>
                  </a:extLst>
                </a:gridCol>
              </a:tblGrid>
              <a:tr h="213360">
                <a:tc rowSpan="4">
                  <a:txBody>
                    <a:bodyPr/>
                    <a:lstStyle/>
                    <a:p>
                      <a:pPr algn="ctr"/>
                      <a:r>
                        <a:rPr lang="en-US" sz="1100"/>
                        <a:t>FRAME HEADER</a:t>
                      </a:r>
                    </a:p>
                  </a:txBody>
                  <a:tcPr anchor="ctr">
                    <a:solidFill>
                      <a:schemeClr val="tx1"/>
                    </a:solidFill>
                  </a:tcPr>
                </a:tc>
                <a:tc gridSpan="3">
                  <a:txBody>
                    <a:bodyPr/>
                    <a:lstStyle/>
                    <a:p>
                      <a:pPr algn="ctr"/>
                      <a:r>
                        <a:rPr lang="en-US" sz="1100"/>
                        <a:t>FRAME</a:t>
                      </a:r>
                    </a:p>
                  </a:txBody>
                  <a:tcPr>
                    <a:lnB w="3175" cap="flat" cmpd="sng" algn="ctr">
                      <a:solidFill>
                        <a:schemeClr val="tx1"/>
                      </a:solidFill>
                      <a:prstDash val="solid"/>
                      <a:round/>
                      <a:headEnd type="none" w="med" len="med"/>
                      <a:tailEnd type="none" w="med" len="med"/>
                    </a:lnB>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95441305"/>
                  </a:ext>
                </a:extLst>
              </a:tr>
              <a:tr h="213360">
                <a:tc vMerge="1">
                  <a:txBody>
                    <a:bodyPr/>
                    <a:lstStyle/>
                    <a:p>
                      <a:pPr algn="ctr"/>
                      <a:endParaRPr lang="en-US" sz="1100"/>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gridSpan="3">
                  <a:txBody>
                    <a:bodyPr/>
                    <a:lstStyle/>
                    <a:p>
                      <a:pPr algn="ctr"/>
                      <a:r>
                        <a:rPr lang="en-US" sz="1100" b="1">
                          <a:solidFill>
                            <a:schemeClr val="bg1"/>
                          </a:solidFill>
                        </a:rPr>
                        <a:t>PACKET</a:t>
                      </a: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3562933"/>
                  </a:ext>
                </a:extLst>
              </a:tr>
              <a:tr h="213360">
                <a:tc vMerge="1">
                  <a:txBody>
                    <a:bodyPr/>
                    <a:lstStyle/>
                    <a:p>
                      <a:pPr algn="ctr"/>
                      <a:endParaRPr lang="en-US" sz="1100" b="1">
                        <a:solidFill>
                          <a:schemeClr val="bg1"/>
                        </a:solidFill>
                      </a:endParaRPr>
                    </a:p>
                  </a:txBody>
                  <a:tcPr anchor="ctr">
                    <a:lnT w="3175" cap="flat" cmpd="sng" algn="ctr">
                      <a:solidFill>
                        <a:schemeClr val="tx1"/>
                      </a:solidFill>
                      <a:prstDash val="solid"/>
                      <a:round/>
                      <a:headEnd type="none" w="med" len="med"/>
                      <a:tailEnd type="none" w="med" len="med"/>
                    </a:lnT>
                    <a:solidFill>
                      <a:srgbClr val="00B0F0"/>
                    </a:solidFill>
                  </a:tcPr>
                </a:tc>
                <a:tc rowSpan="2">
                  <a:txBody>
                    <a:bodyPr/>
                    <a:lstStyle/>
                    <a:p>
                      <a:pPr algn="ctr"/>
                      <a:r>
                        <a:rPr lang="en-US" sz="1100" b="1">
                          <a:solidFill>
                            <a:schemeClr val="bg1"/>
                          </a:solidFill>
                        </a:rPr>
                        <a:t>IP HEADER</a:t>
                      </a:r>
                    </a:p>
                  </a:txBody>
                  <a:tcPr anchor="ctr">
                    <a:lnT w="3175" cap="flat" cmpd="sng" algn="ctr">
                      <a:solidFill>
                        <a:schemeClr val="tx1"/>
                      </a:solidFill>
                      <a:prstDash val="solid"/>
                      <a:round/>
                      <a:headEnd type="none" w="med" len="med"/>
                      <a:tailEnd type="none" w="med" len="med"/>
                    </a:lnT>
                    <a:solidFill>
                      <a:srgbClr val="00B0F0"/>
                    </a:solidFill>
                  </a:tcPr>
                </a:tc>
                <a:tc gridSpan="2">
                  <a:txBody>
                    <a:bodyPr/>
                    <a:lstStyle/>
                    <a:p>
                      <a:pPr algn="ctr"/>
                      <a:r>
                        <a:rPr lang="en-US" sz="1100" b="1"/>
                        <a:t>SEGMENTS (TPDU)</a:t>
                      </a:r>
                    </a:p>
                  </a:txBody>
                  <a:tcPr>
                    <a:solidFill>
                      <a:schemeClr val="accent2"/>
                    </a:solidFill>
                  </a:tcPr>
                </a:tc>
                <a:tc hMerge="1">
                  <a:txBody>
                    <a:bodyPr/>
                    <a:lstStyle/>
                    <a:p>
                      <a:endParaRPr lang="en-US"/>
                    </a:p>
                  </a:txBody>
                  <a:tcPr/>
                </a:tc>
                <a:extLst>
                  <a:ext uri="{0D108BD9-81ED-4DB2-BD59-A6C34878D82A}">
                    <a16:rowId xmlns:a16="http://schemas.microsoft.com/office/drawing/2014/main" val="476945073"/>
                  </a:ext>
                </a:extLst>
              </a:tr>
              <a:tr h="213360">
                <a:tc vMerge="1">
                  <a:txBody>
                    <a:bodyPr/>
                    <a:lstStyle/>
                    <a:p>
                      <a:endParaRPr lang="en-US"/>
                    </a:p>
                  </a:txBody>
                  <a:tcPr/>
                </a:tc>
                <a:tc vMerge="1">
                  <a:txBody>
                    <a:bodyPr/>
                    <a:lstStyle/>
                    <a:p>
                      <a:r>
                        <a:rPr lang="en-US">
                          <a:solidFill>
                            <a:schemeClr val="bg1"/>
                          </a:solidFill>
                        </a:rPr>
                        <a:t>IP HEADER</a:t>
                      </a:r>
                    </a:p>
                  </a:txBody>
                  <a:tcPr>
                    <a:solidFill>
                      <a:srgbClr val="00B0F0"/>
                    </a:solidFill>
                  </a:tcPr>
                </a:tc>
                <a:tc>
                  <a:txBody>
                    <a:bodyPr/>
                    <a:lstStyle/>
                    <a:p>
                      <a:r>
                        <a:rPr lang="en-US" sz="1100" b="1"/>
                        <a:t>TCP/UDP</a:t>
                      </a:r>
                      <a:r>
                        <a:rPr lang="en-US" sz="1100"/>
                        <a:t> HEADER</a:t>
                      </a:r>
                    </a:p>
                  </a:txBody>
                  <a:tcPr>
                    <a:solidFill>
                      <a:schemeClr val="accent2"/>
                    </a:solidFill>
                  </a:tcPr>
                </a:tc>
                <a:tc>
                  <a:txBody>
                    <a:bodyPr/>
                    <a:lstStyle/>
                    <a:p>
                      <a:pPr algn="ctr"/>
                      <a:r>
                        <a:rPr lang="en-US" sz="1100" b="1">
                          <a:solidFill>
                            <a:schemeClr val="bg1"/>
                          </a:solidFill>
                        </a:rPr>
                        <a:t>DATA</a:t>
                      </a:r>
                    </a:p>
                  </a:txBody>
                  <a:tcPr>
                    <a:solidFill>
                      <a:srgbClr val="E72B78"/>
                    </a:solidFill>
                  </a:tcPr>
                </a:tc>
                <a:extLst>
                  <a:ext uri="{0D108BD9-81ED-4DB2-BD59-A6C34878D82A}">
                    <a16:rowId xmlns:a16="http://schemas.microsoft.com/office/drawing/2014/main" val="1416550639"/>
                  </a:ext>
                </a:extLst>
              </a:tr>
            </a:tbl>
          </a:graphicData>
        </a:graphic>
      </p:graphicFrame>
      <p:sp>
        <p:nvSpPr>
          <p:cNvPr id="14" name="Isosceles Triangle 13">
            <a:extLst>
              <a:ext uri="{FF2B5EF4-FFF2-40B4-BE49-F238E27FC236}">
                <a16:creationId xmlns:a16="http://schemas.microsoft.com/office/drawing/2014/main" id="{4BC8BA41-D507-44C2-AA70-5CD8561BDC22}"/>
              </a:ext>
            </a:extLst>
          </p:cNvPr>
          <p:cNvSpPr/>
          <p:nvPr/>
        </p:nvSpPr>
        <p:spPr>
          <a:xfrm>
            <a:off x="662473" y="2184110"/>
            <a:ext cx="5878286" cy="554981"/>
          </a:xfrm>
          <a:prstGeom prst="triangle">
            <a:avLst>
              <a:gd name="adj" fmla="val 44477"/>
            </a:avLst>
          </a:prstGeom>
          <a:solidFill>
            <a:schemeClr val="tx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76C7117-10BF-403A-884B-F43A0ED370BF}"/>
              </a:ext>
            </a:extLst>
          </p:cNvPr>
          <p:cNvPicPr>
            <a:picLocks noChangeAspect="1"/>
          </p:cNvPicPr>
          <p:nvPr/>
        </p:nvPicPr>
        <p:blipFill>
          <a:blip r:embed="rId2"/>
          <a:stretch>
            <a:fillRect/>
          </a:stretch>
        </p:blipFill>
        <p:spPr>
          <a:xfrm>
            <a:off x="521207" y="2739091"/>
            <a:ext cx="6091772" cy="3528077"/>
          </a:xfrm>
          <a:prstGeom prst="rect">
            <a:avLst/>
          </a:prstGeom>
        </p:spPr>
      </p:pic>
    </p:spTree>
    <p:extLst>
      <p:ext uri="{BB962C8B-B14F-4D97-AF65-F5344CB8AC3E}">
        <p14:creationId xmlns:p14="http://schemas.microsoft.com/office/powerpoint/2010/main" val="661032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092D-B73C-49C6-BA43-BFB857F3B4B0}"/>
              </a:ext>
            </a:extLst>
          </p:cNvPr>
          <p:cNvSpPr>
            <a:spLocks noGrp="1"/>
          </p:cNvSpPr>
          <p:nvPr>
            <p:ph type="title"/>
          </p:nvPr>
        </p:nvSpPr>
        <p:spPr/>
        <p:txBody>
          <a:bodyPr>
            <a:normAutofit/>
          </a:bodyPr>
          <a:lstStyle/>
          <a:p>
            <a:r>
              <a:rPr lang="en-US" sz="2800">
                <a:latin typeface="Bahnschrift" panose="020B0502040204020203" pitchFamily="34" charset="0"/>
                <a:ea typeface="Segoe UI Emoji" panose="020B0502040204020203" pitchFamily="34" charset="0"/>
                <a:cs typeface="Times New Roman" panose="02020603050405020304" pitchFamily="18" charset="0"/>
              </a:rPr>
              <a:t>3) VLSM VÀ CIDR</a:t>
            </a:r>
            <a:endParaRPr lang="en-US"/>
          </a:p>
        </p:txBody>
      </p:sp>
      <p:sp>
        <p:nvSpPr>
          <p:cNvPr id="3" name="Content Placeholder 2">
            <a:extLst>
              <a:ext uri="{FF2B5EF4-FFF2-40B4-BE49-F238E27FC236}">
                <a16:creationId xmlns:a16="http://schemas.microsoft.com/office/drawing/2014/main" id="{B66CC6CC-D229-4260-9482-47FE70A46AD6}"/>
              </a:ext>
            </a:extLst>
          </p:cNvPr>
          <p:cNvSpPr>
            <a:spLocks noGrp="1"/>
          </p:cNvSpPr>
          <p:nvPr>
            <p:ph sz="quarter" idx="10"/>
          </p:nvPr>
        </p:nvSpPr>
        <p:spPr/>
        <p:txBody>
          <a:bodyPr/>
          <a:lstStyle/>
          <a:p>
            <a:endParaRPr lang="en-US"/>
          </a:p>
        </p:txBody>
      </p:sp>
      <p:sp>
        <p:nvSpPr>
          <p:cNvPr id="5" name="Slide Number Placeholder 4">
            <a:extLst>
              <a:ext uri="{FF2B5EF4-FFF2-40B4-BE49-F238E27FC236}">
                <a16:creationId xmlns:a16="http://schemas.microsoft.com/office/drawing/2014/main" id="{58AC52EA-8706-4C41-9FD7-55AA61A69F50}"/>
              </a:ext>
            </a:extLst>
          </p:cNvPr>
          <p:cNvSpPr>
            <a:spLocks noGrp="1"/>
          </p:cNvSpPr>
          <p:nvPr>
            <p:ph type="sldNum" sz="quarter" idx="4"/>
          </p:nvPr>
        </p:nvSpPr>
        <p:spPr/>
        <p:txBody>
          <a:bodyPr/>
          <a:lstStyle/>
          <a:p>
            <a:fld id="{9860EDB8-5305-433F-BE41-D7A86D811DB3}" type="slidenum">
              <a:rPr lang="en-US" smtClean="0"/>
              <a:pPr/>
              <a:t>21</a:t>
            </a:fld>
            <a:endParaRPr lang="en-US"/>
          </a:p>
        </p:txBody>
      </p:sp>
      <p:pic>
        <p:nvPicPr>
          <p:cNvPr id="6" name="Picture 5">
            <a:extLst>
              <a:ext uri="{FF2B5EF4-FFF2-40B4-BE49-F238E27FC236}">
                <a16:creationId xmlns:a16="http://schemas.microsoft.com/office/drawing/2014/main" id="{A0550073-0EA0-4475-9AF5-0320DC056DCD}"/>
              </a:ext>
            </a:extLst>
          </p:cNvPr>
          <p:cNvPicPr>
            <a:picLocks noChangeAspect="1"/>
          </p:cNvPicPr>
          <p:nvPr/>
        </p:nvPicPr>
        <p:blipFill rotWithShape="1">
          <a:blip r:embed="rId2"/>
          <a:srcRect t="19895" b="15527"/>
          <a:stretch/>
        </p:blipFill>
        <p:spPr>
          <a:xfrm>
            <a:off x="443052" y="1320801"/>
            <a:ext cx="10071499" cy="4883151"/>
          </a:xfrm>
          <a:prstGeom prst="rect">
            <a:avLst/>
          </a:prstGeom>
        </p:spPr>
      </p:pic>
    </p:spTree>
    <p:extLst>
      <p:ext uri="{BB962C8B-B14F-4D97-AF65-F5344CB8AC3E}">
        <p14:creationId xmlns:p14="http://schemas.microsoft.com/office/powerpoint/2010/main" val="1621673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092D-B73C-49C6-BA43-BFB857F3B4B0}"/>
              </a:ext>
            </a:extLst>
          </p:cNvPr>
          <p:cNvSpPr>
            <a:spLocks noGrp="1"/>
          </p:cNvSpPr>
          <p:nvPr>
            <p:ph type="title"/>
          </p:nvPr>
        </p:nvSpPr>
        <p:spPr/>
        <p:txBody>
          <a:bodyPr>
            <a:normAutofit/>
          </a:bodyPr>
          <a:lstStyle/>
          <a:p>
            <a:r>
              <a:rPr lang="en-US" sz="2800">
                <a:latin typeface="Bahnschrift" panose="020B0502040204020203" pitchFamily="34" charset="0"/>
                <a:ea typeface="Segoe UI Emoji" panose="020B0502040204020203" pitchFamily="34" charset="0"/>
                <a:cs typeface="Times New Roman" panose="02020603050405020304" pitchFamily="18" charset="0"/>
              </a:rPr>
              <a:t>3) VLSM VÀ CIDR</a:t>
            </a:r>
            <a:endParaRPr lang="en-US"/>
          </a:p>
        </p:txBody>
      </p:sp>
      <p:sp>
        <p:nvSpPr>
          <p:cNvPr id="3" name="Content Placeholder 2">
            <a:extLst>
              <a:ext uri="{FF2B5EF4-FFF2-40B4-BE49-F238E27FC236}">
                <a16:creationId xmlns:a16="http://schemas.microsoft.com/office/drawing/2014/main" id="{B66CC6CC-D229-4260-9482-47FE70A46AD6}"/>
              </a:ext>
            </a:extLst>
          </p:cNvPr>
          <p:cNvSpPr>
            <a:spLocks noGrp="1"/>
          </p:cNvSpPr>
          <p:nvPr>
            <p:ph sz="quarter" idx="10"/>
          </p:nvPr>
        </p:nvSpPr>
        <p:spPr/>
        <p:txBody>
          <a:bodyPr/>
          <a:lstStyle/>
          <a:p>
            <a:endParaRPr lang="en-US"/>
          </a:p>
        </p:txBody>
      </p:sp>
      <p:sp>
        <p:nvSpPr>
          <p:cNvPr id="5" name="Slide Number Placeholder 4">
            <a:extLst>
              <a:ext uri="{FF2B5EF4-FFF2-40B4-BE49-F238E27FC236}">
                <a16:creationId xmlns:a16="http://schemas.microsoft.com/office/drawing/2014/main" id="{58AC52EA-8706-4C41-9FD7-55AA61A69F50}"/>
              </a:ext>
            </a:extLst>
          </p:cNvPr>
          <p:cNvSpPr>
            <a:spLocks noGrp="1"/>
          </p:cNvSpPr>
          <p:nvPr>
            <p:ph type="sldNum" sz="quarter" idx="4"/>
          </p:nvPr>
        </p:nvSpPr>
        <p:spPr/>
        <p:txBody>
          <a:bodyPr/>
          <a:lstStyle/>
          <a:p>
            <a:fld id="{9860EDB8-5305-433F-BE41-D7A86D811DB3}" type="slidenum">
              <a:rPr lang="en-US" smtClean="0"/>
              <a:pPr/>
              <a:t>22</a:t>
            </a:fld>
            <a:endParaRPr lang="en-US"/>
          </a:p>
        </p:txBody>
      </p:sp>
      <p:pic>
        <p:nvPicPr>
          <p:cNvPr id="6" name="Picture 5">
            <a:extLst>
              <a:ext uri="{FF2B5EF4-FFF2-40B4-BE49-F238E27FC236}">
                <a16:creationId xmlns:a16="http://schemas.microsoft.com/office/drawing/2014/main" id="{A0550073-0EA0-4475-9AF5-0320DC056DCD}"/>
              </a:ext>
            </a:extLst>
          </p:cNvPr>
          <p:cNvPicPr>
            <a:picLocks noChangeAspect="1"/>
          </p:cNvPicPr>
          <p:nvPr/>
        </p:nvPicPr>
        <p:blipFill rotWithShape="1">
          <a:blip r:embed="rId2"/>
          <a:srcRect l="16458" t="20972" r="10466" b="17366"/>
          <a:stretch/>
        </p:blipFill>
        <p:spPr>
          <a:xfrm>
            <a:off x="521207" y="1297356"/>
            <a:ext cx="4416552" cy="2797906"/>
          </a:xfrm>
          <a:prstGeom prst="rect">
            <a:avLst/>
          </a:prstGeom>
        </p:spPr>
      </p:pic>
      <p:pic>
        <p:nvPicPr>
          <p:cNvPr id="7" name="Picture 6">
            <a:extLst>
              <a:ext uri="{FF2B5EF4-FFF2-40B4-BE49-F238E27FC236}">
                <a16:creationId xmlns:a16="http://schemas.microsoft.com/office/drawing/2014/main" id="{02C2A291-2891-4457-A8DB-067E8CA9B6A4}"/>
              </a:ext>
            </a:extLst>
          </p:cNvPr>
          <p:cNvPicPr>
            <a:picLocks noChangeAspect="1"/>
          </p:cNvPicPr>
          <p:nvPr/>
        </p:nvPicPr>
        <p:blipFill rotWithShape="1">
          <a:blip r:embed="rId2"/>
          <a:srcRect l="32662" t="20971" r="14489" b="37002"/>
          <a:stretch/>
        </p:blipFill>
        <p:spPr>
          <a:xfrm>
            <a:off x="7424615" y="1297356"/>
            <a:ext cx="3194068" cy="1906952"/>
          </a:xfrm>
          <a:prstGeom prst="rect">
            <a:avLst/>
          </a:prstGeom>
        </p:spPr>
      </p:pic>
      <p:sp>
        <p:nvSpPr>
          <p:cNvPr id="8" name="Rectangle 7">
            <a:extLst>
              <a:ext uri="{FF2B5EF4-FFF2-40B4-BE49-F238E27FC236}">
                <a16:creationId xmlns:a16="http://schemas.microsoft.com/office/drawing/2014/main" id="{ED78E19F-47CB-4693-AEC1-92D03C1AA613}"/>
              </a:ext>
            </a:extLst>
          </p:cNvPr>
          <p:cNvSpPr/>
          <p:nvPr/>
        </p:nvSpPr>
        <p:spPr>
          <a:xfrm>
            <a:off x="521207" y="1342176"/>
            <a:ext cx="2738634" cy="276999"/>
          </a:xfrm>
          <a:prstGeom prst="rect">
            <a:avLst/>
          </a:prstGeom>
          <a:noFill/>
        </p:spPr>
        <p:txBody>
          <a:bodyPr wrap="square" lIns="91440" tIns="45720" rIns="91440" bIns="45720">
            <a:spAutoFit/>
          </a:bodyPr>
          <a:lstStyle/>
          <a:p>
            <a:pPr algn="ctr"/>
            <a:r>
              <a:rPr lang="en-US" sz="1200" b="0" cap="none" spc="0">
                <a:ln w="0"/>
                <a:solidFill>
                  <a:schemeClr val="tx1"/>
                </a:solidFill>
                <a:effectLst>
                  <a:outerShdw blurRad="38100" dist="19050" dir="2700000" algn="tl" rotWithShape="0">
                    <a:schemeClr val="dk1">
                      <a:alpha val="40000"/>
                    </a:schemeClr>
                  </a:outerShdw>
                </a:effectLst>
              </a:rPr>
              <a:t>50 host</a:t>
            </a:r>
          </a:p>
        </p:txBody>
      </p:sp>
      <p:sp>
        <p:nvSpPr>
          <p:cNvPr id="9" name="Rectangle 8">
            <a:extLst>
              <a:ext uri="{FF2B5EF4-FFF2-40B4-BE49-F238E27FC236}">
                <a16:creationId xmlns:a16="http://schemas.microsoft.com/office/drawing/2014/main" id="{4132F472-9B1E-4461-82E3-71161FF3C0AB}"/>
              </a:ext>
            </a:extLst>
          </p:cNvPr>
          <p:cNvSpPr/>
          <p:nvPr/>
        </p:nvSpPr>
        <p:spPr>
          <a:xfrm>
            <a:off x="521207" y="1830351"/>
            <a:ext cx="2738634" cy="276999"/>
          </a:xfrm>
          <a:prstGeom prst="rect">
            <a:avLst/>
          </a:prstGeom>
          <a:noFill/>
        </p:spPr>
        <p:txBody>
          <a:bodyPr wrap="square" lIns="91440" tIns="45720" rIns="91440" bIns="45720">
            <a:spAutoFit/>
          </a:bodyPr>
          <a:lstStyle/>
          <a:p>
            <a:pPr algn="ctr"/>
            <a:r>
              <a:rPr lang="en-US" sz="1200" b="0" cap="none" spc="0">
                <a:ln w="0"/>
                <a:solidFill>
                  <a:schemeClr val="tx1"/>
                </a:solidFill>
                <a:effectLst>
                  <a:outerShdw blurRad="38100" dist="19050" dir="2700000" algn="tl" rotWithShape="0">
                    <a:schemeClr val="dk1">
                      <a:alpha val="40000"/>
                    </a:schemeClr>
                  </a:outerShdw>
                </a:effectLst>
              </a:rPr>
              <a:t>30 host</a:t>
            </a:r>
          </a:p>
        </p:txBody>
      </p:sp>
      <p:sp>
        <p:nvSpPr>
          <p:cNvPr id="10" name="Rectangle 9">
            <a:extLst>
              <a:ext uri="{FF2B5EF4-FFF2-40B4-BE49-F238E27FC236}">
                <a16:creationId xmlns:a16="http://schemas.microsoft.com/office/drawing/2014/main" id="{08AB303B-4583-44DB-AD50-AE1DA198850A}"/>
              </a:ext>
            </a:extLst>
          </p:cNvPr>
          <p:cNvSpPr/>
          <p:nvPr/>
        </p:nvSpPr>
        <p:spPr>
          <a:xfrm>
            <a:off x="539496" y="2328056"/>
            <a:ext cx="2738634" cy="276999"/>
          </a:xfrm>
          <a:prstGeom prst="rect">
            <a:avLst/>
          </a:prstGeom>
          <a:noFill/>
        </p:spPr>
        <p:txBody>
          <a:bodyPr wrap="square" lIns="91440" tIns="45720" rIns="91440" bIns="45720">
            <a:spAutoFit/>
          </a:bodyPr>
          <a:lstStyle/>
          <a:p>
            <a:pPr algn="ctr"/>
            <a:r>
              <a:rPr lang="en-US" sz="1200" b="0" cap="none" spc="0">
                <a:ln w="0"/>
                <a:solidFill>
                  <a:schemeClr val="tx1"/>
                </a:solidFill>
                <a:effectLst>
                  <a:outerShdw blurRad="38100" dist="19050" dir="2700000" algn="tl" rotWithShape="0">
                    <a:schemeClr val="dk1">
                      <a:alpha val="40000"/>
                    </a:schemeClr>
                  </a:outerShdw>
                </a:effectLst>
              </a:rPr>
              <a:t>19 host</a:t>
            </a:r>
          </a:p>
        </p:txBody>
      </p:sp>
      <p:sp>
        <p:nvSpPr>
          <p:cNvPr id="11" name="Rectangle 10">
            <a:extLst>
              <a:ext uri="{FF2B5EF4-FFF2-40B4-BE49-F238E27FC236}">
                <a16:creationId xmlns:a16="http://schemas.microsoft.com/office/drawing/2014/main" id="{D8BC80BD-805A-4DBD-8CE4-8057D790A377}"/>
              </a:ext>
            </a:extLst>
          </p:cNvPr>
          <p:cNvSpPr/>
          <p:nvPr/>
        </p:nvSpPr>
        <p:spPr>
          <a:xfrm>
            <a:off x="539496" y="2814027"/>
            <a:ext cx="2738634" cy="276999"/>
          </a:xfrm>
          <a:prstGeom prst="rect">
            <a:avLst/>
          </a:prstGeom>
          <a:noFill/>
        </p:spPr>
        <p:txBody>
          <a:bodyPr wrap="square" lIns="91440" tIns="45720" rIns="91440" bIns="45720">
            <a:spAutoFit/>
          </a:bodyPr>
          <a:lstStyle/>
          <a:p>
            <a:pPr algn="ctr"/>
            <a:r>
              <a:rPr lang="en-US" sz="1200" b="0" cap="none" spc="0">
                <a:ln w="0"/>
                <a:solidFill>
                  <a:schemeClr val="tx1"/>
                </a:solidFill>
                <a:effectLst>
                  <a:outerShdw blurRad="38100" dist="19050" dir="2700000" algn="tl" rotWithShape="0">
                    <a:schemeClr val="dk1">
                      <a:alpha val="40000"/>
                    </a:schemeClr>
                  </a:outerShdw>
                </a:effectLst>
              </a:rPr>
              <a:t>25 host</a:t>
            </a:r>
          </a:p>
        </p:txBody>
      </p:sp>
      <p:sp>
        <p:nvSpPr>
          <p:cNvPr id="17" name="Rectangle 16">
            <a:extLst>
              <a:ext uri="{FF2B5EF4-FFF2-40B4-BE49-F238E27FC236}">
                <a16:creationId xmlns:a16="http://schemas.microsoft.com/office/drawing/2014/main" id="{8DD26A64-EE3A-4BF7-A955-9F234A5D1CE0}"/>
              </a:ext>
            </a:extLst>
          </p:cNvPr>
          <p:cNvSpPr/>
          <p:nvPr/>
        </p:nvSpPr>
        <p:spPr>
          <a:xfrm>
            <a:off x="6429637" y="1385873"/>
            <a:ext cx="2738634" cy="276999"/>
          </a:xfrm>
          <a:prstGeom prst="rect">
            <a:avLst/>
          </a:prstGeom>
          <a:noFill/>
        </p:spPr>
        <p:txBody>
          <a:bodyPr wrap="square" lIns="91440" tIns="45720" rIns="91440" bIns="45720">
            <a:spAutoFit/>
          </a:bodyPr>
          <a:lstStyle/>
          <a:p>
            <a:pPr algn="ctr"/>
            <a:r>
              <a:rPr lang="en-US" sz="1200" b="0" cap="none" spc="0">
                <a:ln w="0"/>
                <a:solidFill>
                  <a:schemeClr val="tx1"/>
                </a:solidFill>
                <a:effectLst>
                  <a:outerShdw blurRad="38100" dist="19050" dir="2700000" algn="tl" rotWithShape="0">
                    <a:schemeClr val="dk1">
                      <a:alpha val="40000"/>
                    </a:schemeClr>
                  </a:outerShdw>
                </a:effectLst>
              </a:rPr>
              <a:t>50 host</a:t>
            </a:r>
          </a:p>
        </p:txBody>
      </p:sp>
      <p:sp>
        <p:nvSpPr>
          <p:cNvPr id="18" name="Rectangle 17">
            <a:extLst>
              <a:ext uri="{FF2B5EF4-FFF2-40B4-BE49-F238E27FC236}">
                <a16:creationId xmlns:a16="http://schemas.microsoft.com/office/drawing/2014/main" id="{E429D828-68A9-424B-A389-826F7528F829}"/>
              </a:ext>
            </a:extLst>
          </p:cNvPr>
          <p:cNvSpPr/>
          <p:nvPr/>
        </p:nvSpPr>
        <p:spPr>
          <a:xfrm>
            <a:off x="6429637" y="1874048"/>
            <a:ext cx="2738634" cy="276999"/>
          </a:xfrm>
          <a:prstGeom prst="rect">
            <a:avLst/>
          </a:prstGeom>
          <a:noFill/>
        </p:spPr>
        <p:txBody>
          <a:bodyPr wrap="square" lIns="91440" tIns="45720" rIns="91440" bIns="45720">
            <a:spAutoFit/>
          </a:bodyPr>
          <a:lstStyle/>
          <a:p>
            <a:pPr algn="ctr"/>
            <a:r>
              <a:rPr lang="en-US" sz="1200" b="0" cap="none" spc="0">
                <a:ln w="0"/>
                <a:solidFill>
                  <a:schemeClr val="tx1"/>
                </a:solidFill>
                <a:effectLst>
                  <a:outerShdw blurRad="38100" dist="19050" dir="2700000" algn="tl" rotWithShape="0">
                    <a:schemeClr val="dk1">
                      <a:alpha val="40000"/>
                    </a:schemeClr>
                  </a:outerShdw>
                </a:effectLst>
              </a:rPr>
              <a:t>30 host</a:t>
            </a:r>
          </a:p>
        </p:txBody>
      </p:sp>
      <p:sp>
        <p:nvSpPr>
          <p:cNvPr id="19" name="Rectangle 18">
            <a:extLst>
              <a:ext uri="{FF2B5EF4-FFF2-40B4-BE49-F238E27FC236}">
                <a16:creationId xmlns:a16="http://schemas.microsoft.com/office/drawing/2014/main" id="{E8AED6A9-6747-4C64-8032-2FDD033F8BB5}"/>
              </a:ext>
            </a:extLst>
          </p:cNvPr>
          <p:cNvSpPr/>
          <p:nvPr/>
        </p:nvSpPr>
        <p:spPr>
          <a:xfrm>
            <a:off x="6447926" y="2371753"/>
            <a:ext cx="2738634" cy="276999"/>
          </a:xfrm>
          <a:prstGeom prst="rect">
            <a:avLst/>
          </a:prstGeom>
          <a:noFill/>
        </p:spPr>
        <p:txBody>
          <a:bodyPr wrap="square" lIns="91440" tIns="45720" rIns="91440" bIns="45720">
            <a:spAutoFit/>
          </a:bodyPr>
          <a:lstStyle/>
          <a:p>
            <a:pPr algn="ctr"/>
            <a:r>
              <a:rPr lang="en-US" sz="1200" b="0" cap="none" spc="0">
                <a:ln w="0"/>
                <a:solidFill>
                  <a:schemeClr val="tx1"/>
                </a:solidFill>
                <a:effectLst>
                  <a:outerShdw blurRad="38100" dist="19050" dir="2700000" algn="tl" rotWithShape="0">
                    <a:schemeClr val="dk1">
                      <a:alpha val="40000"/>
                    </a:schemeClr>
                  </a:outerShdw>
                </a:effectLst>
              </a:rPr>
              <a:t>19 host</a:t>
            </a:r>
          </a:p>
        </p:txBody>
      </p:sp>
      <p:sp>
        <p:nvSpPr>
          <p:cNvPr id="20" name="Rectangle 19">
            <a:extLst>
              <a:ext uri="{FF2B5EF4-FFF2-40B4-BE49-F238E27FC236}">
                <a16:creationId xmlns:a16="http://schemas.microsoft.com/office/drawing/2014/main" id="{F40222D4-B0A9-4691-9A79-2D96B1A4E6E5}"/>
              </a:ext>
            </a:extLst>
          </p:cNvPr>
          <p:cNvSpPr/>
          <p:nvPr/>
        </p:nvSpPr>
        <p:spPr>
          <a:xfrm>
            <a:off x="6447926" y="2857724"/>
            <a:ext cx="2738634" cy="276999"/>
          </a:xfrm>
          <a:prstGeom prst="rect">
            <a:avLst/>
          </a:prstGeom>
          <a:noFill/>
        </p:spPr>
        <p:txBody>
          <a:bodyPr wrap="square" lIns="91440" tIns="45720" rIns="91440" bIns="45720">
            <a:spAutoFit/>
          </a:bodyPr>
          <a:lstStyle/>
          <a:p>
            <a:pPr algn="ctr"/>
            <a:r>
              <a:rPr lang="en-US" sz="1200" b="0" cap="none" spc="0">
                <a:ln w="0"/>
                <a:solidFill>
                  <a:schemeClr val="tx1"/>
                </a:solidFill>
                <a:effectLst>
                  <a:outerShdw blurRad="38100" dist="19050" dir="2700000" algn="tl" rotWithShape="0">
                    <a:schemeClr val="dk1">
                      <a:alpha val="40000"/>
                    </a:schemeClr>
                  </a:outerShdw>
                </a:effectLst>
              </a:rPr>
              <a:t>25 host</a:t>
            </a:r>
          </a:p>
        </p:txBody>
      </p:sp>
      <p:sp>
        <p:nvSpPr>
          <p:cNvPr id="21" name="Rectangle 20">
            <a:extLst>
              <a:ext uri="{FF2B5EF4-FFF2-40B4-BE49-F238E27FC236}">
                <a16:creationId xmlns:a16="http://schemas.microsoft.com/office/drawing/2014/main" id="{3B6E53E5-F958-4DDF-9551-8BE6FBC5ECD5}"/>
              </a:ext>
            </a:extLst>
          </p:cNvPr>
          <p:cNvSpPr/>
          <p:nvPr/>
        </p:nvSpPr>
        <p:spPr>
          <a:xfrm>
            <a:off x="5419558" y="1367607"/>
            <a:ext cx="2738634" cy="276999"/>
          </a:xfrm>
          <a:prstGeom prst="rect">
            <a:avLst/>
          </a:prstGeom>
          <a:noFill/>
        </p:spPr>
        <p:txBody>
          <a:bodyPr wrap="square" lIns="91440" tIns="45720" rIns="91440" bIns="45720">
            <a:spAutoFit/>
          </a:bodyPr>
          <a:lstStyle/>
          <a:p>
            <a:pPr algn="ctr"/>
            <a:r>
              <a:rPr lang="en-US" sz="1200" b="0" cap="none" spc="0">
                <a:ln w="0"/>
                <a:solidFill>
                  <a:schemeClr val="tx1"/>
                </a:solidFill>
                <a:effectLst>
                  <a:outerShdw blurRad="38100" dist="19050" dir="2700000" algn="tl" rotWithShape="0">
                    <a:schemeClr val="dk1">
                      <a:alpha val="40000"/>
                    </a:schemeClr>
                  </a:outerShdw>
                </a:effectLst>
              </a:rPr>
              <a:t>192.168.1.0/26 </a:t>
            </a:r>
          </a:p>
        </p:txBody>
      </p:sp>
      <p:sp>
        <p:nvSpPr>
          <p:cNvPr id="22" name="Rectangle 21">
            <a:extLst>
              <a:ext uri="{FF2B5EF4-FFF2-40B4-BE49-F238E27FC236}">
                <a16:creationId xmlns:a16="http://schemas.microsoft.com/office/drawing/2014/main" id="{5F0CA8DD-188A-4031-9856-2DE28523C01B}"/>
              </a:ext>
            </a:extLst>
          </p:cNvPr>
          <p:cNvSpPr/>
          <p:nvPr/>
        </p:nvSpPr>
        <p:spPr>
          <a:xfrm>
            <a:off x="5419558" y="1836097"/>
            <a:ext cx="2738634" cy="276999"/>
          </a:xfrm>
          <a:prstGeom prst="rect">
            <a:avLst/>
          </a:prstGeom>
          <a:noFill/>
        </p:spPr>
        <p:txBody>
          <a:bodyPr wrap="square" lIns="91440" tIns="45720" rIns="91440" bIns="45720">
            <a:spAutoFit/>
          </a:bodyPr>
          <a:lstStyle/>
          <a:p>
            <a:pPr algn="ctr"/>
            <a:r>
              <a:rPr lang="en-US" sz="1200" b="0" cap="none" spc="0">
                <a:ln w="0"/>
                <a:solidFill>
                  <a:schemeClr val="tx1"/>
                </a:solidFill>
                <a:effectLst>
                  <a:outerShdw blurRad="38100" dist="19050" dir="2700000" algn="tl" rotWithShape="0">
                    <a:schemeClr val="dk1">
                      <a:alpha val="40000"/>
                    </a:schemeClr>
                  </a:outerShdw>
                </a:effectLst>
              </a:rPr>
              <a:t>192.168.1.64/26 </a:t>
            </a:r>
          </a:p>
        </p:txBody>
      </p:sp>
      <p:sp>
        <p:nvSpPr>
          <p:cNvPr id="23" name="Rectangle 22">
            <a:extLst>
              <a:ext uri="{FF2B5EF4-FFF2-40B4-BE49-F238E27FC236}">
                <a16:creationId xmlns:a16="http://schemas.microsoft.com/office/drawing/2014/main" id="{CE5FE30C-5B6A-478D-9673-7E61CD67A9F6}"/>
              </a:ext>
            </a:extLst>
          </p:cNvPr>
          <p:cNvSpPr/>
          <p:nvPr/>
        </p:nvSpPr>
        <p:spPr>
          <a:xfrm>
            <a:off x="5419558" y="2322068"/>
            <a:ext cx="2738634" cy="276999"/>
          </a:xfrm>
          <a:prstGeom prst="rect">
            <a:avLst/>
          </a:prstGeom>
          <a:noFill/>
        </p:spPr>
        <p:txBody>
          <a:bodyPr wrap="square" lIns="91440" tIns="45720" rIns="91440" bIns="45720">
            <a:spAutoFit/>
          </a:bodyPr>
          <a:lstStyle/>
          <a:p>
            <a:pPr algn="ctr"/>
            <a:r>
              <a:rPr lang="en-US" sz="1200" b="0" cap="none" spc="0">
                <a:ln w="0"/>
                <a:solidFill>
                  <a:schemeClr val="tx1"/>
                </a:solidFill>
                <a:effectLst>
                  <a:outerShdw blurRad="38100" dist="19050" dir="2700000" algn="tl" rotWithShape="0">
                    <a:schemeClr val="dk1">
                      <a:alpha val="40000"/>
                    </a:schemeClr>
                  </a:outerShdw>
                </a:effectLst>
              </a:rPr>
              <a:t>192.168.1.128/26 </a:t>
            </a:r>
          </a:p>
        </p:txBody>
      </p:sp>
      <p:sp>
        <p:nvSpPr>
          <p:cNvPr id="24" name="Rectangle 23">
            <a:extLst>
              <a:ext uri="{FF2B5EF4-FFF2-40B4-BE49-F238E27FC236}">
                <a16:creationId xmlns:a16="http://schemas.microsoft.com/office/drawing/2014/main" id="{E5851E0F-7888-4C53-8E20-3E77F65DE065}"/>
              </a:ext>
            </a:extLst>
          </p:cNvPr>
          <p:cNvSpPr/>
          <p:nvPr/>
        </p:nvSpPr>
        <p:spPr>
          <a:xfrm>
            <a:off x="5401525" y="2824050"/>
            <a:ext cx="2738634" cy="276999"/>
          </a:xfrm>
          <a:prstGeom prst="rect">
            <a:avLst/>
          </a:prstGeom>
          <a:noFill/>
        </p:spPr>
        <p:txBody>
          <a:bodyPr wrap="square" lIns="91440" tIns="45720" rIns="91440" bIns="45720">
            <a:spAutoFit/>
          </a:bodyPr>
          <a:lstStyle/>
          <a:p>
            <a:pPr algn="ctr"/>
            <a:r>
              <a:rPr lang="en-US" sz="1200" b="0" cap="none" spc="0">
                <a:ln w="0"/>
                <a:solidFill>
                  <a:schemeClr val="tx1"/>
                </a:solidFill>
                <a:effectLst>
                  <a:outerShdw blurRad="38100" dist="19050" dir="2700000" algn="tl" rotWithShape="0">
                    <a:schemeClr val="dk1">
                      <a:alpha val="40000"/>
                    </a:schemeClr>
                  </a:outerShdw>
                </a:effectLst>
              </a:rPr>
              <a:t>192.168.1.192/26 </a:t>
            </a:r>
          </a:p>
        </p:txBody>
      </p:sp>
      <p:sp>
        <p:nvSpPr>
          <p:cNvPr id="25" name="Rectangle 24">
            <a:extLst>
              <a:ext uri="{FF2B5EF4-FFF2-40B4-BE49-F238E27FC236}">
                <a16:creationId xmlns:a16="http://schemas.microsoft.com/office/drawing/2014/main" id="{ED94DDED-3467-43EF-BE4E-9C4D7A17C7AD}"/>
              </a:ext>
            </a:extLst>
          </p:cNvPr>
          <p:cNvSpPr/>
          <p:nvPr/>
        </p:nvSpPr>
        <p:spPr>
          <a:xfrm>
            <a:off x="7947175" y="3289510"/>
            <a:ext cx="1720455" cy="728365"/>
          </a:xfrm>
          <a:prstGeom prst="rect">
            <a:avLst/>
          </a:prstGeom>
          <a:solidFill>
            <a:srgbClr val="CB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Routing Table for D</a:t>
            </a:r>
          </a:p>
          <a:p>
            <a:pPr algn="ctr"/>
            <a:r>
              <a:rPr lang="en-US" sz="1200"/>
              <a:t>192.168.1.0/26</a:t>
            </a:r>
          </a:p>
        </p:txBody>
      </p:sp>
    </p:spTree>
    <p:extLst>
      <p:ext uri="{BB962C8B-B14F-4D97-AF65-F5344CB8AC3E}">
        <p14:creationId xmlns:p14="http://schemas.microsoft.com/office/powerpoint/2010/main" val="3401432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092D-B73C-49C6-BA43-BFB857F3B4B0}"/>
              </a:ext>
            </a:extLst>
          </p:cNvPr>
          <p:cNvSpPr>
            <a:spLocks noGrp="1"/>
          </p:cNvSpPr>
          <p:nvPr>
            <p:ph type="title"/>
          </p:nvPr>
        </p:nvSpPr>
        <p:spPr/>
        <p:txBody>
          <a:bodyPr>
            <a:normAutofit/>
          </a:bodyPr>
          <a:lstStyle/>
          <a:p>
            <a:r>
              <a:rPr lang="en-US" sz="2800">
                <a:latin typeface="Bahnschrift" panose="020B0502040204020203" pitchFamily="34" charset="0"/>
                <a:ea typeface="Segoe UI Emoji" panose="020B0502040204020203" pitchFamily="34" charset="0"/>
                <a:cs typeface="Times New Roman" panose="02020603050405020304" pitchFamily="18" charset="0"/>
              </a:rPr>
              <a:t>3) VLSM VÀ CIDR</a:t>
            </a:r>
            <a:endParaRPr lang="en-US"/>
          </a:p>
        </p:txBody>
      </p:sp>
      <p:sp>
        <p:nvSpPr>
          <p:cNvPr id="5" name="Slide Number Placeholder 4">
            <a:extLst>
              <a:ext uri="{FF2B5EF4-FFF2-40B4-BE49-F238E27FC236}">
                <a16:creationId xmlns:a16="http://schemas.microsoft.com/office/drawing/2014/main" id="{58AC52EA-8706-4C41-9FD7-55AA61A69F50}"/>
              </a:ext>
            </a:extLst>
          </p:cNvPr>
          <p:cNvSpPr>
            <a:spLocks noGrp="1"/>
          </p:cNvSpPr>
          <p:nvPr>
            <p:ph type="sldNum" sz="quarter" idx="4"/>
          </p:nvPr>
        </p:nvSpPr>
        <p:spPr/>
        <p:txBody>
          <a:bodyPr/>
          <a:lstStyle/>
          <a:p>
            <a:fld id="{9860EDB8-5305-433F-BE41-D7A86D811DB3}" type="slidenum">
              <a:rPr lang="en-US" smtClean="0"/>
              <a:pPr/>
              <a:t>23</a:t>
            </a:fld>
            <a:endParaRPr lang="en-US"/>
          </a:p>
        </p:txBody>
      </p:sp>
      <p:sp>
        <p:nvSpPr>
          <p:cNvPr id="12" name="TextBox 11">
            <a:extLst>
              <a:ext uri="{FF2B5EF4-FFF2-40B4-BE49-F238E27FC236}">
                <a16:creationId xmlns:a16="http://schemas.microsoft.com/office/drawing/2014/main" id="{A8BCBF0E-C646-43E8-B920-F544E16B1A02}"/>
              </a:ext>
            </a:extLst>
          </p:cNvPr>
          <p:cNvSpPr txBox="1"/>
          <p:nvPr/>
        </p:nvSpPr>
        <p:spPr>
          <a:xfrm>
            <a:off x="664307" y="1500554"/>
            <a:ext cx="10699261" cy="923330"/>
          </a:xfrm>
          <a:prstGeom prst="rect">
            <a:avLst/>
          </a:prstGeom>
          <a:noFill/>
        </p:spPr>
        <p:txBody>
          <a:bodyPr wrap="square" rtlCol="0">
            <a:spAutoFit/>
          </a:bodyPr>
          <a:lstStyle/>
          <a:p>
            <a:r>
              <a:rPr lang="en-US"/>
              <a:t>Một mạng cần phân bổ IP theo kỹ thuật CIDR với số phòng ban như sau:</a:t>
            </a:r>
          </a:p>
          <a:p>
            <a:r>
              <a:rPr lang="en-US" b="1">
                <a:solidFill>
                  <a:srgbClr val="FF0000"/>
                </a:solidFill>
              </a:rPr>
              <a:t>Kế toán: 10	Kinh Doanh: 20		Nhân Sự: 5		Thiết kế: 8</a:t>
            </a:r>
          </a:p>
          <a:p>
            <a:r>
              <a:rPr lang="en-US"/>
              <a:t>Hãy sử dụng 1 NET ID: 192.168.1.0/24 để phân bố địa chỉ IP sao cho số lượng Broadcast là tối thiểu? </a:t>
            </a:r>
          </a:p>
        </p:txBody>
      </p:sp>
      <p:graphicFrame>
        <p:nvGraphicFramePr>
          <p:cNvPr id="13" name="Table 13">
            <a:extLst>
              <a:ext uri="{FF2B5EF4-FFF2-40B4-BE49-F238E27FC236}">
                <a16:creationId xmlns:a16="http://schemas.microsoft.com/office/drawing/2014/main" id="{08A6020E-D88F-441D-83B2-65370AEEBAB3}"/>
              </a:ext>
            </a:extLst>
          </p:cNvPr>
          <p:cNvGraphicFramePr>
            <a:graphicFrameLocks noGrp="1"/>
          </p:cNvGraphicFramePr>
          <p:nvPr/>
        </p:nvGraphicFramePr>
        <p:xfrm>
          <a:off x="742462" y="2579917"/>
          <a:ext cx="10621104" cy="1854200"/>
        </p:xfrm>
        <a:graphic>
          <a:graphicData uri="http://schemas.openxmlformats.org/drawingml/2006/table">
            <a:tbl>
              <a:tblPr firstRow="1" bandRow="1">
                <a:tableStyleId>{5C22544A-7EE6-4342-B048-85BDC9FD1C3A}</a:tableStyleId>
              </a:tblPr>
              <a:tblGrid>
                <a:gridCol w="1770184">
                  <a:extLst>
                    <a:ext uri="{9D8B030D-6E8A-4147-A177-3AD203B41FA5}">
                      <a16:colId xmlns:a16="http://schemas.microsoft.com/office/drawing/2014/main" val="880758270"/>
                    </a:ext>
                  </a:extLst>
                </a:gridCol>
                <a:gridCol w="1770184">
                  <a:extLst>
                    <a:ext uri="{9D8B030D-6E8A-4147-A177-3AD203B41FA5}">
                      <a16:colId xmlns:a16="http://schemas.microsoft.com/office/drawing/2014/main" val="2598693783"/>
                    </a:ext>
                  </a:extLst>
                </a:gridCol>
                <a:gridCol w="1770184">
                  <a:extLst>
                    <a:ext uri="{9D8B030D-6E8A-4147-A177-3AD203B41FA5}">
                      <a16:colId xmlns:a16="http://schemas.microsoft.com/office/drawing/2014/main" val="1612555412"/>
                    </a:ext>
                  </a:extLst>
                </a:gridCol>
                <a:gridCol w="1770184">
                  <a:extLst>
                    <a:ext uri="{9D8B030D-6E8A-4147-A177-3AD203B41FA5}">
                      <a16:colId xmlns:a16="http://schemas.microsoft.com/office/drawing/2014/main" val="42509230"/>
                    </a:ext>
                  </a:extLst>
                </a:gridCol>
                <a:gridCol w="1770184">
                  <a:extLst>
                    <a:ext uri="{9D8B030D-6E8A-4147-A177-3AD203B41FA5}">
                      <a16:colId xmlns:a16="http://schemas.microsoft.com/office/drawing/2014/main" val="1094983753"/>
                    </a:ext>
                  </a:extLst>
                </a:gridCol>
                <a:gridCol w="1770184">
                  <a:extLst>
                    <a:ext uri="{9D8B030D-6E8A-4147-A177-3AD203B41FA5}">
                      <a16:colId xmlns:a16="http://schemas.microsoft.com/office/drawing/2014/main" val="3002493168"/>
                    </a:ext>
                  </a:extLst>
                </a:gridCol>
              </a:tblGrid>
              <a:tr h="370840">
                <a:tc>
                  <a:txBody>
                    <a:bodyPr/>
                    <a:lstStyle/>
                    <a:p>
                      <a:r>
                        <a:rPr lang="en-US"/>
                        <a:t>Phòng </a:t>
                      </a:r>
                    </a:p>
                  </a:txBody>
                  <a:tcPr/>
                </a:tc>
                <a:tc>
                  <a:txBody>
                    <a:bodyPr/>
                    <a:lstStyle/>
                    <a:p>
                      <a:r>
                        <a:rPr lang="en-US"/>
                        <a:t>NET ID</a:t>
                      </a:r>
                    </a:p>
                  </a:txBody>
                  <a:tcPr/>
                </a:tc>
                <a:tc>
                  <a:txBody>
                    <a:bodyPr/>
                    <a:lstStyle/>
                    <a:p>
                      <a:r>
                        <a:rPr lang="en-US"/>
                        <a:t>CIDR</a:t>
                      </a:r>
                    </a:p>
                  </a:txBody>
                  <a:tcPr/>
                </a:tc>
                <a:tc>
                  <a:txBody>
                    <a:bodyPr/>
                    <a:lstStyle/>
                    <a:p>
                      <a:r>
                        <a:rPr lang="en-US"/>
                        <a:t>FIRST IP</a:t>
                      </a:r>
                    </a:p>
                  </a:txBody>
                  <a:tcPr/>
                </a:tc>
                <a:tc>
                  <a:txBody>
                    <a:bodyPr/>
                    <a:lstStyle/>
                    <a:p>
                      <a:r>
                        <a:rPr lang="en-US"/>
                        <a:t>LAST IP</a:t>
                      </a:r>
                    </a:p>
                  </a:txBody>
                  <a:tcPr/>
                </a:tc>
                <a:tc>
                  <a:txBody>
                    <a:bodyPr/>
                    <a:lstStyle/>
                    <a:p>
                      <a:r>
                        <a:rPr lang="en-US"/>
                        <a:t>BROADCAST</a:t>
                      </a:r>
                    </a:p>
                  </a:txBody>
                  <a:tcPr/>
                </a:tc>
                <a:extLst>
                  <a:ext uri="{0D108BD9-81ED-4DB2-BD59-A6C34878D82A}">
                    <a16:rowId xmlns:a16="http://schemas.microsoft.com/office/drawing/2014/main" val="1926421717"/>
                  </a:ext>
                </a:extLst>
              </a:tr>
              <a:tr h="370840">
                <a:tc>
                  <a:txBody>
                    <a:bodyPr/>
                    <a:lstStyle/>
                    <a:p>
                      <a:r>
                        <a:rPr lang="en-US"/>
                        <a:t>KẾ TOÁN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52180309"/>
                  </a:ext>
                </a:extLst>
              </a:tr>
              <a:tr h="370840">
                <a:tc>
                  <a:txBody>
                    <a:bodyPr/>
                    <a:lstStyle/>
                    <a:p>
                      <a:r>
                        <a:rPr lang="en-US"/>
                        <a:t>KINH DOANH</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3922542"/>
                  </a:ext>
                </a:extLst>
              </a:tr>
              <a:tr h="370840">
                <a:tc>
                  <a:txBody>
                    <a:bodyPr/>
                    <a:lstStyle/>
                    <a:p>
                      <a:r>
                        <a:rPr lang="en-US"/>
                        <a:t>NHÂN SỰ</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08699020"/>
                  </a:ext>
                </a:extLst>
              </a:tr>
              <a:tr h="370840">
                <a:tc>
                  <a:txBody>
                    <a:bodyPr/>
                    <a:lstStyle/>
                    <a:p>
                      <a:r>
                        <a:rPr lang="en-US"/>
                        <a:t>THIẾT KẾ</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37300589"/>
                  </a:ext>
                </a:extLst>
              </a:tr>
            </a:tbl>
          </a:graphicData>
        </a:graphic>
      </p:graphicFrame>
      <p:sp>
        <p:nvSpPr>
          <p:cNvPr id="14" name="TextBox 13">
            <a:extLst>
              <a:ext uri="{FF2B5EF4-FFF2-40B4-BE49-F238E27FC236}">
                <a16:creationId xmlns:a16="http://schemas.microsoft.com/office/drawing/2014/main" id="{7437B9BB-3B34-452F-AD72-3F9A50F3DC9A}"/>
              </a:ext>
            </a:extLst>
          </p:cNvPr>
          <p:cNvSpPr txBox="1"/>
          <p:nvPr/>
        </p:nvSpPr>
        <p:spPr>
          <a:xfrm>
            <a:off x="742462" y="4526525"/>
            <a:ext cx="8646791" cy="369332"/>
          </a:xfrm>
          <a:prstGeom prst="rect">
            <a:avLst/>
          </a:prstGeom>
          <a:noFill/>
        </p:spPr>
        <p:txBody>
          <a:bodyPr wrap="none" rtlCol="0">
            <a:spAutoFit/>
          </a:bodyPr>
          <a:lstStyle/>
          <a:p>
            <a:r>
              <a:rPr lang="en-US" i="1">
                <a:solidFill>
                  <a:srgbClr val="FF0000"/>
                </a:solidFill>
              </a:rPr>
              <a:t>* CÁC BẠN CÓ 15 PHÚT ĐỂ TÍNH CÁC THÔNG SỐ CÒN THIẾU TRONG BẢNG TRÊN!</a:t>
            </a:r>
          </a:p>
        </p:txBody>
      </p:sp>
    </p:spTree>
    <p:extLst>
      <p:ext uri="{BB962C8B-B14F-4D97-AF65-F5344CB8AC3E}">
        <p14:creationId xmlns:p14="http://schemas.microsoft.com/office/powerpoint/2010/main" val="198517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092D-B73C-49C6-BA43-BFB857F3B4B0}"/>
              </a:ext>
            </a:extLst>
          </p:cNvPr>
          <p:cNvSpPr>
            <a:spLocks noGrp="1"/>
          </p:cNvSpPr>
          <p:nvPr>
            <p:ph type="title"/>
          </p:nvPr>
        </p:nvSpPr>
        <p:spPr/>
        <p:txBody>
          <a:bodyPr>
            <a:normAutofit/>
          </a:bodyPr>
          <a:lstStyle/>
          <a:p>
            <a:r>
              <a:rPr lang="en-US" sz="2800">
                <a:latin typeface="Bahnschrift" panose="020B0502040204020203" pitchFamily="34" charset="0"/>
                <a:ea typeface="Segoe UI Emoji" panose="020B0502040204020203" pitchFamily="34" charset="0"/>
                <a:cs typeface="Times New Roman" panose="02020603050405020304" pitchFamily="18" charset="0"/>
              </a:rPr>
              <a:t>3) VLSM VÀ CIDR</a:t>
            </a:r>
            <a:endParaRPr lang="en-US"/>
          </a:p>
        </p:txBody>
      </p:sp>
      <p:sp>
        <p:nvSpPr>
          <p:cNvPr id="5" name="Slide Number Placeholder 4">
            <a:extLst>
              <a:ext uri="{FF2B5EF4-FFF2-40B4-BE49-F238E27FC236}">
                <a16:creationId xmlns:a16="http://schemas.microsoft.com/office/drawing/2014/main" id="{58AC52EA-8706-4C41-9FD7-55AA61A69F50}"/>
              </a:ext>
            </a:extLst>
          </p:cNvPr>
          <p:cNvSpPr>
            <a:spLocks noGrp="1"/>
          </p:cNvSpPr>
          <p:nvPr>
            <p:ph type="sldNum" sz="quarter" idx="4"/>
          </p:nvPr>
        </p:nvSpPr>
        <p:spPr/>
        <p:txBody>
          <a:bodyPr/>
          <a:lstStyle/>
          <a:p>
            <a:fld id="{9860EDB8-5305-433F-BE41-D7A86D811DB3}" type="slidenum">
              <a:rPr lang="en-US" smtClean="0"/>
              <a:pPr/>
              <a:t>24</a:t>
            </a:fld>
            <a:endParaRPr lang="en-US"/>
          </a:p>
        </p:txBody>
      </p:sp>
      <p:pic>
        <p:nvPicPr>
          <p:cNvPr id="6" name="Picture 5">
            <a:extLst>
              <a:ext uri="{FF2B5EF4-FFF2-40B4-BE49-F238E27FC236}">
                <a16:creationId xmlns:a16="http://schemas.microsoft.com/office/drawing/2014/main" id="{1ED8A46C-5554-4D78-9303-555C1AC0490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l="1346" t="6076" r="7372" b="10249"/>
          <a:stretch/>
        </p:blipFill>
        <p:spPr>
          <a:xfrm>
            <a:off x="521207" y="1211551"/>
            <a:ext cx="9989775" cy="4994888"/>
          </a:xfrm>
          <a:prstGeom prst="rect">
            <a:avLst/>
          </a:prstGeom>
        </p:spPr>
      </p:pic>
    </p:spTree>
    <p:extLst>
      <p:ext uri="{BB962C8B-B14F-4D97-AF65-F5344CB8AC3E}">
        <p14:creationId xmlns:p14="http://schemas.microsoft.com/office/powerpoint/2010/main" val="3693792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092D-B73C-49C6-BA43-BFB857F3B4B0}"/>
              </a:ext>
            </a:extLst>
          </p:cNvPr>
          <p:cNvSpPr>
            <a:spLocks noGrp="1"/>
          </p:cNvSpPr>
          <p:nvPr>
            <p:ph type="title"/>
          </p:nvPr>
        </p:nvSpPr>
        <p:spPr/>
        <p:txBody>
          <a:bodyPr>
            <a:normAutofit/>
          </a:bodyPr>
          <a:lstStyle/>
          <a:p>
            <a:r>
              <a:rPr lang="en-US" sz="2800">
                <a:latin typeface="Bahnschrift" panose="020B0502040204020203" pitchFamily="34" charset="0"/>
                <a:ea typeface="Segoe UI Emoji" panose="020B0502040204020203" pitchFamily="34" charset="0"/>
                <a:cs typeface="Times New Roman" panose="02020603050405020304" pitchFamily="18" charset="0"/>
              </a:rPr>
              <a:t>3) VLSM VÀ CIDR</a:t>
            </a:r>
            <a:endParaRPr lang="en-US"/>
          </a:p>
        </p:txBody>
      </p:sp>
      <p:sp>
        <p:nvSpPr>
          <p:cNvPr id="5" name="Slide Number Placeholder 4">
            <a:extLst>
              <a:ext uri="{FF2B5EF4-FFF2-40B4-BE49-F238E27FC236}">
                <a16:creationId xmlns:a16="http://schemas.microsoft.com/office/drawing/2014/main" id="{58AC52EA-8706-4C41-9FD7-55AA61A69F50}"/>
              </a:ext>
            </a:extLst>
          </p:cNvPr>
          <p:cNvSpPr>
            <a:spLocks noGrp="1"/>
          </p:cNvSpPr>
          <p:nvPr>
            <p:ph type="sldNum" sz="quarter" idx="4"/>
          </p:nvPr>
        </p:nvSpPr>
        <p:spPr/>
        <p:txBody>
          <a:bodyPr/>
          <a:lstStyle/>
          <a:p>
            <a:fld id="{9860EDB8-5305-433F-BE41-D7A86D811DB3}" type="slidenum">
              <a:rPr lang="en-US" smtClean="0"/>
              <a:pPr/>
              <a:t>25</a:t>
            </a:fld>
            <a:endParaRPr lang="en-US"/>
          </a:p>
        </p:txBody>
      </p:sp>
      <p:sp>
        <p:nvSpPr>
          <p:cNvPr id="12" name="TextBox 11">
            <a:extLst>
              <a:ext uri="{FF2B5EF4-FFF2-40B4-BE49-F238E27FC236}">
                <a16:creationId xmlns:a16="http://schemas.microsoft.com/office/drawing/2014/main" id="{A8BCBF0E-C646-43E8-B920-F544E16B1A02}"/>
              </a:ext>
            </a:extLst>
          </p:cNvPr>
          <p:cNvSpPr txBox="1"/>
          <p:nvPr/>
        </p:nvSpPr>
        <p:spPr>
          <a:xfrm>
            <a:off x="664307" y="1500554"/>
            <a:ext cx="10699261" cy="923330"/>
          </a:xfrm>
          <a:prstGeom prst="rect">
            <a:avLst/>
          </a:prstGeom>
          <a:noFill/>
        </p:spPr>
        <p:txBody>
          <a:bodyPr wrap="square" rtlCol="0">
            <a:spAutoFit/>
          </a:bodyPr>
          <a:lstStyle/>
          <a:p>
            <a:r>
              <a:rPr lang="en-US"/>
              <a:t>Một mạng cần phân bổ IP theo kỹ thuật CIDR với số phòng ban như sau:</a:t>
            </a:r>
          </a:p>
          <a:p>
            <a:r>
              <a:rPr lang="en-US" b="1">
                <a:solidFill>
                  <a:srgbClr val="FF0000"/>
                </a:solidFill>
              </a:rPr>
              <a:t>Kế toán: 10	Kinh Doanh: 20		Nhân Sự: 5		Thiết kế: 8</a:t>
            </a:r>
          </a:p>
          <a:p>
            <a:r>
              <a:rPr lang="en-US"/>
              <a:t>Hãy sử dụng 1 NET ID: 192.168.1.0/24 để phân bố địa chỉ IP sao cho số lượng Broadcast là tối thiểu? </a:t>
            </a:r>
          </a:p>
        </p:txBody>
      </p:sp>
      <p:graphicFrame>
        <p:nvGraphicFramePr>
          <p:cNvPr id="13" name="Table 13">
            <a:extLst>
              <a:ext uri="{FF2B5EF4-FFF2-40B4-BE49-F238E27FC236}">
                <a16:creationId xmlns:a16="http://schemas.microsoft.com/office/drawing/2014/main" id="{08A6020E-D88F-441D-83B2-65370AEEBAB3}"/>
              </a:ext>
            </a:extLst>
          </p:cNvPr>
          <p:cNvGraphicFramePr>
            <a:graphicFrameLocks noGrp="1"/>
          </p:cNvGraphicFramePr>
          <p:nvPr/>
        </p:nvGraphicFramePr>
        <p:xfrm>
          <a:off x="703385" y="3744504"/>
          <a:ext cx="9630700" cy="2232085"/>
        </p:xfrm>
        <a:graphic>
          <a:graphicData uri="http://schemas.openxmlformats.org/drawingml/2006/table">
            <a:tbl>
              <a:tblPr firstRow="1" bandRow="1">
                <a:tableStyleId>{5940675A-B579-460E-94D1-54222C63F5DA}</a:tableStyleId>
              </a:tblPr>
              <a:tblGrid>
                <a:gridCol w="1770184">
                  <a:extLst>
                    <a:ext uri="{9D8B030D-6E8A-4147-A177-3AD203B41FA5}">
                      <a16:colId xmlns:a16="http://schemas.microsoft.com/office/drawing/2014/main" val="880758270"/>
                    </a:ext>
                  </a:extLst>
                </a:gridCol>
                <a:gridCol w="1770184">
                  <a:extLst>
                    <a:ext uri="{9D8B030D-6E8A-4147-A177-3AD203B41FA5}">
                      <a16:colId xmlns:a16="http://schemas.microsoft.com/office/drawing/2014/main" val="2598693783"/>
                    </a:ext>
                  </a:extLst>
                </a:gridCol>
                <a:gridCol w="779780">
                  <a:extLst>
                    <a:ext uri="{9D8B030D-6E8A-4147-A177-3AD203B41FA5}">
                      <a16:colId xmlns:a16="http://schemas.microsoft.com/office/drawing/2014/main" val="1612555412"/>
                    </a:ext>
                  </a:extLst>
                </a:gridCol>
                <a:gridCol w="1770184">
                  <a:extLst>
                    <a:ext uri="{9D8B030D-6E8A-4147-A177-3AD203B41FA5}">
                      <a16:colId xmlns:a16="http://schemas.microsoft.com/office/drawing/2014/main" val="42509230"/>
                    </a:ext>
                  </a:extLst>
                </a:gridCol>
                <a:gridCol w="1770184">
                  <a:extLst>
                    <a:ext uri="{9D8B030D-6E8A-4147-A177-3AD203B41FA5}">
                      <a16:colId xmlns:a16="http://schemas.microsoft.com/office/drawing/2014/main" val="1094983753"/>
                    </a:ext>
                  </a:extLst>
                </a:gridCol>
                <a:gridCol w="1770184">
                  <a:extLst>
                    <a:ext uri="{9D8B030D-6E8A-4147-A177-3AD203B41FA5}">
                      <a16:colId xmlns:a16="http://schemas.microsoft.com/office/drawing/2014/main" val="3002493168"/>
                    </a:ext>
                  </a:extLst>
                </a:gridCol>
              </a:tblGrid>
              <a:tr h="446417">
                <a:tc>
                  <a:txBody>
                    <a:bodyPr/>
                    <a:lstStyle/>
                    <a:p>
                      <a:r>
                        <a:rPr lang="en-US" b="1"/>
                        <a:t>PHÒNG </a:t>
                      </a:r>
                    </a:p>
                  </a:txBody>
                  <a:tcPr/>
                </a:tc>
                <a:tc>
                  <a:txBody>
                    <a:bodyPr/>
                    <a:lstStyle/>
                    <a:p>
                      <a:r>
                        <a:rPr lang="en-US" b="1"/>
                        <a:t>NET ID</a:t>
                      </a:r>
                    </a:p>
                  </a:txBody>
                  <a:tcPr>
                    <a:solidFill>
                      <a:srgbClr val="FFCCFF"/>
                    </a:solidFill>
                  </a:tcPr>
                </a:tc>
                <a:tc>
                  <a:txBody>
                    <a:bodyPr/>
                    <a:lstStyle/>
                    <a:p>
                      <a:r>
                        <a:rPr lang="en-US" b="1">
                          <a:solidFill>
                            <a:srgbClr val="FF0000"/>
                          </a:solidFill>
                        </a:rPr>
                        <a:t>CIDR</a:t>
                      </a:r>
                    </a:p>
                  </a:txBody>
                  <a:tcPr/>
                </a:tc>
                <a:tc>
                  <a:txBody>
                    <a:bodyPr/>
                    <a:lstStyle/>
                    <a:p>
                      <a:r>
                        <a:rPr lang="en-US" b="1"/>
                        <a:t>FIRST IP</a:t>
                      </a:r>
                    </a:p>
                  </a:txBody>
                  <a:tcPr>
                    <a:solidFill>
                      <a:schemeClr val="accent4">
                        <a:lumMod val="40000"/>
                        <a:lumOff val="60000"/>
                      </a:schemeClr>
                    </a:solidFill>
                  </a:tcPr>
                </a:tc>
                <a:tc>
                  <a:txBody>
                    <a:bodyPr/>
                    <a:lstStyle/>
                    <a:p>
                      <a:r>
                        <a:rPr lang="en-US" b="1"/>
                        <a:t>LAST IP</a:t>
                      </a:r>
                    </a:p>
                  </a:txBody>
                  <a:tcPr>
                    <a:solidFill>
                      <a:schemeClr val="accent4">
                        <a:lumMod val="40000"/>
                        <a:lumOff val="60000"/>
                      </a:schemeClr>
                    </a:solidFill>
                  </a:tcPr>
                </a:tc>
                <a:tc>
                  <a:txBody>
                    <a:bodyPr/>
                    <a:lstStyle/>
                    <a:p>
                      <a:r>
                        <a:rPr lang="en-US" b="1"/>
                        <a:t>BROADCAST</a:t>
                      </a:r>
                    </a:p>
                  </a:txBody>
                  <a:tcPr>
                    <a:solidFill>
                      <a:srgbClr val="E72B78"/>
                    </a:solidFill>
                  </a:tcPr>
                </a:tc>
                <a:extLst>
                  <a:ext uri="{0D108BD9-81ED-4DB2-BD59-A6C34878D82A}">
                    <a16:rowId xmlns:a16="http://schemas.microsoft.com/office/drawing/2014/main" val="1926421717"/>
                  </a:ext>
                </a:extLst>
              </a:tr>
              <a:tr h="446417">
                <a:tc>
                  <a:txBody>
                    <a:bodyPr/>
                    <a:lstStyle/>
                    <a:p>
                      <a:r>
                        <a:rPr lang="en-US"/>
                        <a:t>KẾ TOÁN</a:t>
                      </a:r>
                    </a:p>
                  </a:txBody>
                  <a:tcPr/>
                </a:tc>
                <a:tc>
                  <a:txBody>
                    <a:bodyPr/>
                    <a:lstStyle/>
                    <a:p>
                      <a:r>
                        <a:rPr lang="en-US"/>
                        <a:t>192.168.1.0</a:t>
                      </a:r>
                    </a:p>
                  </a:txBody>
                  <a:tcPr>
                    <a:solidFill>
                      <a:srgbClr val="FFCCFF"/>
                    </a:solidFill>
                  </a:tcPr>
                </a:tc>
                <a:tc>
                  <a:txBody>
                    <a:bodyPr/>
                    <a:lstStyle/>
                    <a:p>
                      <a:r>
                        <a:rPr lang="en-US">
                          <a:solidFill>
                            <a:srgbClr val="FF0000"/>
                          </a:solidFill>
                        </a:rPr>
                        <a:t>/27</a:t>
                      </a:r>
                    </a:p>
                  </a:txBody>
                  <a:tcPr/>
                </a:tc>
                <a:tc>
                  <a:txBody>
                    <a:bodyPr/>
                    <a:lstStyle/>
                    <a:p>
                      <a:r>
                        <a:rPr lang="en-US"/>
                        <a:t>192.168.1.1</a:t>
                      </a:r>
                    </a:p>
                  </a:txBody>
                  <a:tcPr>
                    <a:solidFill>
                      <a:schemeClr val="accent4">
                        <a:lumMod val="40000"/>
                        <a:lumOff val="60000"/>
                      </a:schemeClr>
                    </a:solidFill>
                  </a:tcPr>
                </a:tc>
                <a:tc>
                  <a:txBody>
                    <a:bodyPr/>
                    <a:lstStyle/>
                    <a:p>
                      <a:r>
                        <a:rPr lang="en-US"/>
                        <a:t>192.168.1.30</a:t>
                      </a:r>
                    </a:p>
                  </a:txBody>
                  <a:tcPr>
                    <a:solidFill>
                      <a:schemeClr val="accent4">
                        <a:lumMod val="40000"/>
                        <a:lumOff val="60000"/>
                      </a:schemeClr>
                    </a:solidFill>
                  </a:tcPr>
                </a:tc>
                <a:tc>
                  <a:txBody>
                    <a:bodyPr/>
                    <a:lstStyle/>
                    <a:p>
                      <a:r>
                        <a:rPr lang="en-US"/>
                        <a:t>192.168.1.31</a:t>
                      </a:r>
                    </a:p>
                  </a:txBody>
                  <a:tcPr>
                    <a:solidFill>
                      <a:srgbClr val="E72B78"/>
                    </a:solidFill>
                  </a:tcPr>
                </a:tc>
                <a:extLst>
                  <a:ext uri="{0D108BD9-81ED-4DB2-BD59-A6C34878D82A}">
                    <a16:rowId xmlns:a16="http://schemas.microsoft.com/office/drawing/2014/main" val="3352180309"/>
                  </a:ext>
                </a:extLst>
              </a:tr>
              <a:tr h="446417">
                <a:tc>
                  <a:txBody>
                    <a:bodyPr/>
                    <a:lstStyle/>
                    <a:p>
                      <a:r>
                        <a:rPr lang="en-US"/>
                        <a:t>KINH DOANH</a:t>
                      </a:r>
                    </a:p>
                  </a:txBody>
                  <a:tcPr/>
                </a:tc>
                <a:tc>
                  <a:txBody>
                    <a:bodyPr/>
                    <a:lstStyle/>
                    <a:p>
                      <a:r>
                        <a:rPr lang="en-US"/>
                        <a:t>192.168.1.32</a:t>
                      </a:r>
                    </a:p>
                  </a:txBody>
                  <a:tcPr>
                    <a:solidFill>
                      <a:srgbClr val="FF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0000"/>
                          </a:solidFill>
                        </a:rPr>
                        <a:t>/27</a:t>
                      </a:r>
                    </a:p>
                  </a:txBody>
                  <a:tcPr/>
                </a:tc>
                <a:tc>
                  <a:txBody>
                    <a:bodyPr/>
                    <a:lstStyle/>
                    <a:p>
                      <a:r>
                        <a:rPr lang="en-US"/>
                        <a:t>192.168.1.33</a:t>
                      </a:r>
                    </a:p>
                  </a:txBody>
                  <a:tcPr>
                    <a:solidFill>
                      <a:schemeClr val="accent4">
                        <a:lumMod val="40000"/>
                        <a:lumOff val="60000"/>
                      </a:schemeClr>
                    </a:solidFill>
                  </a:tcPr>
                </a:tc>
                <a:tc>
                  <a:txBody>
                    <a:bodyPr/>
                    <a:lstStyle/>
                    <a:p>
                      <a:r>
                        <a:rPr lang="en-US"/>
                        <a:t>192.168.1.62</a:t>
                      </a:r>
                    </a:p>
                  </a:txBody>
                  <a:tcPr>
                    <a:solidFill>
                      <a:schemeClr val="accent4">
                        <a:lumMod val="40000"/>
                        <a:lumOff val="60000"/>
                      </a:schemeClr>
                    </a:solidFill>
                  </a:tcPr>
                </a:tc>
                <a:tc>
                  <a:txBody>
                    <a:bodyPr/>
                    <a:lstStyle/>
                    <a:p>
                      <a:r>
                        <a:rPr lang="en-US"/>
                        <a:t>192.168.1.63</a:t>
                      </a:r>
                    </a:p>
                  </a:txBody>
                  <a:tcPr>
                    <a:solidFill>
                      <a:srgbClr val="E72B78"/>
                    </a:solidFill>
                  </a:tcPr>
                </a:tc>
                <a:extLst>
                  <a:ext uri="{0D108BD9-81ED-4DB2-BD59-A6C34878D82A}">
                    <a16:rowId xmlns:a16="http://schemas.microsoft.com/office/drawing/2014/main" val="3023922542"/>
                  </a:ext>
                </a:extLst>
              </a:tr>
              <a:tr h="446417">
                <a:tc>
                  <a:txBody>
                    <a:bodyPr/>
                    <a:lstStyle/>
                    <a:p>
                      <a:r>
                        <a:rPr lang="en-US"/>
                        <a:t>NHÂN SỰ</a:t>
                      </a:r>
                    </a:p>
                  </a:txBody>
                  <a:tcPr/>
                </a:tc>
                <a:tc>
                  <a:txBody>
                    <a:bodyPr/>
                    <a:lstStyle/>
                    <a:p>
                      <a:r>
                        <a:rPr lang="en-US"/>
                        <a:t>192.168.1.64</a:t>
                      </a:r>
                    </a:p>
                  </a:txBody>
                  <a:tcPr>
                    <a:solidFill>
                      <a:srgbClr val="FF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rgbClr val="FF0000"/>
                          </a:solidFill>
                          <a:effectLst/>
                          <a:uLnTx/>
                          <a:uFillTx/>
                        </a:rPr>
                        <a:t>/27</a:t>
                      </a:r>
                      <a:endParaRPr kumimoji="0" lang="en-US" sz="1800" b="0" i="0" u="none" strike="noStrike" kern="1200" cap="none" spc="0" normalizeH="0" baseline="0" noProof="0">
                        <a:ln>
                          <a:noFill/>
                        </a:ln>
                        <a:solidFill>
                          <a:srgbClr val="FF0000"/>
                        </a:solidFill>
                        <a:effectLst/>
                        <a:uLnTx/>
                        <a:uFillTx/>
                        <a:latin typeface="Segoe UI"/>
                        <a:ea typeface="+mn-ea"/>
                        <a:cs typeface="+mn-cs"/>
                      </a:endParaRPr>
                    </a:p>
                  </a:txBody>
                  <a:tcPr/>
                </a:tc>
                <a:tc>
                  <a:txBody>
                    <a:bodyPr/>
                    <a:lstStyle/>
                    <a:p>
                      <a:r>
                        <a:rPr lang="en-US"/>
                        <a:t>192.168.1.65</a:t>
                      </a:r>
                    </a:p>
                  </a:txBody>
                  <a:tcPr>
                    <a:solidFill>
                      <a:schemeClr val="accent4">
                        <a:lumMod val="40000"/>
                        <a:lumOff val="60000"/>
                      </a:schemeClr>
                    </a:solidFill>
                  </a:tcPr>
                </a:tc>
                <a:tc>
                  <a:txBody>
                    <a:bodyPr/>
                    <a:lstStyle/>
                    <a:p>
                      <a:r>
                        <a:rPr lang="en-US"/>
                        <a:t>192.168.1.94</a:t>
                      </a:r>
                    </a:p>
                  </a:txBody>
                  <a:tcPr>
                    <a:solidFill>
                      <a:schemeClr val="accent4">
                        <a:lumMod val="40000"/>
                        <a:lumOff val="60000"/>
                      </a:schemeClr>
                    </a:solidFill>
                  </a:tcPr>
                </a:tc>
                <a:tc>
                  <a:txBody>
                    <a:bodyPr/>
                    <a:lstStyle/>
                    <a:p>
                      <a:r>
                        <a:rPr lang="en-US"/>
                        <a:t>192.168.1.95</a:t>
                      </a:r>
                    </a:p>
                  </a:txBody>
                  <a:tcPr>
                    <a:solidFill>
                      <a:srgbClr val="E72B78"/>
                    </a:solidFill>
                  </a:tcPr>
                </a:tc>
                <a:extLst>
                  <a:ext uri="{0D108BD9-81ED-4DB2-BD59-A6C34878D82A}">
                    <a16:rowId xmlns:a16="http://schemas.microsoft.com/office/drawing/2014/main" val="3508699020"/>
                  </a:ext>
                </a:extLst>
              </a:tr>
              <a:tr h="446417">
                <a:tc>
                  <a:txBody>
                    <a:bodyPr/>
                    <a:lstStyle/>
                    <a:p>
                      <a:r>
                        <a:rPr lang="en-US"/>
                        <a:t>THIẾT KẾ</a:t>
                      </a:r>
                    </a:p>
                  </a:txBody>
                  <a:tcPr/>
                </a:tc>
                <a:tc>
                  <a:txBody>
                    <a:bodyPr/>
                    <a:lstStyle/>
                    <a:p>
                      <a:r>
                        <a:rPr lang="en-US"/>
                        <a:t>192.168.1.96</a:t>
                      </a:r>
                    </a:p>
                  </a:txBody>
                  <a:tcPr>
                    <a:solidFill>
                      <a:srgbClr val="FF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rgbClr val="FF0000"/>
                          </a:solidFill>
                          <a:effectLst/>
                          <a:uLnTx/>
                          <a:uFillTx/>
                        </a:rPr>
                        <a:t>/27</a:t>
                      </a:r>
                      <a:endParaRPr kumimoji="0" lang="en-US" sz="1800" b="0" i="0" u="none" strike="noStrike" kern="1200" cap="none" spc="0" normalizeH="0" baseline="0" noProof="0">
                        <a:ln>
                          <a:noFill/>
                        </a:ln>
                        <a:solidFill>
                          <a:srgbClr val="FF0000"/>
                        </a:solidFill>
                        <a:effectLst/>
                        <a:uLnTx/>
                        <a:uFillTx/>
                        <a:latin typeface="Segoe UI"/>
                        <a:ea typeface="+mn-ea"/>
                        <a:cs typeface="+mn-cs"/>
                      </a:endParaRPr>
                    </a:p>
                  </a:txBody>
                  <a:tcPr/>
                </a:tc>
                <a:tc>
                  <a:txBody>
                    <a:bodyPr/>
                    <a:lstStyle/>
                    <a:p>
                      <a:r>
                        <a:rPr lang="en-US"/>
                        <a:t>192.168.1.97</a:t>
                      </a:r>
                    </a:p>
                  </a:txBody>
                  <a:tcPr>
                    <a:solidFill>
                      <a:schemeClr val="accent4">
                        <a:lumMod val="40000"/>
                        <a:lumOff val="60000"/>
                      </a:schemeClr>
                    </a:solidFill>
                  </a:tcPr>
                </a:tc>
                <a:tc>
                  <a:txBody>
                    <a:bodyPr/>
                    <a:lstStyle/>
                    <a:p>
                      <a:r>
                        <a:rPr lang="en-US"/>
                        <a:t>192.168..126</a:t>
                      </a:r>
                    </a:p>
                  </a:txBody>
                  <a:tcPr>
                    <a:solidFill>
                      <a:schemeClr val="accent4">
                        <a:lumMod val="40000"/>
                        <a:lumOff val="60000"/>
                      </a:schemeClr>
                    </a:solidFill>
                  </a:tcPr>
                </a:tc>
                <a:tc>
                  <a:txBody>
                    <a:bodyPr/>
                    <a:lstStyle/>
                    <a:p>
                      <a:r>
                        <a:rPr lang="en-US"/>
                        <a:t>192.168.1.127</a:t>
                      </a:r>
                    </a:p>
                  </a:txBody>
                  <a:tcPr>
                    <a:solidFill>
                      <a:srgbClr val="E72B78"/>
                    </a:solidFill>
                  </a:tcPr>
                </a:tc>
                <a:extLst>
                  <a:ext uri="{0D108BD9-81ED-4DB2-BD59-A6C34878D82A}">
                    <a16:rowId xmlns:a16="http://schemas.microsoft.com/office/drawing/2014/main" val="4137300589"/>
                  </a:ext>
                </a:extLst>
              </a:tr>
            </a:tbl>
          </a:graphicData>
        </a:graphic>
      </p:graphicFrame>
      <p:pic>
        <p:nvPicPr>
          <p:cNvPr id="8" name="Picture 7">
            <a:extLst>
              <a:ext uri="{FF2B5EF4-FFF2-40B4-BE49-F238E27FC236}">
                <a16:creationId xmlns:a16="http://schemas.microsoft.com/office/drawing/2014/main" id="{215B7ABD-6B53-458A-A139-236367A8DCB9}"/>
              </a:ext>
            </a:extLst>
          </p:cNvPr>
          <p:cNvPicPr>
            <a:picLocks noChangeAspect="1"/>
          </p:cNvPicPr>
          <p:nvPr/>
        </p:nvPicPr>
        <p:blipFill>
          <a:blip r:embed="rId2"/>
          <a:stretch>
            <a:fillRect/>
          </a:stretch>
        </p:blipFill>
        <p:spPr>
          <a:xfrm>
            <a:off x="703384" y="2473843"/>
            <a:ext cx="9596801" cy="1220702"/>
          </a:xfrm>
          <a:prstGeom prst="rect">
            <a:avLst/>
          </a:prstGeom>
        </p:spPr>
      </p:pic>
    </p:spTree>
    <p:extLst>
      <p:ext uri="{BB962C8B-B14F-4D97-AF65-F5344CB8AC3E}">
        <p14:creationId xmlns:p14="http://schemas.microsoft.com/office/powerpoint/2010/main" val="3658229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39DDA-E3B9-EC9E-7A6B-0F04E6F48790}"/>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B11151DF-8560-AC5F-BF40-AEE5946250CE}"/>
              </a:ext>
            </a:extLst>
          </p:cNvPr>
          <p:cNvSpPr>
            <a:spLocks noGrp="1"/>
          </p:cNvSpPr>
          <p:nvPr>
            <p:ph sz="quarter" idx="10"/>
          </p:nvPr>
        </p:nvSpPr>
        <p:spPr/>
        <p:txBody>
          <a:bodyPr/>
          <a:lstStyle/>
          <a:p>
            <a:endParaRPr lang="en-VN"/>
          </a:p>
        </p:txBody>
      </p:sp>
      <p:sp>
        <p:nvSpPr>
          <p:cNvPr id="4" name="Footer Placeholder 3">
            <a:extLst>
              <a:ext uri="{FF2B5EF4-FFF2-40B4-BE49-F238E27FC236}">
                <a16:creationId xmlns:a16="http://schemas.microsoft.com/office/drawing/2014/main" id="{2517B603-D2D7-E5AA-BF76-5E4102380E22}"/>
              </a:ext>
            </a:extLst>
          </p:cNvPr>
          <p:cNvSpPr>
            <a:spLocks noGrp="1"/>
          </p:cNvSpPr>
          <p:nvPr>
            <p:ph type="ftr" sz="quarter" idx="3"/>
          </p:nvPr>
        </p:nvSpPr>
        <p:spPr/>
        <p:txBody>
          <a:bodyPr/>
          <a:lstStyle/>
          <a:p>
            <a:r>
              <a:rPr lang="en-US"/>
              <a:t>Quản trị mạng Cisco - Ths. Nguyễn Quốc Sử</a:t>
            </a:r>
          </a:p>
        </p:txBody>
      </p:sp>
      <p:sp>
        <p:nvSpPr>
          <p:cNvPr id="5" name="Slide Number Placeholder 4">
            <a:extLst>
              <a:ext uri="{FF2B5EF4-FFF2-40B4-BE49-F238E27FC236}">
                <a16:creationId xmlns:a16="http://schemas.microsoft.com/office/drawing/2014/main" id="{050FFB67-C8FE-FA8C-FA73-45B2284B9E91}"/>
              </a:ext>
            </a:extLst>
          </p:cNvPr>
          <p:cNvSpPr>
            <a:spLocks noGrp="1"/>
          </p:cNvSpPr>
          <p:nvPr>
            <p:ph type="sldNum" sz="quarter" idx="4"/>
          </p:nvPr>
        </p:nvSpPr>
        <p:spPr/>
        <p:txBody>
          <a:bodyPr/>
          <a:lstStyle/>
          <a:p>
            <a:fld id="{9860EDB8-5305-433F-BE41-D7A86D811DB3}" type="slidenum">
              <a:rPr lang="en-US" smtClean="0"/>
              <a:pPr/>
              <a:t>26</a:t>
            </a:fld>
            <a:endParaRPr lang="en-US"/>
          </a:p>
        </p:txBody>
      </p:sp>
    </p:spTree>
    <p:extLst>
      <p:ext uri="{BB962C8B-B14F-4D97-AF65-F5344CB8AC3E}">
        <p14:creationId xmlns:p14="http://schemas.microsoft.com/office/powerpoint/2010/main" val="4294504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301P_067">
            <a:extLst>
              <a:ext uri="{FF2B5EF4-FFF2-40B4-BE49-F238E27FC236}">
                <a16:creationId xmlns:a16="http://schemas.microsoft.com/office/drawing/2014/main" id="{707D4A9C-0579-F33E-715E-FD828AA97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038" y="1905000"/>
            <a:ext cx="8615362" cy="393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a:extLst>
              <a:ext uri="{FF2B5EF4-FFF2-40B4-BE49-F238E27FC236}">
                <a16:creationId xmlns:a16="http://schemas.microsoft.com/office/drawing/2014/main" id="{950FBEEC-9B85-EDBC-8DC7-D4F60EF98271}"/>
              </a:ext>
            </a:extLst>
          </p:cNvPr>
          <p:cNvSpPr>
            <a:spLocks noGrp="1" noChangeArrowheads="1"/>
          </p:cNvSpPr>
          <p:nvPr>
            <p:ph type="title"/>
          </p:nvPr>
        </p:nvSpPr>
        <p:spPr/>
        <p:txBody>
          <a:bodyPr/>
          <a:lstStyle/>
          <a:p>
            <a:r>
              <a:rPr lang="en-US" altLang="en-US"/>
              <a:t>Local Area Network</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301P_068">
            <a:extLst>
              <a:ext uri="{FF2B5EF4-FFF2-40B4-BE49-F238E27FC236}">
                <a16:creationId xmlns:a16="http://schemas.microsoft.com/office/drawing/2014/main" id="{FC6A86C9-7F55-9039-878E-545489BC9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1554164"/>
            <a:ext cx="4838700"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a:extLst>
              <a:ext uri="{FF2B5EF4-FFF2-40B4-BE49-F238E27FC236}">
                <a16:creationId xmlns:a16="http://schemas.microsoft.com/office/drawing/2014/main" id="{FA47FB0A-5569-336E-B986-F7C1C60D08BA}"/>
              </a:ext>
            </a:extLst>
          </p:cNvPr>
          <p:cNvSpPr>
            <a:spLocks noGrp="1" noChangeArrowheads="1"/>
          </p:cNvSpPr>
          <p:nvPr>
            <p:ph type="title"/>
          </p:nvPr>
        </p:nvSpPr>
        <p:spPr/>
        <p:txBody>
          <a:bodyPr/>
          <a:lstStyle/>
          <a:p>
            <a:r>
              <a:rPr lang="en-US" altLang="en-US"/>
              <a:t>LAN Components</a:t>
            </a:r>
          </a:p>
        </p:txBody>
      </p:sp>
      <p:sp>
        <p:nvSpPr>
          <p:cNvPr id="5124" name="Rectangle 4">
            <a:extLst>
              <a:ext uri="{FF2B5EF4-FFF2-40B4-BE49-F238E27FC236}">
                <a16:creationId xmlns:a16="http://schemas.microsoft.com/office/drawing/2014/main" id="{9A0E6169-E27D-7F59-BA2E-45CBAAF439E7}"/>
              </a:ext>
            </a:extLst>
          </p:cNvPr>
          <p:cNvSpPr>
            <a:spLocks noGrp="1" noChangeArrowheads="1"/>
          </p:cNvSpPr>
          <p:nvPr>
            <p:ph type="body" idx="1"/>
          </p:nvPr>
        </p:nvSpPr>
        <p:spPr>
          <a:xfrm>
            <a:off x="1981200" y="1254125"/>
            <a:ext cx="3429000" cy="4800600"/>
          </a:xfrm>
          <a:noFill/>
        </p:spPr>
        <p:txBody>
          <a:bodyPr vert="horz" lIns="82121" tIns="45718" rIns="82121" bIns="45718" rtlCol="0">
            <a:normAutofit/>
          </a:bodyPr>
          <a:lstStyle/>
          <a:p>
            <a:pPr lvl="1"/>
            <a:r>
              <a:rPr lang="en-US" altLang="en-US" sz="1800"/>
              <a:t>Computers</a:t>
            </a:r>
          </a:p>
          <a:p>
            <a:pPr lvl="2"/>
            <a:r>
              <a:rPr lang="en-US" altLang="en-US" sz="1800"/>
              <a:t>PCs</a:t>
            </a:r>
          </a:p>
          <a:p>
            <a:pPr lvl="2"/>
            <a:r>
              <a:rPr lang="en-US" altLang="en-US" sz="1800"/>
              <a:t>Servers</a:t>
            </a:r>
          </a:p>
          <a:p>
            <a:pPr lvl="1"/>
            <a:r>
              <a:rPr lang="en-US" altLang="en-US" sz="1800"/>
              <a:t>Interconnections</a:t>
            </a:r>
          </a:p>
          <a:p>
            <a:pPr lvl="2"/>
            <a:r>
              <a:rPr lang="en-US" altLang="en-US" sz="1800"/>
              <a:t>NICs</a:t>
            </a:r>
          </a:p>
          <a:p>
            <a:pPr lvl="2"/>
            <a:r>
              <a:rPr lang="en-US" altLang="en-US" sz="1800"/>
              <a:t>Media</a:t>
            </a:r>
          </a:p>
          <a:p>
            <a:pPr lvl="1"/>
            <a:r>
              <a:rPr lang="en-US" altLang="en-US" sz="1800"/>
              <a:t>Network devices</a:t>
            </a:r>
          </a:p>
          <a:p>
            <a:pPr lvl="2"/>
            <a:r>
              <a:rPr lang="en-US" altLang="en-US" sz="1800"/>
              <a:t>Hubs</a:t>
            </a:r>
          </a:p>
          <a:p>
            <a:pPr lvl="2"/>
            <a:r>
              <a:rPr lang="en-US" altLang="en-US" sz="1800"/>
              <a:t>Switches</a:t>
            </a:r>
          </a:p>
          <a:p>
            <a:pPr lvl="2"/>
            <a:r>
              <a:rPr lang="en-US" altLang="en-US" sz="1800"/>
              <a:t>Routers</a:t>
            </a:r>
          </a:p>
          <a:p>
            <a:pPr lvl="1"/>
            <a:r>
              <a:rPr lang="en-US" altLang="en-US" sz="1800"/>
              <a:t>Protocols</a:t>
            </a:r>
          </a:p>
          <a:p>
            <a:pPr lvl="2"/>
            <a:r>
              <a:rPr lang="en-US" altLang="en-US" sz="1800"/>
              <a:t>Ethernet</a:t>
            </a:r>
          </a:p>
          <a:p>
            <a:pPr lvl="2"/>
            <a:r>
              <a:rPr lang="en-US" altLang="en-US" sz="1800"/>
              <a:t>IP</a:t>
            </a:r>
          </a:p>
          <a:p>
            <a:pPr lvl="2"/>
            <a:r>
              <a:rPr lang="en-US" altLang="en-US" sz="1800"/>
              <a:t>ARP</a:t>
            </a:r>
          </a:p>
          <a:p>
            <a:pPr lvl="2"/>
            <a:r>
              <a:rPr lang="en-US" altLang="en-US" sz="1800"/>
              <a:t>DHCP</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301P_069">
            <a:extLst>
              <a:ext uri="{FF2B5EF4-FFF2-40B4-BE49-F238E27FC236}">
                <a16:creationId xmlns:a16="http://schemas.microsoft.com/office/drawing/2014/main" id="{4055591D-B6E6-7C0F-9A40-01C95CB88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00" y="1555750"/>
            <a:ext cx="7689850"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3">
            <a:extLst>
              <a:ext uri="{FF2B5EF4-FFF2-40B4-BE49-F238E27FC236}">
                <a16:creationId xmlns:a16="http://schemas.microsoft.com/office/drawing/2014/main" id="{394FEF42-6056-A7CD-7D90-C332EA0D28FB}"/>
              </a:ext>
            </a:extLst>
          </p:cNvPr>
          <p:cNvSpPr>
            <a:spLocks noGrp="1" noChangeArrowheads="1"/>
          </p:cNvSpPr>
          <p:nvPr>
            <p:ph type="title"/>
          </p:nvPr>
        </p:nvSpPr>
        <p:spPr/>
        <p:txBody>
          <a:bodyPr/>
          <a:lstStyle/>
          <a:p>
            <a:r>
              <a:rPr lang="en-US" altLang="en-US"/>
              <a:t>LAN Sizes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456F2DD-473D-E44A-E52C-7BE80397D389}"/>
              </a:ext>
            </a:extLst>
          </p:cNvPr>
          <p:cNvPicPr>
            <a:picLocks noChangeAspect="1"/>
          </p:cNvPicPr>
          <p:nvPr/>
        </p:nvPicPr>
        <p:blipFill rotWithShape="1">
          <a:blip r:embed="rId3"/>
          <a:srcRect b="25000"/>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AE8852-BAC1-48B3-FA03-664F0F68497E}"/>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endParaRPr lang="en-US" sz="5200">
              <a:solidFill>
                <a:srgbClr val="FFFFFF"/>
              </a:solidFill>
            </a:endParaRPr>
          </a:p>
        </p:txBody>
      </p:sp>
    </p:spTree>
    <p:extLst>
      <p:ext uri="{BB962C8B-B14F-4D97-AF65-F5344CB8AC3E}">
        <p14:creationId xmlns:p14="http://schemas.microsoft.com/office/powerpoint/2010/main" val="1274473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descr="301P_952">
            <a:extLst>
              <a:ext uri="{FF2B5EF4-FFF2-40B4-BE49-F238E27FC236}">
                <a16:creationId xmlns:a16="http://schemas.microsoft.com/office/drawing/2014/main" id="{FC2F0332-5A0C-90D3-7325-3C10367D2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7089" y="1720851"/>
            <a:ext cx="8047037"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a:extLst>
              <a:ext uri="{FF2B5EF4-FFF2-40B4-BE49-F238E27FC236}">
                <a16:creationId xmlns:a16="http://schemas.microsoft.com/office/drawing/2014/main" id="{0346AC4C-BC78-4EB4-82B9-B28EDBD93E7A}"/>
              </a:ext>
            </a:extLst>
          </p:cNvPr>
          <p:cNvSpPr txBox="1">
            <a:spLocks noChangeArrowheads="1"/>
          </p:cNvSpPr>
          <p:nvPr/>
        </p:nvSpPr>
        <p:spPr bwMode="white">
          <a:xfrm>
            <a:off x="2179638" y="225425"/>
            <a:ext cx="814546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82124" tIns="41061" rIns="82124" bIns="41061" anchor="b"/>
          <a:lstStyle>
            <a:lvl1pPr defTabSz="814388">
              <a:lnSpc>
                <a:spcPct val="95000"/>
              </a:lnSpc>
              <a:spcBef>
                <a:spcPct val="35000"/>
              </a:spcBef>
              <a:buClr>
                <a:schemeClr val="accent1"/>
              </a:buClr>
              <a:buSzPct val="100000"/>
              <a:buFont typeface="Arial" panose="020B0604020202020204" pitchFamily="34" charset="0"/>
              <a:defRPr sz="2400" b="1">
                <a:solidFill>
                  <a:schemeClr val="tx1"/>
                </a:solidFill>
                <a:latin typeface="Arial" panose="020B0604020202020204" pitchFamily="34" charset="0"/>
              </a:defRPr>
            </a:lvl1pPr>
            <a:lvl2pPr marL="342900" indent="-228600" defTabSz="814388">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2pPr>
            <a:lvl3pPr marL="685800" indent="-228600" defTabSz="814388">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3pPr>
            <a:lvl4pPr marL="1028700" indent="-228600" defTabSz="814388">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4pPr>
            <a:lvl5pPr marL="1371600" indent="-228600" defTabSz="814388">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5pPr>
            <a:lvl6pPr marL="1828800" indent="-228600" defTabSz="814388"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6pPr>
            <a:lvl7pPr marL="2286000" indent="-228600" defTabSz="814388"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7pPr>
            <a:lvl8pPr marL="2743200" indent="-228600" defTabSz="814388"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8pPr>
            <a:lvl9pPr marL="3200400" indent="-228600" defTabSz="814388"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9pPr>
          </a:lstStyle>
          <a:p>
            <a:pPr>
              <a:lnSpc>
                <a:spcPct val="90000"/>
              </a:lnSpc>
              <a:spcBef>
                <a:spcPct val="0"/>
              </a:spcBef>
              <a:buClrTx/>
              <a:buSzTx/>
              <a:buFontTx/>
              <a:buNone/>
            </a:pPr>
            <a:r>
              <a:rPr lang="en-US" altLang="en-US" sz="3000">
                <a:solidFill>
                  <a:schemeClr val="bg1"/>
                </a:solidFill>
              </a:rPr>
              <a:t>LAN Standards</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1AE2A546-7A63-CB94-00AF-79A01D1AC5E8}"/>
              </a:ext>
            </a:extLst>
          </p:cNvPr>
          <p:cNvSpPr>
            <a:spLocks noGrp="1" noChangeArrowheads="1"/>
          </p:cNvSpPr>
          <p:nvPr>
            <p:ph type="title"/>
          </p:nvPr>
        </p:nvSpPr>
        <p:spPr/>
        <p:txBody>
          <a:bodyPr/>
          <a:lstStyle/>
          <a:p>
            <a:r>
              <a:rPr lang="en-US" altLang="en-US"/>
              <a:t>Ethernet Frame Structure</a:t>
            </a:r>
          </a:p>
        </p:txBody>
      </p:sp>
      <p:pic>
        <p:nvPicPr>
          <p:cNvPr id="8195" name="Picture 4" descr="022P_074">
            <a:extLst>
              <a:ext uri="{FF2B5EF4-FFF2-40B4-BE49-F238E27FC236}">
                <a16:creationId xmlns:a16="http://schemas.microsoft.com/office/drawing/2014/main" id="{4E110AF3-0C94-8105-287B-1F3D37D93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525" y="1541463"/>
            <a:ext cx="7659688"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301P_075">
            <a:extLst>
              <a:ext uri="{FF2B5EF4-FFF2-40B4-BE49-F238E27FC236}">
                <a16:creationId xmlns:a16="http://schemas.microsoft.com/office/drawing/2014/main" id="{644BAF0D-8F9B-CD4C-E378-65CA2B48B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0" y="1485901"/>
            <a:ext cx="7291388"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2">
            <a:extLst>
              <a:ext uri="{FF2B5EF4-FFF2-40B4-BE49-F238E27FC236}">
                <a16:creationId xmlns:a16="http://schemas.microsoft.com/office/drawing/2014/main" id="{72E07A97-A6FD-A635-ED50-E38214FFB67E}"/>
              </a:ext>
            </a:extLst>
          </p:cNvPr>
          <p:cNvSpPr txBox="1">
            <a:spLocks noChangeArrowheads="1"/>
          </p:cNvSpPr>
          <p:nvPr/>
        </p:nvSpPr>
        <p:spPr bwMode="white">
          <a:xfrm>
            <a:off x="2179638" y="225425"/>
            <a:ext cx="814546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82124" tIns="41061" rIns="82124" bIns="41061" anchor="b"/>
          <a:lstStyle>
            <a:lvl1pPr defTabSz="814388">
              <a:lnSpc>
                <a:spcPct val="95000"/>
              </a:lnSpc>
              <a:spcBef>
                <a:spcPct val="35000"/>
              </a:spcBef>
              <a:buClr>
                <a:schemeClr val="accent1"/>
              </a:buClr>
              <a:buSzPct val="100000"/>
              <a:buFont typeface="Arial" panose="020B0604020202020204" pitchFamily="34" charset="0"/>
              <a:defRPr sz="2400" b="1">
                <a:solidFill>
                  <a:schemeClr val="tx1"/>
                </a:solidFill>
                <a:latin typeface="Arial" panose="020B0604020202020204" pitchFamily="34" charset="0"/>
              </a:defRPr>
            </a:lvl1pPr>
            <a:lvl2pPr marL="342900" indent="-228600" defTabSz="814388">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2pPr>
            <a:lvl3pPr marL="685800" indent="-228600" defTabSz="814388">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3pPr>
            <a:lvl4pPr marL="1028700" indent="-228600" defTabSz="814388">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4pPr>
            <a:lvl5pPr marL="1371600" indent="-228600" defTabSz="814388">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5pPr>
            <a:lvl6pPr marL="1828800" indent="-228600" defTabSz="814388"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6pPr>
            <a:lvl7pPr marL="2286000" indent="-228600" defTabSz="814388"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7pPr>
            <a:lvl8pPr marL="2743200" indent="-228600" defTabSz="814388"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8pPr>
            <a:lvl9pPr marL="3200400" indent="-228600" defTabSz="814388"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9pPr>
          </a:lstStyle>
          <a:p>
            <a:pPr>
              <a:lnSpc>
                <a:spcPct val="90000"/>
              </a:lnSpc>
              <a:spcBef>
                <a:spcPct val="0"/>
              </a:spcBef>
              <a:buClrTx/>
              <a:buSzTx/>
              <a:buFontTx/>
              <a:buNone/>
            </a:pPr>
            <a:r>
              <a:rPr lang="en-US" altLang="en-US" sz="3000">
                <a:solidFill>
                  <a:schemeClr val="bg1"/>
                </a:solidFill>
              </a:rPr>
              <a:t>Communicating Within the LAN</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descr="301P_951">
            <a:extLst>
              <a:ext uri="{FF2B5EF4-FFF2-40B4-BE49-F238E27FC236}">
                <a16:creationId xmlns:a16="http://schemas.microsoft.com/office/drawing/2014/main" id="{11EEDEF9-AE3E-31EB-DF18-389AD7DA7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600" y="1503364"/>
            <a:ext cx="7666038"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BD2257E7-E909-92E6-1C09-81697DD1E714}"/>
              </a:ext>
            </a:extLst>
          </p:cNvPr>
          <p:cNvSpPr>
            <a:spLocks noGrp="1" noChangeArrowheads="1"/>
          </p:cNvSpPr>
          <p:nvPr>
            <p:ph type="title"/>
          </p:nvPr>
        </p:nvSpPr>
        <p:spPr/>
        <p:txBody>
          <a:bodyPr/>
          <a:lstStyle/>
          <a:p>
            <a:r>
              <a:rPr lang="en-US" altLang="en-US"/>
              <a:t>MAC Address Components</a:t>
            </a:r>
          </a:p>
        </p:txBody>
      </p:sp>
      <p:sp>
        <p:nvSpPr>
          <p:cNvPr id="10244" name="Rectangle 1">
            <a:extLst>
              <a:ext uri="{FF2B5EF4-FFF2-40B4-BE49-F238E27FC236}">
                <a16:creationId xmlns:a16="http://schemas.microsoft.com/office/drawing/2014/main" id="{C88F7840-BA59-EF3E-5168-CDB45F2CCEEB}"/>
              </a:ext>
            </a:extLst>
          </p:cNvPr>
          <p:cNvSpPr>
            <a:spLocks noChangeArrowheads="1"/>
          </p:cNvSpPr>
          <p:nvPr/>
        </p:nvSpPr>
        <p:spPr bwMode="auto">
          <a:xfrm>
            <a:off x="3048000" y="5918201"/>
            <a:ext cx="64087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35000"/>
              </a:spcBef>
              <a:buClr>
                <a:schemeClr val="accent1"/>
              </a:buClr>
              <a:buSzPct val="100000"/>
              <a:buFont typeface="Arial" panose="020B0604020202020204" pitchFamily="34" charset="0"/>
              <a:defRPr sz="2400" b="1">
                <a:solidFill>
                  <a:schemeClr val="tx1"/>
                </a:solidFill>
                <a:latin typeface="Arial" panose="020B0604020202020204" pitchFamily="34" charset="0"/>
              </a:defRPr>
            </a:lvl1pPr>
            <a:lvl2pPr marL="742950" indent="-28575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2pPr>
            <a:lvl3pPr marL="11430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3pPr>
            <a:lvl4pPr marL="16002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4pPr>
            <a:lvl5pPr marL="20574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5pPr>
            <a:lvl6pPr marL="25146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6pPr>
            <a:lvl7pPr marL="29718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7pPr>
            <a:lvl8pPr marL="34290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8pPr>
            <a:lvl9pPr marL="38862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9pPr>
          </a:lstStyle>
          <a:p>
            <a:pPr algn="ctr">
              <a:lnSpc>
                <a:spcPct val="100000"/>
              </a:lnSpc>
              <a:spcBef>
                <a:spcPct val="0"/>
              </a:spcBef>
              <a:buClrTx/>
              <a:buSzTx/>
              <a:buFontTx/>
              <a:buNone/>
            </a:pPr>
            <a:r>
              <a:rPr lang="en-US" altLang="en-US" sz="2200"/>
              <a:t>OUI</a:t>
            </a:r>
            <a:r>
              <a:rPr lang="en-US" altLang="en-US" sz="2200" b="0"/>
              <a:t>: Organizational Unique Identifier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5" descr="301P_076">
            <a:extLst>
              <a:ext uri="{FF2B5EF4-FFF2-40B4-BE49-F238E27FC236}">
                <a16:creationId xmlns:a16="http://schemas.microsoft.com/office/drawing/2014/main" id="{D0EBCE05-E2D9-49D2-E904-BBF0ADD26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613" y="2635251"/>
            <a:ext cx="7789862"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2">
            <a:extLst>
              <a:ext uri="{FF2B5EF4-FFF2-40B4-BE49-F238E27FC236}">
                <a16:creationId xmlns:a16="http://schemas.microsoft.com/office/drawing/2014/main" id="{DECCECBD-AE6C-FE85-4D8D-68DC1F8FCB48}"/>
              </a:ext>
            </a:extLst>
          </p:cNvPr>
          <p:cNvSpPr>
            <a:spLocks noGrp="1" noChangeArrowheads="1"/>
          </p:cNvSpPr>
          <p:nvPr>
            <p:ph type="title"/>
          </p:nvPr>
        </p:nvSpPr>
        <p:spPr/>
        <p:txBody>
          <a:bodyPr/>
          <a:lstStyle/>
          <a:p>
            <a:r>
              <a:rPr lang="en-US" altLang="en-US"/>
              <a:t>MAC Addresses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8">
            <a:extLst>
              <a:ext uri="{FF2B5EF4-FFF2-40B4-BE49-F238E27FC236}">
                <a16:creationId xmlns:a16="http://schemas.microsoft.com/office/drawing/2014/main" id="{5B1AE3B6-AA10-C3AB-11AE-ACF02EC56896}"/>
              </a:ext>
            </a:extLst>
          </p:cNvPr>
          <p:cNvSpPr txBox="1">
            <a:spLocks noChangeArrowheads="1"/>
          </p:cNvSpPr>
          <p:nvPr/>
        </p:nvSpPr>
        <p:spPr bwMode="auto">
          <a:xfrm>
            <a:off x="2274888" y="4286251"/>
            <a:ext cx="772795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73022" tIns="36510" rIns="73022" bIns="36510">
            <a:spAutoFit/>
          </a:bodyPr>
          <a:lstStyle>
            <a:lvl1pPr marL="342900" indent="-342900">
              <a:lnSpc>
                <a:spcPct val="95000"/>
              </a:lnSpc>
              <a:spcBef>
                <a:spcPct val="35000"/>
              </a:spcBef>
              <a:buClr>
                <a:schemeClr val="accent1"/>
              </a:buClr>
              <a:buSzPct val="100000"/>
              <a:buFont typeface="Arial" panose="020B0604020202020204" pitchFamily="34" charset="0"/>
              <a:defRPr sz="2400" b="1">
                <a:solidFill>
                  <a:schemeClr val="tx1"/>
                </a:solidFill>
                <a:latin typeface="Arial" panose="020B0604020202020204" pitchFamily="34" charset="0"/>
              </a:defRPr>
            </a:lvl1pPr>
            <a:lvl2pPr marL="3429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2pPr>
            <a:lvl3pPr marL="11430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3pPr>
            <a:lvl4pPr marL="16002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4pPr>
            <a:lvl5pPr marL="20574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5pPr>
            <a:lvl6pPr marL="25146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6pPr>
            <a:lvl7pPr marL="29718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7pPr>
            <a:lvl8pPr marL="34290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8pPr>
            <a:lvl9pPr marL="38862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9pPr>
          </a:lstStyle>
          <a:p>
            <a:pPr lvl="1" algn="just">
              <a:buFont typeface="Wingdings" pitchFamily="2" charset="2"/>
              <a:buChar char="§"/>
            </a:pPr>
            <a:r>
              <a:rPr lang="en-US" altLang="en-US" sz="2200" b="0"/>
              <a:t>Signals degrade with transmission distance.</a:t>
            </a:r>
          </a:p>
          <a:p>
            <a:pPr lvl="1" algn="just">
              <a:buFont typeface="Wingdings" pitchFamily="2" charset="2"/>
              <a:buChar char="§"/>
            </a:pPr>
            <a:r>
              <a:rPr lang="en-US" altLang="en-US" sz="2200" b="0"/>
              <a:t>Each Ethernet type has a maximum segment length.</a:t>
            </a:r>
          </a:p>
        </p:txBody>
      </p:sp>
      <p:sp>
        <p:nvSpPr>
          <p:cNvPr id="12291" name="Rectangle 10">
            <a:extLst>
              <a:ext uri="{FF2B5EF4-FFF2-40B4-BE49-F238E27FC236}">
                <a16:creationId xmlns:a16="http://schemas.microsoft.com/office/drawing/2014/main" id="{09C62186-386C-BC3D-3123-813E634A0098}"/>
              </a:ext>
            </a:extLst>
          </p:cNvPr>
          <p:cNvSpPr>
            <a:spLocks noGrp="1" noChangeArrowheads="1"/>
          </p:cNvSpPr>
          <p:nvPr>
            <p:ph type="title"/>
          </p:nvPr>
        </p:nvSpPr>
        <p:spPr/>
        <p:txBody>
          <a:bodyPr/>
          <a:lstStyle/>
          <a:p>
            <a:r>
              <a:rPr lang="en-US" altLang="en-US"/>
              <a:t>LAN Segment Limitations</a:t>
            </a:r>
          </a:p>
        </p:txBody>
      </p:sp>
      <p:pic>
        <p:nvPicPr>
          <p:cNvPr id="12292" name="Picture 13" descr="301P_102">
            <a:extLst>
              <a:ext uri="{FF2B5EF4-FFF2-40B4-BE49-F238E27FC236}">
                <a16:creationId xmlns:a16="http://schemas.microsoft.com/office/drawing/2014/main" id="{914812A2-AD99-4E4D-A4B8-2DDF37BA2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286001"/>
            <a:ext cx="6472238"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4" descr="301P_103">
            <a:extLst>
              <a:ext uri="{FF2B5EF4-FFF2-40B4-BE49-F238E27FC236}">
                <a16:creationId xmlns:a16="http://schemas.microsoft.com/office/drawing/2014/main" id="{015DE378-3319-8CD9-C085-4F64F0E52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1" y="1752601"/>
            <a:ext cx="7426325" cy="239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a:extLst>
              <a:ext uri="{FF2B5EF4-FFF2-40B4-BE49-F238E27FC236}">
                <a16:creationId xmlns:a16="http://schemas.microsoft.com/office/drawing/2014/main" id="{311A84AA-A2DC-C61F-44A6-91CE7F09508D}"/>
              </a:ext>
            </a:extLst>
          </p:cNvPr>
          <p:cNvSpPr>
            <a:spLocks noGrp="1" noChangeArrowheads="1"/>
          </p:cNvSpPr>
          <p:nvPr>
            <p:ph type="title"/>
          </p:nvPr>
        </p:nvSpPr>
        <p:spPr/>
        <p:txBody>
          <a:bodyPr/>
          <a:lstStyle/>
          <a:p>
            <a:r>
              <a:rPr lang="en-US" altLang="en-US"/>
              <a:t>Extending LAN Segments</a:t>
            </a:r>
          </a:p>
        </p:txBody>
      </p:sp>
      <p:sp>
        <p:nvSpPr>
          <p:cNvPr id="13316" name="Text Box 12">
            <a:extLst>
              <a:ext uri="{FF2B5EF4-FFF2-40B4-BE49-F238E27FC236}">
                <a16:creationId xmlns:a16="http://schemas.microsoft.com/office/drawing/2014/main" id="{4D98D41A-9DD1-2277-7B29-6470D2D20A06}"/>
              </a:ext>
            </a:extLst>
          </p:cNvPr>
          <p:cNvSpPr txBox="1">
            <a:spLocks noChangeArrowheads="1"/>
          </p:cNvSpPr>
          <p:nvPr/>
        </p:nvSpPr>
        <p:spPr bwMode="auto">
          <a:xfrm>
            <a:off x="3652838" y="4538664"/>
            <a:ext cx="4826000"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lIns="73022" tIns="36510" rIns="73022" bIns="36510">
            <a:spAutoFit/>
          </a:bodyPr>
          <a:lstStyle>
            <a:lvl1pPr marL="342900" indent="-342900">
              <a:lnSpc>
                <a:spcPct val="95000"/>
              </a:lnSpc>
              <a:spcBef>
                <a:spcPct val="35000"/>
              </a:spcBef>
              <a:buClr>
                <a:schemeClr val="accent1"/>
              </a:buClr>
              <a:buSzPct val="100000"/>
              <a:buFont typeface="Arial" panose="020B0604020202020204" pitchFamily="34" charset="0"/>
              <a:defRPr sz="2400" b="1">
                <a:solidFill>
                  <a:schemeClr val="tx1"/>
                </a:solidFill>
                <a:latin typeface="Arial" panose="020B0604020202020204" pitchFamily="34" charset="0"/>
              </a:defRPr>
            </a:lvl1pPr>
            <a:lvl2pPr marL="3429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2pPr>
            <a:lvl3pPr marL="11430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3pPr>
            <a:lvl4pPr marL="16002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4pPr>
            <a:lvl5pPr marL="20574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5pPr>
            <a:lvl6pPr marL="25146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6pPr>
            <a:lvl7pPr marL="29718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7pPr>
            <a:lvl8pPr marL="34290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8pPr>
            <a:lvl9pPr marL="38862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9pPr>
          </a:lstStyle>
          <a:p>
            <a:pPr lvl="1" algn="just">
              <a:buFont typeface="Wingdings" pitchFamily="2" charset="2"/>
              <a:buChar char="§"/>
            </a:pPr>
            <a:r>
              <a:rPr lang="en-US" altLang="en-US" sz="2200" b="0"/>
              <a:t>Shares bandwidth</a:t>
            </a:r>
          </a:p>
          <a:p>
            <a:pPr lvl="1" algn="just">
              <a:buFont typeface="Wingdings" pitchFamily="2" charset="2"/>
              <a:buChar char="§"/>
            </a:pPr>
            <a:r>
              <a:rPr lang="en-US" altLang="en-US" sz="2200" b="0"/>
              <a:t>Extends cable distances</a:t>
            </a:r>
          </a:p>
          <a:p>
            <a:pPr lvl="1" algn="just">
              <a:buFont typeface="Wingdings" pitchFamily="2" charset="2"/>
              <a:buChar char="§"/>
            </a:pPr>
            <a:r>
              <a:rPr lang="en-US" altLang="en-US" sz="2200" b="0"/>
              <a:t>Repeats or amplifies signal</a:t>
            </a:r>
          </a:p>
          <a:p>
            <a:pPr lvl="1" algn="just">
              <a:buFont typeface="Wingdings" pitchFamily="2" charset="2"/>
              <a:buChar char="§"/>
            </a:pPr>
            <a:r>
              <a:rPr lang="en-US" altLang="en-US" sz="2200" b="0"/>
              <a:t>Half-duplex</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0" descr="301P_104">
            <a:extLst>
              <a:ext uri="{FF2B5EF4-FFF2-40B4-BE49-F238E27FC236}">
                <a16:creationId xmlns:a16="http://schemas.microsoft.com/office/drawing/2014/main" id="{1953DA72-6FC8-16FA-C47E-4188B0633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988" y="2476500"/>
            <a:ext cx="8585200"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3">
            <a:extLst>
              <a:ext uri="{FF2B5EF4-FFF2-40B4-BE49-F238E27FC236}">
                <a16:creationId xmlns:a16="http://schemas.microsoft.com/office/drawing/2014/main" id="{38DCAE58-847D-184E-EBE1-E5E6B4EFD198}"/>
              </a:ext>
            </a:extLst>
          </p:cNvPr>
          <p:cNvSpPr txBox="1">
            <a:spLocks noChangeArrowheads="1"/>
          </p:cNvSpPr>
          <p:nvPr/>
        </p:nvSpPr>
        <p:spPr bwMode="white">
          <a:xfrm>
            <a:off x="2179638" y="225425"/>
            <a:ext cx="814546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82124" tIns="41061" rIns="82124" bIns="41061" anchor="b"/>
          <a:lstStyle>
            <a:lvl1pPr defTabSz="814388">
              <a:lnSpc>
                <a:spcPct val="95000"/>
              </a:lnSpc>
              <a:spcBef>
                <a:spcPct val="35000"/>
              </a:spcBef>
              <a:buClr>
                <a:schemeClr val="accent1"/>
              </a:buClr>
              <a:buSzPct val="100000"/>
              <a:buFont typeface="Arial" panose="020B0604020202020204" pitchFamily="34" charset="0"/>
              <a:defRPr sz="2400" b="1">
                <a:solidFill>
                  <a:schemeClr val="tx1"/>
                </a:solidFill>
                <a:latin typeface="Arial" panose="020B0604020202020204" pitchFamily="34" charset="0"/>
              </a:defRPr>
            </a:lvl1pPr>
            <a:lvl2pPr marL="342900" indent="-228600" defTabSz="814388">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2pPr>
            <a:lvl3pPr marL="685800" indent="-228600" defTabSz="814388">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3pPr>
            <a:lvl4pPr marL="1028700" indent="-228600" defTabSz="814388">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4pPr>
            <a:lvl5pPr marL="1371600" indent="-228600" defTabSz="814388">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5pPr>
            <a:lvl6pPr marL="1828800" indent="-228600" defTabSz="814388"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6pPr>
            <a:lvl7pPr marL="2286000" indent="-228600" defTabSz="814388"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7pPr>
            <a:lvl8pPr marL="2743200" indent="-228600" defTabSz="814388"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8pPr>
            <a:lvl9pPr marL="3200400" indent="-228600" defTabSz="814388"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9pPr>
          </a:lstStyle>
          <a:p>
            <a:pPr>
              <a:lnSpc>
                <a:spcPct val="90000"/>
              </a:lnSpc>
              <a:spcBef>
                <a:spcPct val="0"/>
              </a:spcBef>
              <a:buClrTx/>
              <a:buSzTx/>
              <a:buFontTx/>
              <a:buNone/>
            </a:pPr>
            <a:r>
              <a:rPr lang="en-US" altLang="en-US" sz="3000">
                <a:solidFill>
                  <a:schemeClr val="bg1"/>
                </a:solidFill>
                <a:cs typeface="Times New Roman" panose="02020603050405020304" pitchFamily="18" charset="0"/>
              </a:rPr>
              <a:t>Collisions</a:t>
            </a:r>
            <a:endParaRPr lang="en-US" altLang="en-US" sz="3000">
              <a:solidFill>
                <a:schemeClr val="bg1"/>
              </a:solidFill>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8" descr="301P_105">
            <a:extLst>
              <a:ext uri="{FF2B5EF4-FFF2-40B4-BE49-F238E27FC236}">
                <a16:creationId xmlns:a16="http://schemas.microsoft.com/office/drawing/2014/main" id="{3FC4BA48-3207-EA06-F83E-6EDE9689F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139" y="1717676"/>
            <a:ext cx="8156575"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3">
            <a:extLst>
              <a:ext uri="{FF2B5EF4-FFF2-40B4-BE49-F238E27FC236}">
                <a16:creationId xmlns:a16="http://schemas.microsoft.com/office/drawing/2014/main" id="{935AD649-3F09-460B-F1F3-E69FC1ED4C41}"/>
              </a:ext>
            </a:extLst>
          </p:cNvPr>
          <p:cNvSpPr txBox="1">
            <a:spLocks noChangeArrowheads="1"/>
          </p:cNvSpPr>
          <p:nvPr/>
        </p:nvSpPr>
        <p:spPr bwMode="white">
          <a:xfrm>
            <a:off x="2179638" y="225425"/>
            <a:ext cx="814546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82124" tIns="41061" rIns="82124" bIns="41061" anchor="b"/>
          <a:lstStyle>
            <a:lvl1pPr defTabSz="814388">
              <a:lnSpc>
                <a:spcPct val="95000"/>
              </a:lnSpc>
              <a:spcBef>
                <a:spcPct val="35000"/>
              </a:spcBef>
              <a:buClr>
                <a:schemeClr val="accent1"/>
              </a:buClr>
              <a:buSzPct val="100000"/>
              <a:buFont typeface="Arial" panose="020B0604020202020204" pitchFamily="34" charset="0"/>
              <a:defRPr sz="2400" b="1">
                <a:solidFill>
                  <a:schemeClr val="tx1"/>
                </a:solidFill>
                <a:latin typeface="Arial" panose="020B0604020202020204" pitchFamily="34" charset="0"/>
              </a:defRPr>
            </a:lvl1pPr>
            <a:lvl2pPr marL="342900" indent="-228600" defTabSz="814388">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2pPr>
            <a:lvl3pPr marL="685800" indent="-228600" defTabSz="814388">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3pPr>
            <a:lvl4pPr marL="1028700" indent="-228600" defTabSz="814388">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4pPr>
            <a:lvl5pPr marL="1371600" indent="-228600" defTabSz="814388">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5pPr>
            <a:lvl6pPr marL="1828800" indent="-228600" defTabSz="814388"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6pPr>
            <a:lvl7pPr marL="2286000" indent="-228600" defTabSz="814388"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7pPr>
            <a:lvl8pPr marL="2743200" indent="-228600" defTabSz="814388"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8pPr>
            <a:lvl9pPr marL="3200400" indent="-228600" defTabSz="814388"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9pPr>
          </a:lstStyle>
          <a:p>
            <a:pPr>
              <a:lnSpc>
                <a:spcPct val="90000"/>
              </a:lnSpc>
              <a:spcBef>
                <a:spcPct val="0"/>
              </a:spcBef>
              <a:buClrTx/>
              <a:buSzTx/>
              <a:buFontTx/>
              <a:buNone/>
            </a:pPr>
            <a:r>
              <a:rPr lang="en-US" altLang="en-US" sz="3000">
                <a:solidFill>
                  <a:schemeClr val="bg1"/>
                </a:solidFill>
              </a:rPr>
              <a:t>Multiple Collision Domains</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FCBB7ECB-B917-66CD-30CF-B9017F18EDEF}"/>
              </a:ext>
            </a:extLst>
          </p:cNvPr>
          <p:cNvSpPr>
            <a:spLocks noGrp="1"/>
          </p:cNvSpPr>
          <p:nvPr>
            <p:ph type="title"/>
          </p:nvPr>
        </p:nvSpPr>
        <p:spPr/>
        <p:txBody>
          <a:bodyPr/>
          <a:lstStyle/>
          <a:p>
            <a:r>
              <a:rPr lang="en-US" altLang="en-US"/>
              <a:t>Collision &amp; Broadcast Domains</a:t>
            </a:r>
            <a:endParaRPr lang="ar-EG" altLang="en-US"/>
          </a:p>
        </p:txBody>
      </p:sp>
      <p:sp>
        <p:nvSpPr>
          <p:cNvPr id="16387" name="Content Placeholder 2">
            <a:extLst>
              <a:ext uri="{FF2B5EF4-FFF2-40B4-BE49-F238E27FC236}">
                <a16:creationId xmlns:a16="http://schemas.microsoft.com/office/drawing/2014/main" id="{51B8F06C-016B-129B-8BF4-49BC584AAE51}"/>
              </a:ext>
            </a:extLst>
          </p:cNvPr>
          <p:cNvSpPr>
            <a:spLocks noGrp="1"/>
          </p:cNvSpPr>
          <p:nvPr>
            <p:ph idx="1"/>
          </p:nvPr>
        </p:nvSpPr>
        <p:spPr>
          <a:xfrm>
            <a:off x="1933575" y="1636714"/>
            <a:ext cx="8281988" cy="3571875"/>
          </a:xfrm>
        </p:spPr>
        <p:txBody>
          <a:bodyPr/>
          <a:lstStyle/>
          <a:p>
            <a:pPr marL="457200" indent="-457200"/>
            <a:r>
              <a:rPr lang="en-US" altLang="en-US" sz="2200"/>
              <a:t>No. of Broadcast domains = No. of every active interface of the Routers</a:t>
            </a:r>
          </a:p>
          <a:p>
            <a:pPr marL="457200" indent="-457200"/>
            <a:r>
              <a:rPr lang="en-US" altLang="en-US" sz="2200"/>
              <a:t>No. of Collision domains = No. of every active interface of the Switches &amp; Routers </a:t>
            </a:r>
            <a:endParaRPr lang="ar-EG" altLang="en-US" sz="2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9" name="Rectangle 410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7ED9EFFD-34B6-308E-597C-96F246839C7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Network Basics - MCS.Nguyen Quoc Su</a:t>
            </a:r>
          </a:p>
        </p:txBody>
      </p:sp>
      <p:sp>
        <p:nvSpPr>
          <p:cNvPr id="3" name="Slide Number Placeholder 2">
            <a:extLst>
              <a:ext uri="{FF2B5EF4-FFF2-40B4-BE49-F238E27FC236}">
                <a16:creationId xmlns:a16="http://schemas.microsoft.com/office/drawing/2014/main" id="{55AC162A-407B-D8BB-8353-7DFE2FAE80B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BF9324B-C4A9-504C-B3D0-12050651E20C}" type="slidenum">
              <a:rPr lang="en-US"/>
              <a:pPr>
                <a:spcAft>
                  <a:spcPts val="600"/>
                </a:spcAft>
              </a:pPr>
              <a:t>4</a:t>
            </a:fld>
            <a:endParaRPr lang="en-US"/>
          </a:p>
        </p:txBody>
      </p:sp>
      <p:sp>
        <p:nvSpPr>
          <p:cNvPr id="4" name="Rectangle 3">
            <a:extLst>
              <a:ext uri="{FF2B5EF4-FFF2-40B4-BE49-F238E27FC236}">
                <a16:creationId xmlns:a16="http://schemas.microsoft.com/office/drawing/2014/main" id="{3E811595-1FF0-17E2-E95B-D3FCC9AD8679}"/>
              </a:ext>
            </a:extLst>
          </p:cNvPr>
          <p:cNvSpPr txBox="1">
            <a:spLocks noChangeArrowheads="1"/>
          </p:cNvSpPr>
          <p:nvPr/>
        </p:nvSpPr>
        <p:spPr>
          <a:xfrm>
            <a:off x="797370"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err="1">
                <a:solidFill>
                  <a:schemeClr val="bg1"/>
                </a:solidFill>
              </a:rPr>
              <a:t>Thiết</a:t>
            </a:r>
            <a:r>
              <a:rPr lang="en-US" altLang="en-US" sz="4000" b="1" dirty="0">
                <a:solidFill>
                  <a:schemeClr val="bg1"/>
                </a:solidFill>
              </a:rPr>
              <a:t> </a:t>
            </a:r>
            <a:r>
              <a:rPr lang="en-US" altLang="en-US" sz="4000" b="1" dirty="0" err="1">
                <a:solidFill>
                  <a:schemeClr val="bg1"/>
                </a:solidFill>
              </a:rPr>
              <a:t>bị</a:t>
            </a:r>
            <a:r>
              <a:rPr lang="en-US" altLang="en-US" sz="4000" b="1" dirty="0">
                <a:solidFill>
                  <a:schemeClr val="bg1"/>
                </a:solidFill>
              </a:rPr>
              <a:t> </a:t>
            </a:r>
            <a:r>
              <a:rPr lang="en-US" altLang="en-US" sz="4000" b="1" dirty="0" err="1">
                <a:solidFill>
                  <a:schemeClr val="bg1"/>
                </a:solidFill>
              </a:rPr>
              <a:t>mạng</a:t>
            </a:r>
            <a:r>
              <a:rPr lang="en-US" altLang="en-US" sz="4000" b="1" dirty="0">
                <a:solidFill>
                  <a:schemeClr val="bg1"/>
                </a:solidFill>
              </a:rPr>
              <a:t> &amp; </a:t>
            </a:r>
            <a:r>
              <a:rPr lang="en-US" altLang="en-US" sz="4000" b="1" dirty="0" err="1">
                <a:solidFill>
                  <a:schemeClr val="bg1"/>
                </a:solidFill>
              </a:rPr>
              <a:t>Truyền</a:t>
            </a:r>
            <a:r>
              <a:rPr lang="en-US" altLang="en-US" sz="4000" b="1" dirty="0">
                <a:solidFill>
                  <a:schemeClr val="bg1"/>
                </a:solidFill>
              </a:rPr>
              <a:t> </a:t>
            </a:r>
            <a:r>
              <a:rPr lang="en-US" altLang="en-US" sz="4000" b="1" dirty="0" err="1">
                <a:solidFill>
                  <a:schemeClr val="bg1"/>
                </a:solidFill>
              </a:rPr>
              <a:t>thông</a:t>
            </a:r>
            <a:r>
              <a:rPr lang="en-US" altLang="en-US" sz="4000" b="1" dirty="0">
                <a:solidFill>
                  <a:schemeClr val="bg1"/>
                </a:solidFill>
              </a:rPr>
              <a:t> </a:t>
            </a:r>
            <a:r>
              <a:rPr lang="en-US" altLang="en-US" sz="4000" b="1" dirty="0" err="1">
                <a:solidFill>
                  <a:schemeClr val="bg1"/>
                </a:solidFill>
              </a:rPr>
              <a:t>Đa</a:t>
            </a:r>
            <a:r>
              <a:rPr lang="en-US" altLang="en-US" sz="4000" b="1" dirty="0">
                <a:solidFill>
                  <a:schemeClr val="bg1"/>
                </a:solidFill>
              </a:rPr>
              <a:t> </a:t>
            </a:r>
            <a:r>
              <a:rPr lang="en-US" altLang="en-US" sz="4000" b="1" dirty="0" err="1">
                <a:solidFill>
                  <a:schemeClr val="bg1"/>
                </a:solidFill>
              </a:rPr>
              <a:t>Phương</a:t>
            </a:r>
            <a:r>
              <a:rPr lang="en-US" altLang="en-US" sz="4000" b="1" dirty="0">
                <a:solidFill>
                  <a:schemeClr val="bg1"/>
                </a:solidFill>
              </a:rPr>
              <a:t> </a:t>
            </a:r>
            <a:r>
              <a:rPr lang="en-US" altLang="en-US" sz="4000" b="1" dirty="0" err="1">
                <a:solidFill>
                  <a:schemeClr val="bg1"/>
                </a:solidFill>
              </a:rPr>
              <a:t>tiện</a:t>
            </a:r>
            <a:r>
              <a:rPr lang="en-US" altLang="en-US" sz="4000" b="1" dirty="0">
                <a:solidFill>
                  <a:schemeClr val="bg1"/>
                </a:solidFill>
              </a:rPr>
              <a:t>?</a:t>
            </a:r>
          </a:p>
        </p:txBody>
      </p:sp>
      <p:sp>
        <p:nvSpPr>
          <p:cNvPr id="5" name="TextBox 4">
            <a:extLst>
              <a:ext uri="{FF2B5EF4-FFF2-40B4-BE49-F238E27FC236}">
                <a16:creationId xmlns:a16="http://schemas.microsoft.com/office/drawing/2014/main" id="{9564DD3F-8615-8F2D-E2B9-DDA62D31CF56}"/>
              </a:ext>
            </a:extLst>
          </p:cNvPr>
          <p:cNvSpPr txBox="1"/>
          <p:nvPr/>
        </p:nvSpPr>
        <p:spPr>
          <a:xfrm>
            <a:off x="556532" y="1564002"/>
            <a:ext cx="5959708" cy="2308324"/>
          </a:xfrm>
          <a:prstGeom prst="rect">
            <a:avLst/>
          </a:prstGeom>
          <a:noFill/>
        </p:spPr>
        <p:txBody>
          <a:bodyPr wrap="none" rtlCol="0">
            <a:spAutoFit/>
          </a:bodyPr>
          <a:lstStyle/>
          <a:p>
            <a:pPr marL="285750" indent="-285750">
              <a:buFont typeface="Arial" panose="020B0604020202020204" pitchFamily="34" charset="0"/>
              <a:buChar char="•"/>
            </a:pPr>
            <a:r>
              <a:rPr lang="en-VN" sz="3600" dirty="0"/>
              <a:t>Mạng</a:t>
            </a:r>
          </a:p>
          <a:p>
            <a:pPr marL="285750" indent="-285750">
              <a:buFont typeface="Arial" panose="020B0604020202020204" pitchFamily="34" charset="0"/>
              <a:buChar char="•"/>
            </a:pPr>
            <a:r>
              <a:rPr lang="en-VN" sz="3600" dirty="0"/>
              <a:t>Thiết bị mạng</a:t>
            </a:r>
          </a:p>
          <a:p>
            <a:pPr marL="285750" indent="-285750">
              <a:buFont typeface="Arial" panose="020B0604020202020204" pitchFamily="34" charset="0"/>
              <a:buChar char="•"/>
            </a:pPr>
            <a:r>
              <a:rPr lang="en-VN" sz="3600" dirty="0"/>
              <a:t>Đa phương tiện</a:t>
            </a:r>
          </a:p>
          <a:p>
            <a:pPr marL="285750" indent="-285750">
              <a:buFont typeface="Arial" panose="020B0604020202020204" pitchFamily="34" charset="0"/>
              <a:buChar char="•"/>
            </a:pPr>
            <a:r>
              <a:rPr lang="en-VN" sz="3600" dirty="0"/>
              <a:t>Truyền thông đa phương tiện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5" descr="301P_072">
            <a:extLst>
              <a:ext uri="{FF2B5EF4-FFF2-40B4-BE49-F238E27FC236}">
                <a16:creationId xmlns:a16="http://schemas.microsoft.com/office/drawing/2014/main" id="{CD95CE87-301E-044B-3136-6FF0A1605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26" y="1296988"/>
            <a:ext cx="4899025" cy="519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3">
            <a:extLst>
              <a:ext uri="{FF2B5EF4-FFF2-40B4-BE49-F238E27FC236}">
                <a16:creationId xmlns:a16="http://schemas.microsoft.com/office/drawing/2014/main" id="{FA9C262F-DEC1-19EF-219B-FF88D67F897B}"/>
              </a:ext>
            </a:extLst>
          </p:cNvPr>
          <p:cNvSpPr>
            <a:spLocks noGrp="1" noChangeArrowheads="1"/>
          </p:cNvSpPr>
          <p:nvPr>
            <p:ph type="title"/>
          </p:nvPr>
        </p:nvSpPr>
        <p:spPr>
          <a:xfrm>
            <a:off x="2120900" y="238125"/>
            <a:ext cx="8142288" cy="838200"/>
          </a:xfrm>
        </p:spPr>
        <p:txBody>
          <a:bodyPr/>
          <a:lstStyle/>
          <a:p>
            <a:r>
              <a:rPr lang="en-US" altLang="en-US"/>
              <a:t>CSMA/CD</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F297277-F888-967E-8473-53BA836C6EAC}"/>
              </a:ext>
            </a:extLst>
          </p:cNvPr>
          <p:cNvSpPr>
            <a:spLocks noGrp="1" noChangeArrowheads="1"/>
          </p:cNvSpPr>
          <p:nvPr>
            <p:ph type="ctrTitle"/>
          </p:nvPr>
        </p:nvSpPr>
        <p:spPr/>
        <p:txBody>
          <a:bodyPr/>
          <a:lstStyle/>
          <a:p>
            <a:r>
              <a:rPr lang="en-US" altLang="en-US"/>
              <a:t>ARP</a:t>
            </a:r>
          </a:p>
        </p:txBody>
      </p:sp>
      <p:sp>
        <p:nvSpPr>
          <p:cNvPr id="18435" name="Rectangle 3">
            <a:extLst>
              <a:ext uri="{FF2B5EF4-FFF2-40B4-BE49-F238E27FC236}">
                <a16:creationId xmlns:a16="http://schemas.microsoft.com/office/drawing/2014/main" id="{73AEDACE-2AEC-1EDC-2F6C-14D04DDA1399}"/>
              </a:ext>
            </a:extLst>
          </p:cNvPr>
          <p:cNvSpPr>
            <a:spLocks noGrp="1" noChangeArrowheads="1"/>
          </p:cNvSpPr>
          <p:nvPr>
            <p:ph type="subTitle" idx="1"/>
          </p:nvPr>
        </p:nvSpPr>
        <p:spPr/>
        <p:txBody>
          <a:bodyPr/>
          <a:lstStyle/>
          <a:p>
            <a:r>
              <a:rPr lang="en-US" altLang="en-US"/>
              <a:t>Exploring the Packet Delivery Process</a:t>
            </a:r>
          </a:p>
          <a:p>
            <a:endParaRPr lang="en-US" altLang="en-US">
              <a:solidFill>
                <a:srgbClr val="FFFFFF"/>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301P_129">
            <a:extLst>
              <a:ext uri="{FF2B5EF4-FFF2-40B4-BE49-F238E27FC236}">
                <a16:creationId xmlns:a16="http://schemas.microsoft.com/office/drawing/2014/main" id="{37DB2410-FC4D-5ABA-1A7A-41B68AFA61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1" y="1547813"/>
            <a:ext cx="5922963"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3">
            <a:extLst>
              <a:ext uri="{FF2B5EF4-FFF2-40B4-BE49-F238E27FC236}">
                <a16:creationId xmlns:a16="http://schemas.microsoft.com/office/drawing/2014/main" id="{BF4D8A7D-6024-62B6-F6D4-906DB037DF79}"/>
              </a:ext>
            </a:extLst>
          </p:cNvPr>
          <p:cNvSpPr>
            <a:spLocks noGrp="1" noChangeArrowheads="1"/>
          </p:cNvSpPr>
          <p:nvPr>
            <p:ph type="title"/>
          </p:nvPr>
        </p:nvSpPr>
        <p:spPr/>
        <p:txBody>
          <a:bodyPr/>
          <a:lstStyle/>
          <a:p>
            <a:r>
              <a:rPr lang="en-US" altLang="en-US"/>
              <a:t>ARP</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E89A29A2-3974-8268-7F5E-F9D452180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981201"/>
            <a:ext cx="7696200" cy="357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20483" name="Rectangle 3">
            <a:extLst>
              <a:ext uri="{FF2B5EF4-FFF2-40B4-BE49-F238E27FC236}">
                <a16:creationId xmlns:a16="http://schemas.microsoft.com/office/drawing/2014/main" id="{6B99F986-7214-22A4-ABC2-FF6823BE6707}"/>
              </a:ext>
            </a:extLst>
          </p:cNvPr>
          <p:cNvSpPr>
            <a:spLocks noGrp="1" noChangeArrowheads="1"/>
          </p:cNvSpPr>
          <p:nvPr>
            <p:ph type="title"/>
          </p:nvPr>
        </p:nvSpPr>
        <p:spPr/>
        <p:txBody>
          <a:bodyPr/>
          <a:lstStyle/>
          <a:p>
            <a:r>
              <a:rPr lang="en-US" altLang="en-US"/>
              <a:t>ARP Table</a:t>
            </a: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A2B544C-99CB-F19B-B2C4-61D4D3D8D6F0}"/>
              </a:ext>
            </a:extLst>
          </p:cNvPr>
          <p:cNvSpPr>
            <a:spLocks noGrp="1" noChangeArrowheads="1"/>
          </p:cNvSpPr>
          <p:nvPr>
            <p:ph type="title"/>
          </p:nvPr>
        </p:nvSpPr>
        <p:spPr>
          <a:xfrm>
            <a:off x="2174875" y="457200"/>
            <a:ext cx="8142288" cy="838200"/>
          </a:xfrm>
        </p:spPr>
        <p:txBody>
          <a:bodyPr>
            <a:normAutofit fontScale="90000"/>
          </a:bodyPr>
          <a:lstStyle/>
          <a:p>
            <a:r>
              <a:rPr lang="en-US" altLang="en-US"/>
              <a:t>Host-to-Host Packet Delivery (1 of 22)</a:t>
            </a:r>
          </a:p>
        </p:txBody>
      </p:sp>
      <p:pic>
        <p:nvPicPr>
          <p:cNvPr id="21507" name="Picture 23" descr="301P_363">
            <a:extLst>
              <a:ext uri="{FF2B5EF4-FFF2-40B4-BE49-F238E27FC236}">
                <a16:creationId xmlns:a16="http://schemas.microsoft.com/office/drawing/2014/main" id="{58273398-051F-9996-DB7D-33AF0C435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1981200"/>
            <a:ext cx="8475663"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CD5FFAA-923E-37E8-96A9-859F13C9F49E}"/>
              </a:ext>
            </a:extLst>
          </p:cNvPr>
          <p:cNvSpPr>
            <a:spLocks noGrp="1" noChangeArrowheads="1"/>
          </p:cNvSpPr>
          <p:nvPr>
            <p:ph type="title"/>
          </p:nvPr>
        </p:nvSpPr>
        <p:spPr>
          <a:xfrm>
            <a:off x="2174875" y="457200"/>
            <a:ext cx="8142288" cy="838200"/>
          </a:xfrm>
        </p:spPr>
        <p:txBody>
          <a:bodyPr>
            <a:normAutofit fontScale="90000"/>
          </a:bodyPr>
          <a:lstStyle/>
          <a:p>
            <a:r>
              <a:rPr lang="en-US" altLang="en-US"/>
              <a:t>Host-to-Host Packet Delivery (2 of 22)</a:t>
            </a:r>
          </a:p>
        </p:txBody>
      </p:sp>
      <p:pic>
        <p:nvPicPr>
          <p:cNvPr id="22531" name="Picture 20" descr="301P_364">
            <a:extLst>
              <a:ext uri="{FF2B5EF4-FFF2-40B4-BE49-F238E27FC236}">
                <a16:creationId xmlns:a16="http://schemas.microsoft.com/office/drawing/2014/main" id="{C49BE17E-F387-FC92-3126-CB43C2580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2057400"/>
            <a:ext cx="8475663"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78BBD920-9EFC-69D2-02FC-C496B993466A}"/>
              </a:ext>
            </a:extLst>
          </p:cNvPr>
          <p:cNvSpPr>
            <a:spLocks noGrp="1" noChangeArrowheads="1"/>
          </p:cNvSpPr>
          <p:nvPr>
            <p:ph type="title"/>
          </p:nvPr>
        </p:nvSpPr>
        <p:spPr>
          <a:xfrm>
            <a:off x="2174875" y="457200"/>
            <a:ext cx="8142288" cy="838200"/>
          </a:xfrm>
        </p:spPr>
        <p:txBody>
          <a:bodyPr>
            <a:normAutofit fontScale="90000"/>
          </a:bodyPr>
          <a:lstStyle/>
          <a:p>
            <a:r>
              <a:rPr lang="en-US" altLang="en-US"/>
              <a:t>Host-to-Host Packet Delivery (3 of 22)</a:t>
            </a:r>
          </a:p>
        </p:txBody>
      </p:sp>
      <p:pic>
        <p:nvPicPr>
          <p:cNvPr id="23555" name="Picture 21" descr="301P_365">
            <a:extLst>
              <a:ext uri="{FF2B5EF4-FFF2-40B4-BE49-F238E27FC236}">
                <a16:creationId xmlns:a16="http://schemas.microsoft.com/office/drawing/2014/main" id="{100E8B24-9107-D352-04BE-C2820AA47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1981200"/>
            <a:ext cx="8475663" cy="423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9FD8FEDF-387B-E140-6223-3955C9287127}"/>
              </a:ext>
            </a:extLst>
          </p:cNvPr>
          <p:cNvSpPr>
            <a:spLocks noGrp="1" noChangeArrowheads="1"/>
          </p:cNvSpPr>
          <p:nvPr>
            <p:ph type="title"/>
          </p:nvPr>
        </p:nvSpPr>
        <p:spPr>
          <a:xfrm>
            <a:off x="2174875" y="457200"/>
            <a:ext cx="8142288" cy="838200"/>
          </a:xfrm>
        </p:spPr>
        <p:txBody>
          <a:bodyPr>
            <a:normAutofit fontScale="90000"/>
          </a:bodyPr>
          <a:lstStyle/>
          <a:p>
            <a:r>
              <a:rPr lang="en-US" altLang="en-US"/>
              <a:t>Host-to-Host Packet Delivery (4 of 22)</a:t>
            </a:r>
          </a:p>
        </p:txBody>
      </p:sp>
      <p:pic>
        <p:nvPicPr>
          <p:cNvPr id="24579" name="Picture 27" descr="301P_366">
            <a:extLst>
              <a:ext uri="{FF2B5EF4-FFF2-40B4-BE49-F238E27FC236}">
                <a16:creationId xmlns:a16="http://schemas.microsoft.com/office/drawing/2014/main" id="{BDA8196A-79AB-C821-4E25-D647CDA7F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989" y="1828800"/>
            <a:ext cx="8836025" cy="440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44B18F41-ED38-6271-58E3-E25B4849F727}"/>
              </a:ext>
            </a:extLst>
          </p:cNvPr>
          <p:cNvSpPr>
            <a:spLocks noGrp="1" noChangeArrowheads="1"/>
          </p:cNvSpPr>
          <p:nvPr>
            <p:ph type="title"/>
          </p:nvPr>
        </p:nvSpPr>
        <p:spPr>
          <a:xfrm>
            <a:off x="2174875" y="457200"/>
            <a:ext cx="8142288" cy="838200"/>
          </a:xfrm>
        </p:spPr>
        <p:txBody>
          <a:bodyPr>
            <a:normAutofit fontScale="90000"/>
          </a:bodyPr>
          <a:lstStyle/>
          <a:p>
            <a:r>
              <a:rPr lang="en-US" altLang="en-US"/>
              <a:t>Host-to-Host Packet Delivery (5 of 22)</a:t>
            </a:r>
          </a:p>
        </p:txBody>
      </p:sp>
      <p:pic>
        <p:nvPicPr>
          <p:cNvPr id="25603" name="Picture 25" descr="301P_367">
            <a:extLst>
              <a:ext uri="{FF2B5EF4-FFF2-40B4-BE49-F238E27FC236}">
                <a16:creationId xmlns:a16="http://schemas.microsoft.com/office/drawing/2014/main" id="{5B78D50F-95B4-332B-D63B-BD9175B4D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1600201"/>
            <a:ext cx="8475663" cy="462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AB2EAF2A-E0D5-EE55-09EA-63125E19DD7F}"/>
              </a:ext>
            </a:extLst>
          </p:cNvPr>
          <p:cNvSpPr>
            <a:spLocks noGrp="1" noChangeArrowheads="1"/>
          </p:cNvSpPr>
          <p:nvPr>
            <p:ph type="title"/>
          </p:nvPr>
        </p:nvSpPr>
        <p:spPr>
          <a:xfrm>
            <a:off x="2174875" y="457200"/>
            <a:ext cx="8142288" cy="838200"/>
          </a:xfrm>
        </p:spPr>
        <p:txBody>
          <a:bodyPr>
            <a:normAutofit fontScale="90000"/>
          </a:bodyPr>
          <a:lstStyle/>
          <a:p>
            <a:r>
              <a:rPr lang="en-US" altLang="en-US"/>
              <a:t>Host-to-Host Packet Delivery (6 of 22)</a:t>
            </a:r>
          </a:p>
        </p:txBody>
      </p:sp>
      <p:pic>
        <p:nvPicPr>
          <p:cNvPr id="26627" name="Picture 24" descr="301P_368">
            <a:extLst>
              <a:ext uri="{FF2B5EF4-FFF2-40B4-BE49-F238E27FC236}">
                <a16:creationId xmlns:a16="http://schemas.microsoft.com/office/drawing/2014/main" id="{AB08D968-1D97-5467-A0D8-60739367B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1697038"/>
            <a:ext cx="8475663" cy="462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13B72-24C0-ECEB-76DC-8448E305CBAC}"/>
              </a:ext>
            </a:extLst>
          </p:cNvPr>
          <p:cNvSpPr>
            <a:spLocks noGrp="1"/>
          </p:cNvSpPr>
          <p:nvPr>
            <p:ph type="title"/>
          </p:nvPr>
        </p:nvSpPr>
        <p:spPr/>
        <p:txBody>
          <a:bodyPr/>
          <a:lstStyle/>
          <a:p>
            <a:r>
              <a:rPr lang="en-VN" b="1" dirty="0">
                <a:solidFill>
                  <a:schemeClr val="tx2"/>
                </a:solidFill>
              </a:rPr>
              <a:t>NETWORK</a:t>
            </a:r>
          </a:p>
        </p:txBody>
      </p:sp>
      <p:graphicFrame>
        <p:nvGraphicFramePr>
          <p:cNvPr id="7" name="Content Placeholder 2">
            <a:extLst>
              <a:ext uri="{FF2B5EF4-FFF2-40B4-BE49-F238E27FC236}">
                <a16:creationId xmlns:a16="http://schemas.microsoft.com/office/drawing/2014/main" id="{F2B72095-457F-CD7D-2AF5-E219A263A57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A98048F3-DE20-3AFE-9B31-38A0577C6ACF}"/>
              </a:ext>
            </a:extLst>
          </p:cNvPr>
          <p:cNvSpPr>
            <a:spLocks noGrp="1"/>
          </p:cNvSpPr>
          <p:nvPr>
            <p:ph type="ftr" sz="quarter" idx="11"/>
          </p:nvPr>
        </p:nvSpPr>
        <p:spPr/>
        <p:txBody>
          <a:bodyPr/>
          <a:lstStyle/>
          <a:p>
            <a:r>
              <a:rPr lang="en-US"/>
              <a:t>Network Basics - MCS.Nguyen Quoc Su</a:t>
            </a:r>
            <a:endParaRPr lang="en-VN"/>
          </a:p>
        </p:txBody>
      </p:sp>
      <p:sp>
        <p:nvSpPr>
          <p:cNvPr id="5" name="Slide Number Placeholder 4">
            <a:extLst>
              <a:ext uri="{FF2B5EF4-FFF2-40B4-BE49-F238E27FC236}">
                <a16:creationId xmlns:a16="http://schemas.microsoft.com/office/drawing/2014/main" id="{074F0745-9BCC-65C9-9218-246FFA564C3F}"/>
              </a:ext>
            </a:extLst>
          </p:cNvPr>
          <p:cNvSpPr>
            <a:spLocks noGrp="1"/>
          </p:cNvSpPr>
          <p:nvPr>
            <p:ph type="sldNum" sz="quarter" idx="12"/>
          </p:nvPr>
        </p:nvSpPr>
        <p:spPr/>
        <p:txBody>
          <a:bodyPr/>
          <a:lstStyle/>
          <a:p>
            <a:fld id="{6BF9324B-C4A9-504C-B3D0-12050651E20C}" type="slidenum">
              <a:rPr lang="en-VN" smtClean="0"/>
              <a:t>5</a:t>
            </a:fld>
            <a:endParaRPr lang="en-VN"/>
          </a:p>
        </p:txBody>
      </p:sp>
    </p:spTree>
    <p:extLst>
      <p:ext uri="{BB962C8B-B14F-4D97-AF65-F5344CB8AC3E}">
        <p14:creationId xmlns:p14="http://schemas.microsoft.com/office/powerpoint/2010/main" val="1439549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A9277EB-3191-33A8-25F7-93CC4E040CDD}"/>
              </a:ext>
            </a:extLst>
          </p:cNvPr>
          <p:cNvSpPr>
            <a:spLocks noGrp="1" noChangeArrowheads="1"/>
          </p:cNvSpPr>
          <p:nvPr>
            <p:ph type="title"/>
          </p:nvPr>
        </p:nvSpPr>
        <p:spPr>
          <a:xfrm>
            <a:off x="2174875" y="457200"/>
            <a:ext cx="8142288" cy="838200"/>
          </a:xfrm>
        </p:spPr>
        <p:txBody>
          <a:bodyPr>
            <a:normAutofit fontScale="90000"/>
          </a:bodyPr>
          <a:lstStyle/>
          <a:p>
            <a:r>
              <a:rPr lang="en-US" altLang="en-US"/>
              <a:t>Host-to-Host Packet Delivery (7 of 22)</a:t>
            </a:r>
          </a:p>
        </p:txBody>
      </p:sp>
      <p:pic>
        <p:nvPicPr>
          <p:cNvPr id="27651" name="Picture 24" descr="301P_369">
            <a:extLst>
              <a:ext uri="{FF2B5EF4-FFF2-40B4-BE49-F238E27FC236}">
                <a16:creationId xmlns:a16="http://schemas.microsoft.com/office/drawing/2014/main" id="{8181DC9E-5F07-0A12-D4AC-D840BB092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1676401"/>
            <a:ext cx="8475663" cy="462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78D8A912-7214-0E45-80D3-9BA8448A6FD0}"/>
              </a:ext>
            </a:extLst>
          </p:cNvPr>
          <p:cNvSpPr>
            <a:spLocks noGrp="1" noChangeArrowheads="1"/>
          </p:cNvSpPr>
          <p:nvPr>
            <p:ph type="title"/>
          </p:nvPr>
        </p:nvSpPr>
        <p:spPr>
          <a:xfrm>
            <a:off x="2174875" y="457200"/>
            <a:ext cx="8142288" cy="838200"/>
          </a:xfrm>
        </p:spPr>
        <p:txBody>
          <a:bodyPr>
            <a:normAutofit fontScale="90000"/>
          </a:bodyPr>
          <a:lstStyle/>
          <a:p>
            <a:r>
              <a:rPr lang="en-US" altLang="en-US"/>
              <a:t>Host-to-Host Packet Delivery (8 of 22)</a:t>
            </a:r>
          </a:p>
        </p:txBody>
      </p:sp>
      <p:pic>
        <p:nvPicPr>
          <p:cNvPr id="28675" name="Picture 25" descr="301P_370">
            <a:extLst>
              <a:ext uri="{FF2B5EF4-FFF2-40B4-BE49-F238E27FC236}">
                <a16:creationId xmlns:a16="http://schemas.microsoft.com/office/drawing/2014/main" id="{6F81D317-01F4-A184-BD98-2A7DEE70CF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1752601"/>
            <a:ext cx="8475663" cy="462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9F93030-04C9-2D79-5258-58AE3C74582D}"/>
              </a:ext>
            </a:extLst>
          </p:cNvPr>
          <p:cNvSpPr>
            <a:spLocks noGrp="1" noChangeArrowheads="1"/>
          </p:cNvSpPr>
          <p:nvPr>
            <p:ph type="title"/>
          </p:nvPr>
        </p:nvSpPr>
        <p:spPr>
          <a:xfrm>
            <a:off x="2174875" y="457200"/>
            <a:ext cx="8142288" cy="838200"/>
          </a:xfrm>
        </p:spPr>
        <p:txBody>
          <a:bodyPr>
            <a:normAutofit fontScale="90000"/>
          </a:bodyPr>
          <a:lstStyle/>
          <a:p>
            <a:r>
              <a:rPr lang="en-US" altLang="en-US"/>
              <a:t>Host-to-Host Packet Delivery (9 of 22)</a:t>
            </a:r>
          </a:p>
        </p:txBody>
      </p:sp>
      <p:pic>
        <p:nvPicPr>
          <p:cNvPr id="29699" name="Picture 26" descr="301P_371">
            <a:extLst>
              <a:ext uri="{FF2B5EF4-FFF2-40B4-BE49-F238E27FC236}">
                <a16:creationId xmlns:a16="http://schemas.microsoft.com/office/drawing/2014/main" id="{1D209B80-4FD1-4826-C07D-500F40204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1744664"/>
            <a:ext cx="8475663" cy="47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5415CFF3-47C4-30E9-BCB4-A73AB53DB7BA}"/>
              </a:ext>
            </a:extLst>
          </p:cNvPr>
          <p:cNvSpPr>
            <a:spLocks noGrp="1" noChangeArrowheads="1"/>
          </p:cNvSpPr>
          <p:nvPr>
            <p:ph type="title"/>
          </p:nvPr>
        </p:nvSpPr>
        <p:spPr>
          <a:xfrm>
            <a:off x="2174875" y="457200"/>
            <a:ext cx="8142288" cy="838200"/>
          </a:xfrm>
        </p:spPr>
        <p:txBody>
          <a:bodyPr>
            <a:normAutofit fontScale="90000"/>
          </a:bodyPr>
          <a:lstStyle/>
          <a:p>
            <a:r>
              <a:rPr lang="en-US" altLang="en-US"/>
              <a:t>Host-to-Host Packet Delivery (10 of 22)</a:t>
            </a:r>
          </a:p>
        </p:txBody>
      </p:sp>
      <p:pic>
        <p:nvPicPr>
          <p:cNvPr id="30723" name="Picture 23" descr="301P_372">
            <a:extLst>
              <a:ext uri="{FF2B5EF4-FFF2-40B4-BE49-F238E27FC236}">
                <a16:creationId xmlns:a16="http://schemas.microsoft.com/office/drawing/2014/main" id="{30C40BE2-4F58-BF19-5EBF-4C7585B41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1773238"/>
            <a:ext cx="8475663" cy="462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13EA23C6-8601-126D-4881-9705892B744B}"/>
              </a:ext>
            </a:extLst>
          </p:cNvPr>
          <p:cNvSpPr>
            <a:spLocks noGrp="1" noChangeArrowheads="1"/>
          </p:cNvSpPr>
          <p:nvPr>
            <p:ph type="title"/>
          </p:nvPr>
        </p:nvSpPr>
        <p:spPr>
          <a:xfrm>
            <a:off x="2174875" y="457200"/>
            <a:ext cx="8142288" cy="838200"/>
          </a:xfrm>
        </p:spPr>
        <p:txBody>
          <a:bodyPr>
            <a:normAutofit fontScale="90000"/>
          </a:bodyPr>
          <a:lstStyle/>
          <a:p>
            <a:r>
              <a:rPr lang="en-US" altLang="en-US"/>
              <a:t>Host-to-Host Packet Delivery (11 of 22)</a:t>
            </a:r>
          </a:p>
        </p:txBody>
      </p:sp>
      <p:pic>
        <p:nvPicPr>
          <p:cNvPr id="31747" name="Picture 23" descr="301P_373">
            <a:extLst>
              <a:ext uri="{FF2B5EF4-FFF2-40B4-BE49-F238E27FC236}">
                <a16:creationId xmlns:a16="http://schemas.microsoft.com/office/drawing/2014/main" id="{95E451C6-9CB8-35B1-9A30-6C3A1BBD8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1773238"/>
            <a:ext cx="8475663" cy="462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D320CBE5-E67C-1639-28F4-DC590556CE1D}"/>
              </a:ext>
            </a:extLst>
          </p:cNvPr>
          <p:cNvSpPr>
            <a:spLocks noGrp="1" noChangeArrowheads="1"/>
          </p:cNvSpPr>
          <p:nvPr>
            <p:ph type="title"/>
          </p:nvPr>
        </p:nvSpPr>
        <p:spPr>
          <a:xfrm>
            <a:off x="2174875" y="457200"/>
            <a:ext cx="8142288" cy="838200"/>
          </a:xfrm>
        </p:spPr>
        <p:txBody>
          <a:bodyPr>
            <a:normAutofit fontScale="90000"/>
          </a:bodyPr>
          <a:lstStyle/>
          <a:p>
            <a:r>
              <a:rPr lang="en-US" altLang="en-US"/>
              <a:t>Host-to-Host Packet Delivery (12 of 22)</a:t>
            </a:r>
          </a:p>
        </p:txBody>
      </p:sp>
      <p:pic>
        <p:nvPicPr>
          <p:cNvPr id="32771" name="Picture 22" descr="301P_374">
            <a:extLst>
              <a:ext uri="{FF2B5EF4-FFF2-40B4-BE49-F238E27FC236}">
                <a16:creationId xmlns:a16="http://schemas.microsoft.com/office/drawing/2014/main" id="{B6C605AB-1314-EDF0-57BB-2A3C8B8CB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1697038"/>
            <a:ext cx="8475663" cy="462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9B856695-129A-BFCE-76F4-046336B276D6}"/>
              </a:ext>
            </a:extLst>
          </p:cNvPr>
          <p:cNvSpPr>
            <a:spLocks noGrp="1" noChangeArrowheads="1"/>
          </p:cNvSpPr>
          <p:nvPr>
            <p:ph type="title"/>
          </p:nvPr>
        </p:nvSpPr>
        <p:spPr>
          <a:xfrm>
            <a:off x="2174875" y="457200"/>
            <a:ext cx="8142288" cy="838200"/>
          </a:xfrm>
        </p:spPr>
        <p:txBody>
          <a:bodyPr>
            <a:normAutofit fontScale="90000"/>
          </a:bodyPr>
          <a:lstStyle/>
          <a:p>
            <a:r>
              <a:rPr lang="en-US" altLang="en-US"/>
              <a:t>Host-to-Host Packet Delivery (13 of 22)</a:t>
            </a:r>
          </a:p>
        </p:txBody>
      </p:sp>
      <p:pic>
        <p:nvPicPr>
          <p:cNvPr id="33795" name="Picture 26" descr="301P_375">
            <a:extLst>
              <a:ext uri="{FF2B5EF4-FFF2-40B4-BE49-F238E27FC236}">
                <a16:creationId xmlns:a16="http://schemas.microsoft.com/office/drawing/2014/main" id="{B9238EAD-8E40-FE9C-2F44-DCBC569F1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1752601"/>
            <a:ext cx="8475663" cy="462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47F5CAC-F61D-BEEA-37BA-FF88D43267CC}"/>
              </a:ext>
            </a:extLst>
          </p:cNvPr>
          <p:cNvSpPr>
            <a:spLocks noGrp="1" noChangeArrowheads="1"/>
          </p:cNvSpPr>
          <p:nvPr>
            <p:ph type="title"/>
          </p:nvPr>
        </p:nvSpPr>
        <p:spPr>
          <a:xfrm>
            <a:off x="2174875" y="457200"/>
            <a:ext cx="8142288" cy="838200"/>
          </a:xfrm>
        </p:spPr>
        <p:txBody>
          <a:bodyPr>
            <a:normAutofit fontScale="90000"/>
          </a:bodyPr>
          <a:lstStyle/>
          <a:p>
            <a:r>
              <a:rPr lang="en-US" altLang="en-US"/>
              <a:t>Host-to-Host Packet Delivery (14 of 22)</a:t>
            </a:r>
          </a:p>
        </p:txBody>
      </p:sp>
      <p:pic>
        <p:nvPicPr>
          <p:cNvPr id="34819" name="Picture 23" descr="301P_376">
            <a:extLst>
              <a:ext uri="{FF2B5EF4-FFF2-40B4-BE49-F238E27FC236}">
                <a16:creationId xmlns:a16="http://schemas.microsoft.com/office/drawing/2014/main" id="{7817ADFA-63B1-C85D-9E57-D7FEC2F1A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2362201"/>
            <a:ext cx="8475663" cy="342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FC71E1E-875B-6C04-FDC6-46CE8B7F8FDF}"/>
              </a:ext>
            </a:extLst>
          </p:cNvPr>
          <p:cNvSpPr>
            <a:spLocks noGrp="1" noChangeArrowheads="1"/>
          </p:cNvSpPr>
          <p:nvPr>
            <p:ph type="title"/>
          </p:nvPr>
        </p:nvSpPr>
        <p:spPr>
          <a:xfrm>
            <a:off x="2174875" y="457200"/>
            <a:ext cx="8142288" cy="838200"/>
          </a:xfrm>
        </p:spPr>
        <p:txBody>
          <a:bodyPr>
            <a:normAutofit fontScale="90000"/>
          </a:bodyPr>
          <a:lstStyle/>
          <a:p>
            <a:r>
              <a:rPr lang="en-US" altLang="en-US"/>
              <a:t>Host-to-Host Packet Delivery (15 of 22)</a:t>
            </a:r>
          </a:p>
        </p:txBody>
      </p:sp>
      <p:pic>
        <p:nvPicPr>
          <p:cNvPr id="35843" name="Picture 28" descr="301P_377">
            <a:extLst>
              <a:ext uri="{FF2B5EF4-FFF2-40B4-BE49-F238E27FC236}">
                <a16:creationId xmlns:a16="http://schemas.microsoft.com/office/drawing/2014/main" id="{7D3C4754-8417-7C59-DE7B-B7CC62BE8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1981201"/>
            <a:ext cx="8475663" cy="432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A0D2333C-BD66-16B8-B3C4-CA48ECB53D8B}"/>
              </a:ext>
            </a:extLst>
          </p:cNvPr>
          <p:cNvSpPr>
            <a:spLocks noGrp="1" noChangeArrowheads="1"/>
          </p:cNvSpPr>
          <p:nvPr>
            <p:ph type="title"/>
          </p:nvPr>
        </p:nvSpPr>
        <p:spPr>
          <a:xfrm>
            <a:off x="2174875" y="457200"/>
            <a:ext cx="8142288" cy="838200"/>
          </a:xfrm>
        </p:spPr>
        <p:txBody>
          <a:bodyPr>
            <a:normAutofit fontScale="90000"/>
          </a:bodyPr>
          <a:lstStyle/>
          <a:p>
            <a:r>
              <a:rPr lang="en-US" altLang="en-US"/>
              <a:t>Host-to-Host Packet Delivery (16 of 22)</a:t>
            </a:r>
          </a:p>
        </p:txBody>
      </p:sp>
      <p:pic>
        <p:nvPicPr>
          <p:cNvPr id="36867" name="Picture 31" descr="301P_378">
            <a:extLst>
              <a:ext uri="{FF2B5EF4-FFF2-40B4-BE49-F238E27FC236}">
                <a16:creationId xmlns:a16="http://schemas.microsoft.com/office/drawing/2014/main" id="{00C94FA9-8A64-8E7B-847A-453E1169F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1676400"/>
            <a:ext cx="8475663"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9" name="Rectangle 410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Rectangle 3">
            <a:extLst>
              <a:ext uri="{FF2B5EF4-FFF2-40B4-BE49-F238E27FC236}">
                <a16:creationId xmlns:a16="http://schemas.microsoft.com/office/drawing/2014/main" id="{CD1B79B2-E80B-64F8-239B-738F61D67342}"/>
              </a:ext>
            </a:extLst>
          </p:cNvPr>
          <p:cNvSpPr>
            <a:spLocks noGrp="1" noChangeArrowheads="1"/>
          </p:cNvSpPr>
          <p:nvPr>
            <p:ph type="title"/>
          </p:nvPr>
        </p:nvSpPr>
        <p:spPr>
          <a:xfrm>
            <a:off x="556532" y="643467"/>
            <a:ext cx="11210925" cy="744836"/>
          </a:xfrm>
        </p:spPr>
        <p:txBody>
          <a:bodyPr vert="horz" lIns="91440" tIns="45720" rIns="91440" bIns="45720" rtlCol="0" anchor="ctr">
            <a:normAutofit/>
          </a:bodyPr>
          <a:lstStyle/>
          <a:p>
            <a:pPr algn="ctr"/>
            <a:r>
              <a:rPr lang="en-US" altLang="en-US" sz="3200" kern="1200" dirty="0">
                <a:solidFill>
                  <a:schemeClr val="bg1"/>
                </a:solidFill>
                <a:latin typeface="+mj-lt"/>
                <a:ea typeface="+mj-ea"/>
                <a:cs typeface="+mj-cs"/>
              </a:rPr>
              <a:t>What Is a Network?</a:t>
            </a:r>
          </a:p>
        </p:txBody>
      </p:sp>
      <p:pic>
        <p:nvPicPr>
          <p:cNvPr id="4098" name="Picture 4" descr="301P_048">
            <a:extLst>
              <a:ext uri="{FF2B5EF4-FFF2-40B4-BE49-F238E27FC236}">
                <a16:creationId xmlns:a16="http://schemas.microsoft.com/office/drawing/2014/main" id="{C1DBD0C6-FBDE-1E33-4B4D-F4FD844C0D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82298" y="1675227"/>
            <a:ext cx="4427403" cy="439419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7ED9EFFD-34B6-308E-597C-96F246839C7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Network Basics - MCS.Nguyen Quoc Su</a:t>
            </a:r>
          </a:p>
        </p:txBody>
      </p:sp>
      <p:sp>
        <p:nvSpPr>
          <p:cNvPr id="3" name="Slide Number Placeholder 2">
            <a:extLst>
              <a:ext uri="{FF2B5EF4-FFF2-40B4-BE49-F238E27FC236}">
                <a16:creationId xmlns:a16="http://schemas.microsoft.com/office/drawing/2014/main" id="{55AC162A-407B-D8BB-8353-7DFE2FAE80B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BF9324B-C4A9-504C-B3D0-12050651E20C}" type="slidenum">
              <a:rPr lang="en-US"/>
              <a:pPr>
                <a:spcAft>
                  <a:spcPts val="600"/>
                </a:spcAft>
              </a:pPr>
              <a:t>6</a:t>
            </a:fld>
            <a:endParaRPr lang="en-US"/>
          </a:p>
        </p:txBody>
      </p:sp>
    </p:spTree>
    <p:extLst>
      <p:ext uri="{BB962C8B-B14F-4D97-AF65-F5344CB8AC3E}">
        <p14:creationId xmlns:p14="http://schemas.microsoft.com/office/powerpoint/2010/main" val="8100091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D41E279-FE05-79AF-DCC2-2CD06C86A021}"/>
              </a:ext>
            </a:extLst>
          </p:cNvPr>
          <p:cNvSpPr>
            <a:spLocks noGrp="1" noChangeArrowheads="1"/>
          </p:cNvSpPr>
          <p:nvPr>
            <p:ph type="title"/>
          </p:nvPr>
        </p:nvSpPr>
        <p:spPr>
          <a:xfrm>
            <a:off x="2174875" y="457200"/>
            <a:ext cx="8142288" cy="838200"/>
          </a:xfrm>
        </p:spPr>
        <p:txBody>
          <a:bodyPr>
            <a:normAutofit fontScale="90000"/>
          </a:bodyPr>
          <a:lstStyle/>
          <a:p>
            <a:r>
              <a:rPr lang="en-US" altLang="en-US"/>
              <a:t>Host-to-Host Packet Delivery (17 of 22)</a:t>
            </a:r>
          </a:p>
        </p:txBody>
      </p:sp>
      <p:pic>
        <p:nvPicPr>
          <p:cNvPr id="37891" name="Picture 31" descr="301P_380">
            <a:extLst>
              <a:ext uri="{FF2B5EF4-FFF2-40B4-BE49-F238E27FC236}">
                <a16:creationId xmlns:a16="http://schemas.microsoft.com/office/drawing/2014/main" id="{5F7388ED-39C2-31F9-0F95-3EED57AB5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1676400"/>
            <a:ext cx="8475663"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C7DBACE-B021-B256-BB22-031083C67737}"/>
              </a:ext>
            </a:extLst>
          </p:cNvPr>
          <p:cNvSpPr>
            <a:spLocks noGrp="1" noChangeArrowheads="1"/>
          </p:cNvSpPr>
          <p:nvPr>
            <p:ph type="title"/>
          </p:nvPr>
        </p:nvSpPr>
        <p:spPr>
          <a:xfrm>
            <a:off x="2174875" y="457200"/>
            <a:ext cx="8142288" cy="838200"/>
          </a:xfrm>
        </p:spPr>
        <p:txBody>
          <a:bodyPr>
            <a:normAutofit fontScale="90000"/>
          </a:bodyPr>
          <a:lstStyle/>
          <a:p>
            <a:r>
              <a:rPr lang="en-US" altLang="en-US"/>
              <a:t>Host-to-Host Packet Delivery (18 of 22)</a:t>
            </a:r>
          </a:p>
        </p:txBody>
      </p:sp>
      <p:pic>
        <p:nvPicPr>
          <p:cNvPr id="38915" name="Picture 33" descr="301P_381">
            <a:extLst>
              <a:ext uri="{FF2B5EF4-FFF2-40B4-BE49-F238E27FC236}">
                <a16:creationId xmlns:a16="http://schemas.microsoft.com/office/drawing/2014/main" id="{B448852E-133A-199C-FB4C-DF0034BE8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1524001"/>
            <a:ext cx="8475663"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DB84C57-BEDF-8A23-98EE-A76AFEBADD45}"/>
              </a:ext>
            </a:extLst>
          </p:cNvPr>
          <p:cNvSpPr>
            <a:spLocks noGrp="1" noChangeArrowheads="1"/>
          </p:cNvSpPr>
          <p:nvPr>
            <p:ph type="title"/>
          </p:nvPr>
        </p:nvSpPr>
        <p:spPr>
          <a:xfrm>
            <a:off x="2174875" y="457200"/>
            <a:ext cx="8142288" cy="838200"/>
          </a:xfrm>
        </p:spPr>
        <p:txBody>
          <a:bodyPr>
            <a:normAutofit fontScale="90000"/>
          </a:bodyPr>
          <a:lstStyle/>
          <a:p>
            <a:r>
              <a:rPr lang="en-US" altLang="en-US"/>
              <a:t>Host-to-Host Packet Delivery (19 of 22)</a:t>
            </a:r>
          </a:p>
        </p:txBody>
      </p:sp>
      <p:pic>
        <p:nvPicPr>
          <p:cNvPr id="39939" name="Picture 19" descr="301P_382">
            <a:extLst>
              <a:ext uri="{FF2B5EF4-FFF2-40B4-BE49-F238E27FC236}">
                <a16:creationId xmlns:a16="http://schemas.microsoft.com/office/drawing/2014/main" id="{924BD09B-E283-24F1-3C20-300AFCE04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2438400"/>
            <a:ext cx="8475663"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6E5A51EF-7FFE-2301-69B0-6002CEEACAFD}"/>
              </a:ext>
            </a:extLst>
          </p:cNvPr>
          <p:cNvSpPr>
            <a:spLocks noGrp="1" noChangeArrowheads="1"/>
          </p:cNvSpPr>
          <p:nvPr>
            <p:ph type="title"/>
          </p:nvPr>
        </p:nvSpPr>
        <p:spPr>
          <a:xfrm>
            <a:off x="2174875" y="457200"/>
            <a:ext cx="8142288" cy="838200"/>
          </a:xfrm>
        </p:spPr>
        <p:txBody>
          <a:bodyPr>
            <a:normAutofit fontScale="90000"/>
          </a:bodyPr>
          <a:lstStyle/>
          <a:p>
            <a:r>
              <a:rPr lang="en-US" altLang="en-US"/>
              <a:t>Host-to-Host Packet Delivery (20 of 22)</a:t>
            </a:r>
          </a:p>
        </p:txBody>
      </p:sp>
      <p:pic>
        <p:nvPicPr>
          <p:cNvPr id="40963" name="Picture 38" descr="301P_383">
            <a:extLst>
              <a:ext uri="{FF2B5EF4-FFF2-40B4-BE49-F238E27FC236}">
                <a16:creationId xmlns:a16="http://schemas.microsoft.com/office/drawing/2014/main" id="{95B03728-78AD-10E8-424A-EDC7E0DB8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1524000"/>
            <a:ext cx="8475663"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BE637E99-553F-65E8-BDFD-0CBB6CCD7A70}"/>
              </a:ext>
            </a:extLst>
          </p:cNvPr>
          <p:cNvSpPr>
            <a:spLocks noGrp="1" noChangeArrowheads="1"/>
          </p:cNvSpPr>
          <p:nvPr>
            <p:ph type="title"/>
          </p:nvPr>
        </p:nvSpPr>
        <p:spPr>
          <a:xfrm>
            <a:off x="2174875" y="457200"/>
            <a:ext cx="8142288" cy="838200"/>
          </a:xfrm>
        </p:spPr>
        <p:txBody>
          <a:bodyPr>
            <a:normAutofit fontScale="90000"/>
          </a:bodyPr>
          <a:lstStyle/>
          <a:p>
            <a:r>
              <a:rPr lang="en-US" altLang="en-US"/>
              <a:t>Host-to-Host Packet Delivery (21 of 22)</a:t>
            </a:r>
          </a:p>
        </p:txBody>
      </p:sp>
      <p:pic>
        <p:nvPicPr>
          <p:cNvPr id="41987" name="Picture 30" descr="301P_941">
            <a:extLst>
              <a:ext uri="{FF2B5EF4-FFF2-40B4-BE49-F238E27FC236}">
                <a16:creationId xmlns:a16="http://schemas.microsoft.com/office/drawing/2014/main" id="{10EB30C3-6240-83C6-14E2-0EAA7C6BD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1511300"/>
            <a:ext cx="8475663"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31" descr="301P_385">
            <a:extLst>
              <a:ext uri="{FF2B5EF4-FFF2-40B4-BE49-F238E27FC236}">
                <a16:creationId xmlns:a16="http://schemas.microsoft.com/office/drawing/2014/main" id="{2B4302E0-EFA6-62E2-CF8A-1A40C0716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0551" y="1946276"/>
            <a:ext cx="8475663"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
            <a:extLst>
              <a:ext uri="{FF2B5EF4-FFF2-40B4-BE49-F238E27FC236}">
                <a16:creationId xmlns:a16="http://schemas.microsoft.com/office/drawing/2014/main" id="{F817D23C-BCE0-A84F-2148-5746A7D95500}"/>
              </a:ext>
            </a:extLst>
          </p:cNvPr>
          <p:cNvSpPr>
            <a:spLocks noGrp="1" noChangeArrowheads="1"/>
          </p:cNvSpPr>
          <p:nvPr>
            <p:ph type="title"/>
          </p:nvPr>
        </p:nvSpPr>
        <p:spPr>
          <a:xfrm>
            <a:off x="2174875" y="457200"/>
            <a:ext cx="8142288" cy="838200"/>
          </a:xfrm>
        </p:spPr>
        <p:txBody>
          <a:bodyPr>
            <a:normAutofit fontScale="90000"/>
          </a:bodyPr>
          <a:lstStyle/>
          <a:p>
            <a:r>
              <a:rPr lang="en-US" altLang="en-US"/>
              <a:t>Host-to-Host Packet Delivery (22 of 22)</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9" descr="301P_362">
            <a:extLst>
              <a:ext uri="{FF2B5EF4-FFF2-40B4-BE49-F238E27FC236}">
                <a16:creationId xmlns:a16="http://schemas.microsoft.com/office/drawing/2014/main" id="{3FF45244-B07F-055E-2A35-120462B4B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2286000"/>
            <a:ext cx="8475663" cy="393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2">
            <a:extLst>
              <a:ext uri="{FF2B5EF4-FFF2-40B4-BE49-F238E27FC236}">
                <a16:creationId xmlns:a16="http://schemas.microsoft.com/office/drawing/2014/main" id="{94D3482C-193B-2E01-0249-894C63F31108}"/>
              </a:ext>
            </a:extLst>
          </p:cNvPr>
          <p:cNvSpPr>
            <a:spLocks noGrp="1" noChangeArrowheads="1"/>
          </p:cNvSpPr>
          <p:nvPr>
            <p:ph type="title"/>
          </p:nvPr>
        </p:nvSpPr>
        <p:spPr>
          <a:xfrm>
            <a:off x="2174875" y="457200"/>
            <a:ext cx="8142288" cy="838200"/>
          </a:xfrm>
        </p:spPr>
        <p:txBody>
          <a:bodyPr/>
          <a:lstStyle/>
          <a:p>
            <a:r>
              <a:rPr lang="en-US" altLang="en-US"/>
              <a:t>Default Gateway </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073B9-917C-95CB-FF3D-171069BD3E4E}"/>
              </a:ext>
            </a:extLst>
          </p:cNvPr>
          <p:cNvSpPr>
            <a:spLocks noGrp="1"/>
          </p:cNvSpPr>
          <p:nvPr>
            <p:ph type="title"/>
          </p:nvPr>
        </p:nvSpPr>
        <p:spPr/>
        <p:txBody>
          <a:bodyPr/>
          <a:lstStyle/>
          <a:p>
            <a:r>
              <a:rPr lang="en-VN" dirty="0"/>
              <a:t>NETWORK COMPONENTS</a:t>
            </a:r>
          </a:p>
        </p:txBody>
      </p:sp>
      <p:sp>
        <p:nvSpPr>
          <p:cNvPr id="3" name="Content Placeholder 2">
            <a:extLst>
              <a:ext uri="{FF2B5EF4-FFF2-40B4-BE49-F238E27FC236}">
                <a16:creationId xmlns:a16="http://schemas.microsoft.com/office/drawing/2014/main" id="{0FB81F4D-920D-948B-FEFB-D2335B20A26A}"/>
              </a:ext>
            </a:extLst>
          </p:cNvPr>
          <p:cNvSpPr>
            <a:spLocks noGrp="1"/>
          </p:cNvSpPr>
          <p:nvPr>
            <p:ph idx="1"/>
          </p:nvPr>
        </p:nvSpPr>
        <p:spPr/>
        <p:txBody>
          <a:bodyPr/>
          <a:lstStyle/>
          <a:p>
            <a:pPr marL="0" indent="0">
              <a:buNone/>
            </a:pPr>
            <a:r>
              <a:rPr lang="en-VN" dirty="0"/>
              <a:t>Một mạng máy tính bao gồm:</a:t>
            </a:r>
          </a:p>
          <a:p>
            <a:pPr marL="0" indent="0">
              <a:buNone/>
            </a:pPr>
            <a:r>
              <a:rPr lang="en-VN" dirty="0"/>
              <a:t>“Các </a:t>
            </a:r>
            <a:r>
              <a:rPr lang="en-VN" b="1" dirty="0"/>
              <a:t>Thiết bị đầu cuối  </a:t>
            </a:r>
            <a:r>
              <a:rPr lang="en-VN" dirty="0"/>
              <a:t>sử dụng các </a:t>
            </a:r>
            <a:r>
              <a:rPr lang="en-VN" b="1" dirty="0">
                <a:solidFill>
                  <a:srgbClr val="C00000"/>
                </a:solidFill>
              </a:rPr>
              <a:t>Giao thức truyền thông </a:t>
            </a:r>
            <a:r>
              <a:rPr lang="en-VN" dirty="0"/>
              <a:t>nhằm thực hiện gởi/nhận </a:t>
            </a:r>
            <a:r>
              <a:rPr lang="en-VN" b="1" u="sng" dirty="0">
                <a:solidFill>
                  <a:srgbClr val="FF0000"/>
                </a:solidFill>
              </a:rPr>
              <a:t>Đa phương tiện </a:t>
            </a:r>
            <a:r>
              <a:rPr lang="en-VN" dirty="0"/>
              <a:t>được truyền/phát bởi </a:t>
            </a:r>
            <a:r>
              <a:rPr lang="en-VN" b="1" dirty="0">
                <a:solidFill>
                  <a:srgbClr val="00B050"/>
                </a:solidFill>
              </a:rPr>
              <a:t>Thiết bị mạng </a:t>
            </a:r>
            <a:r>
              <a:rPr lang="en-VN" dirty="0"/>
              <a:t>trên </a:t>
            </a:r>
            <a:r>
              <a:rPr lang="en-VN" b="1" dirty="0">
                <a:solidFill>
                  <a:schemeClr val="accent1"/>
                </a:solidFill>
              </a:rPr>
              <a:t>Môi trường truyền dẫn. </a:t>
            </a:r>
            <a:endParaRPr lang="en-VN" dirty="0"/>
          </a:p>
        </p:txBody>
      </p:sp>
      <p:sp>
        <p:nvSpPr>
          <p:cNvPr id="4" name="Footer Placeholder 3">
            <a:extLst>
              <a:ext uri="{FF2B5EF4-FFF2-40B4-BE49-F238E27FC236}">
                <a16:creationId xmlns:a16="http://schemas.microsoft.com/office/drawing/2014/main" id="{AB40E957-11B8-190B-AB3B-9D365A97F071}"/>
              </a:ext>
            </a:extLst>
          </p:cNvPr>
          <p:cNvSpPr>
            <a:spLocks noGrp="1"/>
          </p:cNvSpPr>
          <p:nvPr>
            <p:ph type="ftr" sz="quarter" idx="11"/>
          </p:nvPr>
        </p:nvSpPr>
        <p:spPr/>
        <p:txBody>
          <a:bodyPr/>
          <a:lstStyle/>
          <a:p>
            <a:r>
              <a:rPr lang="en-US"/>
              <a:t>Network Basics - MCS.Nguyen Quoc Su</a:t>
            </a:r>
            <a:endParaRPr lang="en-VN"/>
          </a:p>
        </p:txBody>
      </p:sp>
      <p:sp>
        <p:nvSpPr>
          <p:cNvPr id="5" name="Slide Number Placeholder 4">
            <a:extLst>
              <a:ext uri="{FF2B5EF4-FFF2-40B4-BE49-F238E27FC236}">
                <a16:creationId xmlns:a16="http://schemas.microsoft.com/office/drawing/2014/main" id="{CEC8990E-EFF6-F103-6295-0E37B3270B11}"/>
              </a:ext>
            </a:extLst>
          </p:cNvPr>
          <p:cNvSpPr>
            <a:spLocks noGrp="1"/>
          </p:cNvSpPr>
          <p:nvPr>
            <p:ph type="sldNum" sz="quarter" idx="12"/>
          </p:nvPr>
        </p:nvSpPr>
        <p:spPr/>
        <p:txBody>
          <a:bodyPr/>
          <a:lstStyle/>
          <a:p>
            <a:fld id="{6BF9324B-C4A9-504C-B3D0-12050651E20C}" type="slidenum">
              <a:rPr lang="en-VN" smtClean="0"/>
              <a:t>67</a:t>
            </a:fld>
            <a:endParaRPr lang="en-VN"/>
          </a:p>
        </p:txBody>
      </p:sp>
    </p:spTree>
    <p:extLst>
      <p:ext uri="{BB962C8B-B14F-4D97-AF65-F5344CB8AC3E}">
        <p14:creationId xmlns:p14="http://schemas.microsoft.com/office/powerpoint/2010/main" val="19649441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A4D1143-FBAC-ADA4-B161-8D49B85508E8}"/>
              </a:ext>
            </a:extLst>
          </p:cNvPr>
          <p:cNvPicPr>
            <a:picLocks noChangeAspect="1"/>
          </p:cNvPicPr>
          <p:nvPr/>
        </p:nvPicPr>
        <p:blipFill rotWithShape="1">
          <a:blip r:embed="rId2">
            <a:alphaModFix amt="50000"/>
          </a:blip>
          <a:srcRect r="25"/>
          <a:stretch/>
        </p:blipFill>
        <p:spPr>
          <a:xfrm>
            <a:off x="20" y="10"/>
            <a:ext cx="12188930" cy="6857990"/>
          </a:xfrm>
          <a:prstGeom prst="rect">
            <a:avLst/>
          </a:prstGeom>
        </p:spPr>
      </p:pic>
      <p:sp>
        <p:nvSpPr>
          <p:cNvPr id="2" name="Title 1">
            <a:extLst>
              <a:ext uri="{FF2B5EF4-FFF2-40B4-BE49-F238E27FC236}">
                <a16:creationId xmlns:a16="http://schemas.microsoft.com/office/drawing/2014/main" id="{2FCB6250-E343-42DC-60AE-3F83129C5AE8}"/>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rgbClr val="FFFFFF"/>
                </a:solidFill>
              </a:rPr>
              <a:t>END DEVICES</a:t>
            </a:r>
            <a:br>
              <a:rPr lang="en-US" sz="6600">
                <a:solidFill>
                  <a:srgbClr val="FFFFFF"/>
                </a:solidFill>
              </a:rPr>
            </a:br>
            <a:r>
              <a:rPr lang="en-US" sz="6600">
                <a:solidFill>
                  <a:srgbClr val="FFFFFF"/>
                </a:solidFill>
              </a:rPr>
              <a:t>Thiết bị đầu cuối bao gồm những gì? </a:t>
            </a:r>
          </a:p>
        </p:txBody>
      </p:sp>
      <p:sp>
        <p:nvSpPr>
          <p:cNvPr id="2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2DF50FB3-3234-488E-2701-68F7C5356F8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Calibri" panose="020F0502020204030204"/>
                <a:ea typeface="+mn-ea"/>
                <a:cs typeface="+mn-cs"/>
              </a:rPr>
              <a:t>Network Basics - MCS.Nguyen Quoc Su</a:t>
            </a:r>
          </a:p>
        </p:txBody>
      </p:sp>
      <p:sp>
        <p:nvSpPr>
          <p:cNvPr id="5" name="Slide Number Placeholder 4">
            <a:extLst>
              <a:ext uri="{FF2B5EF4-FFF2-40B4-BE49-F238E27FC236}">
                <a16:creationId xmlns:a16="http://schemas.microsoft.com/office/drawing/2014/main" id="{C6696FBA-666F-0EB8-7EC6-6F8AAEB79EA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BF9324B-C4A9-504C-B3D0-12050651E20C}" type="slidenum">
              <a:rPr lang="en-US">
                <a:solidFill>
                  <a:srgbClr val="FFFFFF"/>
                </a:solidFill>
                <a:latin typeface="Calibri" panose="020F0502020204030204"/>
              </a:rPr>
              <a:pPr>
                <a:spcAft>
                  <a:spcPts val="600"/>
                </a:spcAft>
                <a:defRPr/>
              </a:pPr>
              <a:t>68</a:t>
            </a:fld>
            <a:endParaRPr lang="en-US">
              <a:solidFill>
                <a:srgbClr val="FFFFFF"/>
              </a:solidFill>
              <a:latin typeface="Calibri" panose="020F0502020204030204"/>
            </a:endParaRPr>
          </a:p>
        </p:txBody>
      </p:sp>
    </p:spTree>
    <p:extLst>
      <p:ext uri="{BB962C8B-B14F-4D97-AF65-F5344CB8AC3E}">
        <p14:creationId xmlns:p14="http://schemas.microsoft.com/office/powerpoint/2010/main" val="664890957"/>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4CBDBB-4FBD-4B9E-BD01-054A81D43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B01A6F03-171F-40B2-8B2C-A061B89241F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6" name="Rectangle 15">
            <a:extLst>
              <a:ext uri="{FF2B5EF4-FFF2-40B4-BE49-F238E27FC236}">
                <a16:creationId xmlns:a16="http://schemas.microsoft.com/office/drawing/2014/main" id="{72C4834C-B602-4125-8264-BD0D55A58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3172EE5-132F-4DD4-8855-4DBBD9C34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844" y="1110000"/>
            <a:ext cx="10195740" cy="462923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FE0EDACD-3232-5D30-F4A8-3AF83A2D2C8D}"/>
              </a:ext>
            </a:extLst>
          </p:cNvPr>
          <p:cNvSpPr>
            <a:spLocks noGrp="1"/>
          </p:cNvSpPr>
          <p:nvPr>
            <p:ph type="title"/>
          </p:nvPr>
        </p:nvSpPr>
        <p:spPr>
          <a:xfrm>
            <a:off x="1998875" y="1302871"/>
            <a:ext cx="8188026" cy="2044650"/>
          </a:xfrm>
        </p:spPr>
        <p:txBody>
          <a:bodyPr anchor="b">
            <a:normAutofit/>
          </a:bodyPr>
          <a:lstStyle/>
          <a:p>
            <a:pPr algn="ctr"/>
            <a:r>
              <a:rPr lang="vi-VN" sz="4800" dirty="0"/>
              <a:t>Network Protocols</a:t>
            </a:r>
            <a:endParaRPr lang="en-VN" sz="4800" dirty="0"/>
          </a:p>
        </p:txBody>
      </p:sp>
      <p:sp>
        <p:nvSpPr>
          <p:cNvPr id="5" name="Slide Number Placeholder 4">
            <a:extLst>
              <a:ext uri="{FF2B5EF4-FFF2-40B4-BE49-F238E27FC236}">
                <a16:creationId xmlns:a16="http://schemas.microsoft.com/office/drawing/2014/main" id="{523505E3-2BBC-DF6C-6BDD-C842293A59FE}"/>
              </a:ext>
            </a:extLst>
          </p:cNvPr>
          <p:cNvSpPr>
            <a:spLocks noGrp="1"/>
          </p:cNvSpPr>
          <p:nvPr>
            <p:ph type="sldNum" sz="quarter" idx="12"/>
          </p:nvPr>
        </p:nvSpPr>
        <p:spPr>
          <a:xfrm>
            <a:off x="11722608" y="18288"/>
            <a:ext cx="475488" cy="475488"/>
          </a:xfrm>
        </p:spPr>
        <p:txBody>
          <a:bodyPr>
            <a:normAutofit/>
          </a:bodyPr>
          <a:lstStyle/>
          <a:p>
            <a:pPr algn="ctr">
              <a:spcAft>
                <a:spcPts val="600"/>
              </a:spcAft>
            </a:pPr>
            <a:fld id="{6BF9324B-C4A9-504C-B3D0-12050651E20C}" type="slidenum">
              <a:rPr lang="en-VN" sz="900">
                <a:solidFill>
                  <a:schemeClr val="tx1">
                    <a:alpha val="70000"/>
                  </a:schemeClr>
                </a:solidFill>
              </a:rPr>
              <a:pPr algn="ctr">
                <a:spcAft>
                  <a:spcPts val="600"/>
                </a:spcAft>
              </a:pPr>
              <a:t>69</a:t>
            </a:fld>
            <a:endParaRPr lang="en-VN" sz="900">
              <a:solidFill>
                <a:schemeClr val="tx1">
                  <a:alpha val="70000"/>
                </a:schemeClr>
              </a:solidFill>
            </a:endParaRPr>
          </a:p>
        </p:txBody>
      </p:sp>
      <p:sp>
        <p:nvSpPr>
          <p:cNvPr id="3" name="Content Placeholder 2">
            <a:extLst>
              <a:ext uri="{FF2B5EF4-FFF2-40B4-BE49-F238E27FC236}">
                <a16:creationId xmlns:a16="http://schemas.microsoft.com/office/drawing/2014/main" id="{E626CAEE-AF6F-4979-DB7F-ACB5D5359CCC}"/>
              </a:ext>
            </a:extLst>
          </p:cNvPr>
          <p:cNvSpPr>
            <a:spLocks noGrp="1"/>
          </p:cNvSpPr>
          <p:nvPr>
            <p:ph idx="1"/>
          </p:nvPr>
        </p:nvSpPr>
        <p:spPr>
          <a:xfrm>
            <a:off x="1993641" y="3519236"/>
            <a:ext cx="8192843" cy="2057046"/>
          </a:xfrm>
        </p:spPr>
        <p:txBody>
          <a:bodyPr anchor="t">
            <a:normAutofit/>
          </a:bodyPr>
          <a:lstStyle/>
          <a:p>
            <a:pPr algn="ctr"/>
            <a:r>
              <a:rPr lang="en-VN" sz="1800" dirty="0"/>
              <a:t>Định nghĩa</a:t>
            </a:r>
          </a:p>
          <a:p>
            <a:pPr algn="ctr"/>
            <a:r>
              <a:rPr lang="en-VN" sz="1800" dirty="0"/>
              <a:t>Đặc trưng</a:t>
            </a:r>
          </a:p>
        </p:txBody>
      </p:sp>
      <p:sp>
        <p:nvSpPr>
          <p:cNvPr id="4" name="Footer Placeholder 3">
            <a:extLst>
              <a:ext uri="{FF2B5EF4-FFF2-40B4-BE49-F238E27FC236}">
                <a16:creationId xmlns:a16="http://schemas.microsoft.com/office/drawing/2014/main" id="{BF84FA65-76B9-3ADD-6347-D4026A23AB95}"/>
              </a:ext>
            </a:extLst>
          </p:cNvPr>
          <p:cNvSpPr>
            <a:spLocks noGrp="1"/>
          </p:cNvSpPr>
          <p:nvPr>
            <p:ph type="ftr" sz="quarter" idx="11"/>
          </p:nvPr>
        </p:nvSpPr>
        <p:spPr>
          <a:xfrm rot="5400000">
            <a:off x="10269029" y="3246438"/>
            <a:ext cx="3474720" cy="365125"/>
          </a:xfrm>
        </p:spPr>
        <p:txBody>
          <a:bodyPr>
            <a:normAutofit/>
          </a:bodyPr>
          <a:lstStyle/>
          <a:p>
            <a:pPr>
              <a:spcAft>
                <a:spcPts val="600"/>
              </a:spcAft>
            </a:pPr>
            <a:r>
              <a:rPr lang="en-US" sz="900">
                <a:solidFill>
                  <a:schemeClr val="tx1">
                    <a:alpha val="70000"/>
                  </a:schemeClr>
                </a:solidFill>
              </a:rPr>
              <a:t>Network Basics - MCS.Nguyen Quoc Su</a:t>
            </a:r>
            <a:endParaRPr lang="en-VN" sz="900">
              <a:solidFill>
                <a:schemeClr val="tx1">
                  <a:alpha val="70000"/>
                </a:schemeClr>
              </a:solidFill>
            </a:endParaRPr>
          </a:p>
        </p:txBody>
      </p:sp>
    </p:spTree>
    <p:extLst>
      <p:ext uri="{BB962C8B-B14F-4D97-AF65-F5344CB8AC3E}">
        <p14:creationId xmlns:p14="http://schemas.microsoft.com/office/powerpoint/2010/main" val="3079796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3" name="Rectangle 513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3" name="Rectangle 3">
            <a:extLst>
              <a:ext uri="{FF2B5EF4-FFF2-40B4-BE49-F238E27FC236}">
                <a16:creationId xmlns:a16="http://schemas.microsoft.com/office/drawing/2014/main" id="{4309F99C-8A27-DA08-CA8D-CDE4BFF456AD}"/>
              </a:ext>
            </a:extLst>
          </p:cNvPr>
          <p:cNvSpPr>
            <a:spLocks noGrp="1" noChangeArrowheads="1"/>
          </p:cNvSpPr>
          <p:nvPr>
            <p:ph type="title"/>
          </p:nvPr>
        </p:nvSpPr>
        <p:spPr>
          <a:xfrm>
            <a:off x="556532" y="643467"/>
            <a:ext cx="11210925" cy="744836"/>
          </a:xfrm>
        </p:spPr>
        <p:txBody>
          <a:bodyPr vert="horz" lIns="91440" tIns="45720" rIns="91440" bIns="45720" rtlCol="0" anchor="ctr">
            <a:normAutofit/>
          </a:bodyPr>
          <a:lstStyle/>
          <a:p>
            <a:pPr algn="ctr"/>
            <a:r>
              <a:rPr lang="en-US" altLang="en-US" sz="3200" kern="1200">
                <a:solidFill>
                  <a:schemeClr val="bg1"/>
                </a:solidFill>
                <a:latin typeface="+mj-lt"/>
                <a:ea typeface="+mj-ea"/>
                <a:cs typeface="+mj-cs"/>
              </a:rPr>
              <a:t>Common Physical Components of a Network</a:t>
            </a:r>
          </a:p>
        </p:txBody>
      </p:sp>
      <p:pic>
        <p:nvPicPr>
          <p:cNvPr id="5122" name="Picture 4" descr="301P_049">
            <a:extLst>
              <a:ext uri="{FF2B5EF4-FFF2-40B4-BE49-F238E27FC236}">
                <a16:creationId xmlns:a16="http://schemas.microsoft.com/office/drawing/2014/main" id="{D9D3B5E2-F4BA-8DA8-A0F3-C6312FCB957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85935" y="1675227"/>
            <a:ext cx="5820129" cy="439419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1D3F48A8-743B-BC01-463E-E6E3C96A26C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Network Basics - MCS.Nguyen Quoc Su</a:t>
            </a:r>
          </a:p>
        </p:txBody>
      </p:sp>
      <p:sp>
        <p:nvSpPr>
          <p:cNvPr id="3" name="Slide Number Placeholder 2">
            <a:extLst>
              <a:ext uri="{FF2B5EF4-FFF2-40B4-BE49-F238E27FC236}">
                <a16:creationId xmlns:a16="http://schemas.microsoft.com/office/drawing/2014/main" id="{5EB5DABE-79C7-B630-1F5B-3F4E4540C2B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BF9324B-C4A9-504C-B3D0-12050651E20C}" type="slidenum">
              <a:rPr lang="en-US"/>
              <a:pPr>
                <a:spcAft>
                  <a:spcPts val="600"/>
                </a:spcAft>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9CBF9-1EDF-2D37-58F7-501915C2E7A7}"/>
              </a:ext>
            </a:extLst>
          </p:cNvPr>
          <p:cNvSpPr>
            <a:spLocks noGrp="1"/>
          </p:cNvSpPr>
          <p:nvPr>
            <p:ph type="title"/>
          </p:nvPr>
        </p:nvSpPr>
        <p:spPr/>
        <p:txBody>
          <a:bodyPr/>
          <a:lstStyle/>
          <a:p>
            <a:r>
              <a:rPr lang="en-VN" dirty="0"/>
              <a:t>NETWORK MEDIA</a:t>
            </a:r>
          </a:p>
        </p:txBody>
      </p:sp>
      <p:graphicFrame>
        <p:nvGraphicFramePr>
          <p:cNvPr id="7" name="Content Placeholder 2">
            <a:extLst>
              <a:ext uri="{FF2B5EF4-FFF2-40B4-BE49-F238E27FC236}">
                <a16:creationId xmlns:a16="http://schemas.microsoft.com/office/drawing/2014/main" id="{9E5516BB-4B6F-D92B-2ACE-1488FB0103D1}"/>
              </a:ext>
            </a:extLst>
          </p:cNvPr>
          <p:cNvGraphicFramePr>
            <a:graphicFrameLocks noGrp="1"/>
          </p:cNvGraphicFramePr>
          <p:nvPr>
            <p:ph idx="1"/>
            <p:extLst>
              <p:ext uri="{D42A27DB-BD31-4B8C-83A1-F6EECF244321}">
                <p14:modId xmlns:p14="http://schemas.microsoft.com/office/powerpoint/2010/main" val="28491773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0DAE199E-C34C-392D-0B20-F44EEB24C371}"/>
              </a:ext>
            </a:extLst>
          </p:cNvPr>
          <p:cNvSpPr>
            <a:spLocks noGrp="1"/>
          </p:cNvSpPr>
          <p:nvPr>
            <p:ph type="ftr" sz="quarter" idx="11"/>
          </p:nvPr>
        </p:nvSpPr>
        <p:spPr/>
        <p:txBody>
          <a:bodyPr/>
          <a:lstStyle/>
          <a:p>
            <a:r>
              <a:rPr lang="en-US"/>
              <a:t>Network Basics - MCS.Nguyen Quoc Su</a:t>
            </a:r>
            <a:endParaRPr lang="en-VN"/>
          </a:p>
        </p:txBody>
      </p:sp>
      <p:sp>
        <p:nvSpPr>
          <p:cNvPr id="5" name="Slide Number Placeholder 4">
            <a:extLst>
              <a:ext uri="{FF2B5EF4-FFF2-40B4-BE49-F238E27FC236}">
                <a16:creationId xmlns:a16="http://schemas.microsoft.com/office/drawing/2014/main" id="{959BC6F2-563D-3B6B-452F-EC8A2CD80420}"/>
              </a:ext>
            </a:extLst>
          </p:cNvPr>
          <p:cNvSpPr>
            <a:spLocks noGrp="1"/>
          </p:cNvSpPr>
          <p:nvPr>
            <p:ph type="sldNum" sz="quarter" idx="12"/>
          </p:nvPr>
        </p:nvSpPr>
        <p:spPr/>
        <p:txBody>
          <a:bodyPr/>
          <a:lstStyle/>
          <a:p>
            <a:fld id="{6BF9324B-C4A9-504C-B3D0-12050651E20C}" type="slidenum">
              <a:rPr lang="en-VN" smtClean="0"/>
              <a:t>70</a:t>
            </a:fld>
            <a:endParaRPr lang="en-VN"/>
          </a:p>
        </p:txBody>
      </p:sp>
    </p:spTree>
    <p:extLst>
      <p:ext uri="{BB962C8B-B14F-4D97-AF65-F5344CB8AC3E}">
        <p14:creationId xmlns:p14="http://schemas.microsoft.com/office/powerpoint/2010/main" val="23179254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80793E-7BDA-2B00-F0F4-A88AE22BCF21}"/>
              </a:ext>
            </a:extLst>
          </p:cNvPr>
          <p:cNvSpPr>
            <a:spLocks noGrp="1"/>
          </p:cNvSpPr>
          <p:nvPr>
            <p:ph type="title"/>
          </p:nvPr>
        </p:nvSpPr>
        <p:spPr>
          <a:xfrm>
            <a:off x="630936" y="639520"/>
            <a:ext cx="3429000" cy="1719072"/>
          </a:xfrm>
        </p:spPr>
        <p:txBody>
          <a:bodyPr anchor="b">
            <a:normAutofit/>
          </a:bodyPr>
          <a:lstStyle/>
          <a:p>
            <a:r>
              <a:rPr lang="en-US" sz="3800" b="1"/>
              <a:t>Hữu tuyến (Bounded media)</a:t>
            </a:r>
            <a:endParaRPr lang="en-VN" sz="3800"/>
          </a:p>
        </p:txBody>
      </p:sp>
      <p:sp>
        <p:nvSpPr>
          <p:cNvPr id="104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70CE68-1FE8-A833-7581-80F3D427594D}"/>
              </a:ext>
            </a:extLst>
          </p:cNvPr>
          <p:cNvSpPr>
            <a:spLocks noGrp="1"/>
          </p:cNvSpPr>
          <p:nvPr>
            <p:ph idx="1"/>
          </p:nvPr>
        </p:nvSpPr>
        <p:spPr>
          <a:xfrm>
            <a:off x="630936" y="2807208"/>
            <a:ext cx="3429000" cy="3410712"/>
          </a:xfrm>
        </p:spPr>
        <p:txBody>
          <a:bodyPr anchor="t">
            <a:normAutofit/>
          </a:bodyPr>
          <a:lstStyle/>
          <a:p>
            <a:r>
              <a:rPr lang="en-US" sz="2200" dirty="0">
                <a:latin typeface="Arial" panose="020B0604020202020204" pitchFamily="34" charset="0"/>
              </a:rPr>
              <a:t>S</a:t>
            </a:r>
            <a:r>
              <a:rPr lang="en-US" sz="2200" i="0" dirty="0">
                <a:effectLst/>
                <a:latin typeface="Arial" panose="020B0604020202020204" pitchFamily="34" charset="0"/>
              </a:rPr>
              <a:t>tructured cabling (</a:t>
            </a:r>
            <a:r>
              <a:rPr lang="en-US" sz="2200" i="0" dirty="0" err="1">
                <a:effectLst/>
                <a:latin typeface="Arial" panose="020B0604020202020204" pitchFamily="34" charset="0"/>
              </a:rPr>
              <a:t>cáp</a:t>
            </a:r>
            <a:r>
              <a:rPr lang="en-US" sz="2200" i="0" dirty="0">
                <a:effectLst/>
                <a:latin typeface="Arial" panose="020B0604020202020204" pitchFamily="34" charset="0"/>
              </a:rPr>
              <a:t> </a:t>
            </a:r>
            <a:r>
              <a:rPr lang="en-US" sz="2200" i="0" dirty="0" err="1">
                <a:effectLst/>
                <a:latin typeface="Arial" panose="020B0604020202020204" pitchFamily="34" charset="0"/>
              </a:rPr>
              <a:t>có</a:t>
            </a:r>
            <a:r>
              <a:rPr lang="en-US" sz="2200" i="0" dirty="0">
                <a:effectLst/>
                <a:latin typeface="Arial" panose="020B0604020202020204" pitchFamily="34" charset="0"/>
              </a:rPr>
              <a:t> </a:t>
            </a:r>
            <a:r>
              <a:rPr lang="en-US" sz="2200" i="0" dirty="0" err="1">
                <a:effectLst/>
                <a:latin typeface="Arial" panose="020B0604020202020204" pitchFamily="34" charset="0"/>
              </a:rPr>
              <a:t>cấu</a:t>
            </a:r>
            <a:r>
              <a:rPr lang="en-US" sz="2200" i="0" dirty="0">
                <a:effectLst/>
                <a:latin typeface="Arial" panose="020B0604020202020204" pitchFamily="34" charset="0"/>
              </a:rPr>
              <a:t> </a:t>
            </a:r>
            <a:r>
              <a:rPr lang="en-US" sz="2200" i="0" dirty="0" err="1">
                <a:effectLst/>
                <a:latin typeface="Arial" panose="020B0604020202020204" pitchFamily="34" charset="0"/>
              </a:rPr>
              <a:t>trúc</a:t>
            </a:r>
            <a:r>
              <a:rPr lang="en-US" sz="2200" i="0" dirty="0">
                <a:effectLst/>
                <a:latin typeface="Arial" panose="020B0604020202020204" pitchFamily="34" charset="0"/>
              </a:rPr>
              <a:t>) </a:t>
            </a:r>
            <a:r>
              <a:rPr lang="en-US" sz="2200" i="0" dirty="0" err="1">
                <a:effectLst/>
                <a:latin typeface="Arial" panose="020B0604020202020204" pitchFamily="34" charset="0"/>
              </a:rPr>
              <a:t>là</a:t>
            </a:r>
            <a:r>
              <a:rPr lang="en-US" sz="2200" i="0" dirty="0">
                <a:effectLst/>
                <a:latin typeface="Arial" panose="020B0604020202020204" pitchFamily="34" charset="0"/>
              </a:rPr>
              <a:t> </a:t>
            </a:r>
            <a:r>
              <a:rPr lang="en-US" sz="2200" i="0" dirty="0" err="1">
                <a:effectLst/>
                <a:latin typeface="Arial" panose="020B0604020202020204" pitchFamily="34" charset="0"/>
              </a:rPr>
              <a:t>gì</a:t>
            </a:r>
            <a:r>
              <a:rPr lang="en-US" sz="2200" i="0" dirty="0">
                <a:effectLst/>
                <a:latin typeface="Arial" panose="020B0604020202020204" pitchFamily="34" charset="0"/>
              </a:rPr>
              <a:t>?</a:t>
            </a:r>
          </a:p>
          <a:p>
            <a:r>
              <a:rPr lang="en-US" sz="2200" dirty="0">
                <a:latin typeface="Arial" panose="020B0604020202020204" pitchFamily="34" charset="0"/>
              </a:rPr>
              <a:t>Analog/Digital</a:t>
            </a:r>
          </a:p>
          <a:p>
            <a:r>
              <a:rPr lang="en-US" sz="2200" dirty="0">
                <a:latin typeface="Arial" panose="020B0604020202020204" pitchFamily="34" charset="0"/>
              </a:rPr>
              <a:t>Optical</a:t>
            </a:r>
          </a:p>
          <a:p>
            <a:r>
              <a:rPr lang="en-US" sz="2200" dirty="0">
                <a:latin typeface="Arial" panose="020B0604020202020204" pitchFamily="34" charset="0"/>
              </a:rPr>
              <a:t>Common types:</a:t>
            </a:r>
          </a:p>
          <a:p>
            <a:pPr lvl="1"/>
            <a:r>
              <a:rPr lang="en-US" sz="1800" dirty="0" err="1">
                <a:latin typeface="Arial" panose="020B0604020202020204" pitchFamily="34" charset="0"/>
              </a:rPr>
              <a:t>Coxial</a:t>
            </a:r>
            <a:endParaRPr lang="en-US" sz="1800" dirty="0">
              <a:latin typeface="Arial" panose="020B0604020202020204" pitchFamily="34" charset="0"/>
            </a:endParaRPr>
          </a:p>
          <a:p>
            <a:pPr lvl="1"/>
            <a:r>
              <a:rPr lang="en-US" sz="1800" dirty="0" err="1">
                <a:latin typeface="Arial" panose="020B0604020202020204" pitchFamily="34" charset="0"/>
              </a:rPr>
              <a:t>Twistered</a:t>
            </a:r>
            <a:r>
              <a:rPr lang="en-US" sz="1800" dirty="0">
                <a:latin typeface="Arial" panose="020B0604020202020204" pitchFamily="34" charset="0"/>
              </a:rPr>
              <a:t> Pair</a:t>
            </a:r>
          </a:p>
          <a:p>
            <a:pPr lvl="1"/>
            <a:r>
              <a:rPr lang="en-US" sz="1800" dirty="0">
                <a:latin typeface="Arial" panose="020B0604020202020204" pitchFamily="34" charset="0"/>
              </a:rPr>
              <a:t>Fiber</a:t>
            </a:r>
            <a:endParaRPr lang="en-VN" sz="1800" dirty="0"/>
          </a:p>
        </p:txBody>
      </p:sp>
      <p:pic>
        <p:nvPicPr>
          <p:cNvPr id="1026" name="Picture 2">
            <a:extLst>
              <a:ext uri="{FF2B5EF4-FFF2-40B4-BE49-F238E27FC236}">
                <a16:creationId xmlns:a16="http://schemas.microsoft.com/office/drawing/2014/main" id="{D9F1A1EC-E55D-1464-3D6F-55FFE3348EC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280217"/>
            <a:ext cx="6903720" cy="429756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52D8680-823E-8C82-A719-56CAD98A2B6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Network Basics - MCS.Nguyen Quoc Su</a:t>
            </a:r>
            <a:endParaRPr lang="en-VN"/>
          </a:p>
        </p:txBody>
      </p:sp>
      <p:sp>
        <p:nvSpPr>
          <p:cNvPr id="5" name="Slide Number Placeholder 4">
            <a:extLst>
              <a:ext uri="{FF2B5EF4-FFF2-40B4-BE49-F238E27FC236}">
                <a16:creationId xmlns:a16="http://schemas.microsoft.com/office/drawing/2014/main" id="{95986F12-F760-5CE9-7F58-950A1DD7CF1C}"/>
              </a:ext>
            </a:extLst>
          </p:cNvPr>
          <p:cNvSpPr>
            <a:spLocks noGrp="1"/>
          </p:cNvSpPr>
          <p:nvPr>
            <p:ph type="sldNum" sz="quarter" idx="12"/>
          </p:nvPr>
        </p:nvSpPr>
        <p:spPr>
          <a:xfrm>
            <a:off x="8610600" y="6356350"/>
            <a:ext cx="2743200" cy="365125"/>
          </a:xfrm>
        </p:spPr>
        <p:txBody>
          <a:bodyPr>
            <a:normAutofit/>
          </a:bodyPr>
          <a:lstStyle/>
          <a:p>
            <a:pPr>
              <a:spcAft>
                <a:spcPts val="600"/>
              </a:spcAft>
            </a:pPr>
            <a:fld id="{6BF9324B-C4A9-504C-B3D0-12050651E20C}" type="slidenum">
              <a:rPr lang="en-VN" smtClean="0"/>
              <a:pPr>
                <a:spcAft>
                  <a:spcPts val="600"/>
                </a:spcAft>
              </a:pPr>
              <a:t>71</a:t>
            </a:fld>
            <a:endParaRPr lang="en-VN"/>
          </a:p>
        </p:txBody>
      </p:sp>
    </p:spTree>
    <p:extLst>
      <p:ext uri="{BB962C8B-B14F-4D97-AF65-F5344CB8AC3E}">
        <p14:creationId xmlns:p14="http://schemas.microsoft.com/office/powerpoint/2010/main" val="26388806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2" name="Rectangle 2091">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6" name="Picture 8">
            <a:extLst>
              <a:ext uri="{FF2B5EF4-FFF2-40B4-BE49-F238E27FC236}">
                <a16:creationId xmlns:a16="http://schemas.microsoft.com/office/drawing/2014/main" id="{88DBB242-31F6-7CAB-437B-E98451E5CA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3" r="-3" b="-3"/>
          <a:stretch/>
        </p:blipFill>
        <p:spPr bwMode="auto">
          <a:xfrm>
            <a:off x="1543050" y="555625"/>
            <a:ext cx="1900238" cy="1900238"/>
          </a:xfrm>
          <a:prstGeom prst="rect">
            <a:avLst/>
          </a:prstGeom>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6FB135E7-C76F-376B-A80C-459B9EC04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555625"/>
            <a:ext cx="7140575" cy="1900238"/>
          </a:xfrm>
          <a:prstGeom prst="rect">
            <a:avLst/>
          </a:prstGeom>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0E76DE0-FA95-FEDE-D6F7-3A6D2F5452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520" r="1" b="1"/>
          <a:stretch/>
        </p:blipFill>
        <p:spPr bwMode="auto">
          <a:xfrm>
            <a:off x="1543050" y="2517775"/>
            <a:ext cx="3117850" cy="2667000"/>
          </a:xfrm>
          <a:prstGeom prst="rect">
            <a:avLst/>
          </a:prstGeom>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2904B8B-99A3-7231-E14F-EA5D67AF19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24" r="10296" b="-3"/>
          <a:stretch/>
        </p:blipFill>
        <p:spPr bwMode="auto">
          <a:xfrm>
            <a:off x="4722813" y="2517775"/>
            <a:ext cx="3194050" cy="2667000"/>
          </a:xfrm>
          <a:prstGeom prst="rect">
            <a:avLst/>
          </a:prstGeom>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F11932D-5158-4785-CE92-40913115832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499" r="26834"/>
          <a:stretch/>
        </p:blipFill>
        <p:spPr bwMode="auto">
          <a:xfrm>
            <a:off x="7978775" y="2517775"/>
            <a:ext cx="2667000" cy="266700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16DDB38-E9D1-C324-58F5-59325145F4FB}"/>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b="1" i="0" kern="1200">
                <a:solidFill>
                  <a:schemeClr val="tx1"/>
                </a:solidFill>
                <a:effectLst/>
                <a:latin typeface="+mj-lt"/>
                <a:ea typeface="+mj-ea"/>
                <a:cs typeface="+mj-cs"/>
              </a:rPr>
              <a:t>Coaxial cable</a:t>
            </a:r>
            <a:r>
              <a:rPr lang="en-US" sz="5200" b="0" i="0" kern="1200">
                <a:solidFill>
                  <a:schemeClr val="tx1"/>
                </a:solidFill>
                <a:effectLst/>
                <a:latin typeface="+mj-lt"/>
                <a:ea typeface="+mj-ea"/>
                <a:cs typeface="+mj-cs"/>
              </a:rPr>
              <a:t>, or </a:t>
            </a:r>
            <a:r>
              <a:rPr lang="en-US" sz="5200" b="1" i="0" kern="1200">
                <a:solidFill>
                  <a:schemeClr val="tx1"/>
                </a:solidFill>
                <a:effectLst/>
                <a:latin typeface="+mj-lt"/>
                <a:ea typeface="+mj-ea"/>
                <a:cs typeface="+mj-cs"/>
              </a:rPr>
              <a:t>coax</a:t>
            </a:r>
            <a:endParaRPr lang="en-US" sz="5200" kern="1200">
              <a:solidFill>
                <a:schemeClr val="tx1"/>
              </a:solidFill>
              <a:latin typeface="+mj-lt"/>
              <a:ea typeface="+mj-ea"/>
              <a:cs typeface="+mj-cs"/>
            </a:endParaRPr>
          </a:p>
        </p:txBody>
      </p:sp>
      <p:sp>
        <p:nvSpPr>
          <p:cNvPr id="4" name="Footer Placeholder 3">
            <a:extLst>
              <a:ext uri="{FF2B5EF4-FFF2-40B4-BE49-F238E27FC236}">
                <a16:creationId xmlns:a16="http://schemas.microsoft.com/office/drawing/2014/main" id="{A5C795A8-5055-EA99-894E-9986661F34E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Network Basics - MCS.Nguyen Quoc Su</a:t>
            </a:r>
          </a:p>
        </p:txBody>
      </p:sp>
      <p:sp>
        <p:nvSpPr>
          <p:cNvPr id="5" name="Slide Number Placeholder 4">
            <a:extLst>
              <a:ext uri="{FF2B5EF4-FFF2-40B4-BE49-F238E27FC236}">
                <a16:creationId xmlns:a16="http://schemas.microsoft.com/office/drawing/2014/main" id="{90971062-D1AC-A6CD-9735-AF5A7494334C}"/>
              </a:ext>
            </a:extLst>
          </p:cNvPr>
          <p:cNvSpPr>
            <a:spLocks noGrp="1"/>
          </p:cNvSpPr>
          <p:nvPr>
            <p:ph type="sldNum" sz="quarter" idx="12"/>
          </p:nvPr>
        </p:nvSpPr>
        <p:spPr>
          <a:xfrm>
            <a:off x="8610600" y="6356350"/>
            <a:ext cx="2743200" cy="365125"/>
          </a:xfrm>
          <a:prstGeom prst="ellipse">
            <a:avLst/>
          </a:prstGeom>
        </p:spPr>
        <p:txBody>
          <a:bodyPr vert="horz" lIns="91440" tIns="45720" rIns="91440" bIns="45720" rtlCol="0" anchor="ctr">
            <a:normAutofit/>
          </a:bodyPr>
          <a:lstStyle/>
          <a:p>
            <a:pPr>
              <a:lnSpc>
                <a:spcPct val="90000"/>
              </a:lnSpc>
              <a:spcAft>
                <a:spcPts val="600"/>
              </a:spcAft>
            </a:pPr>
            <a:fld id="{6BF9324B-C4A9-504C-B3D0-12050651E20C}" type="slidenum">
              <a:rPr lang="en-US" smtClean="0"/>
              <a:pPr>
                <a:lnSpc>
                  <a:spcPct val="90000"/>
                </a:lnSpc>
                <a:spcAft>
                  <a:spcPts val="600"/>
                </a:spcAft>
              </a:pPr>
              <a:t>72</a:t>
            </a:fld>
            <a:endParaRPr lang="en-US"/>
          </a:p>
        </p:txBody>
      </p:sp>
    </p:spTree>
    <p:extLst>
      <p:ext uri="{BB962C8B-B14F-4D97-AF65-F5344CB8AC3E}">
        <p14:creationId xmlns:p14="http://schemas.microsoft.com/office/powerpoint/2010/main" val="31793541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2" name="Rectangle 3091">
            <a:extLst>
              <a:ext uri="{FF2B5EF4-FFF2-40B4-BE49-F238E27FC236}">
                <a16:creationId xmlns:a16="http://schemas.microsoft.com/office/drawing/2014/main" id="{4E8F40FE-293C-453F-B8A6-427899356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7C4F9-2E9F-A700-6345-F23B1E653CDB}"/>
              </a:ext>
            </a:extLst>
          </p:cNvPr>
          <p:cNvSpPr>
            <a:spLocks noGrp="1"/>
          </p:cNvSpPr>
          <p:nvPr>
            <p:ph type="title"/>
          </p:nvPr>
        </p:nvSpPr>
        <p:spPr>
          <a:xfrm>
            <a:off x="548640" y="856271"/>
            <a:ext cx="4114800" cy="1645139"/>
          </a:xfrm>
        </p:spPr>
        <p:txBody>
          <a:bodyPr vert="horz" lIns="91440" tIns="45720" rIns="91440" bIns="45720" rtlCol="0" anchor="b">
            <a:normAutofit/>
          </a:bodyPr>
          <a:lstStyle/>
          <a:p>
            <a:r>
              <a:rPr lang="en-US" sz="3800" b="1" i="0">
                <a:effectLst/>
              </a:rPr>
              <a:t>Twisted pair</a:t>
            </a:r>
            <a:r>
              <a:rPr lang="en-US" sz="3800" b="0" i="0">
                <a:effectLst/>
              </a:rPr>
              <a:t> </a:t>
            </a:r>
            <a:endParaRPr lang="en-US" sz="3800"/>
          </a:p>
        </p:txBody>
      </p:sp>
      <p:sp>
        <p:nvSpPr>
          <p:cNvPr id="3094" name="Rectangle 3093">
            <a:extLst>
              <a:ext uri="{FF2B5EF4-FFF2-40B4-BE49-F238E27FC236}">
                <a16:creationId xmlns:a16="http://schemas.microsoft.com/office/drawing/2014/main" id="{481EABE0-FA8E-49A5-A966-F0539111C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6384"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6" name="Rectangle 3095">
            <a:extLst>
              <a:ext uri="{FF2B5EF4-FFF2-40B4-BE49-F238E27FC236}">
                <a16:creationId xmlns:a16="http://schemas.microsoft.com/office/drawing/2014/main" id="{56A3E26D-73B1-468C-B97B-BC1815959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0" y="2712821"/>
            <a:ext cx="3975945"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A929C8D5-5F17-3A01-0F62-A111680A1417}"/>
              </a:ext>
            </a:extLst>
          </p:cNvPr>
          <p:cNvSpPr txBox="1">
            <a:spLocks/>
          </p:cNvSpPr>
          <p:nvPr/>
        </p:nvSpPr>
        <p:spPr>
          <a:xfrm>
            <a:off x="548640" y="2942520"/>
            <a:ext cx="4114800" cy="324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err="1"/>
              <a:t>Gồm</a:t>
            </a:r>
            <a:r>
              <a:rPr lang="en-US" sz="1800" dirty="0"/>
              <a:t> 2 </a:t>
            </a:r>
            <a:r>
              <a:rPr lang="en-US" sz="1800" dirty="0" err="1"/>
              <a:t>loại</a:t>
            </a:r>
            <a:r>
              <a:rPr lang="en-US" sz="1800" dirty="0"/>
              <a:t> </a:t>
            </a:r>
            <a:r>
              <a:rPr lang="en-US" sz="1800" dirty="0" err="1"/>
              <a:t>cơ</a:t>
            </a:r>
            <a:r>
              <a:rPr lang="en-US" sz="1800" dirty="0"/>
              <a:t> </a:t>
            </a:r>
            <a:r>
              <a:rPr lang="en-US" sz="1800" dirty="0" err="1"/>
              <a:t>bản</a:t>
            </a:r>
            <a:r>
              <a:rPr lang="en-US" sz="1800" dirty="0"/>
              <a:t> UTP </a:t>
            </a:r>
            <a:r>
              <a:rPr lang="en-US" sz="1800" dirty="0" err="1"/>
              <a:t>và</a:t>
            </a:r>
            <a:r>
              <a:rPr lang="en-US" sz="1800" dirty="0"/>
              <a:t> STP</a:t>
            </a:r>
          </a:p>
          <a:p>
            <a:r>
              <a:rPr lang="en-US" sz="1800" dirty="0"/>
              <a:t>Cho </a:t>
            </a:r>
            <a:r>
              <a:rPr lang="en-US" sz="1800" dirty="0" err="1"/>
              <a:t>biết</a:t>
            </a:r>
            <a:r>
              <a:rPr lang="en-US" sz="1800" dirty="0"/>
              <a:t> </a:t>
            </a:r>
            <a:r>
              <a:rPr lang="en-US" sz="1800" dirty="0" err="1"/>
              <a:t>các</a:t>
            </a:r>
            <a:r>
              <a:rPr lang="en-US" sz="1800" dirty="0"/>
              <a:t> </a:t>
            </a:r>
            <a:r>
              <a:rPr lang="en-US" sz="1800" dirty="0" err="1"/>
              <a:t>phiên</a:t>
            </a:r>
            <a:r>
              <a:rPr lang="en-US" sz="1800" dirty="0"/>
              <a:t> </a:t>
            </a:r>
            <a:r>
              <a:rPr lang="en-US" sz="1800" dirty="0" err="1"/>
              <a:t>bản</a:t>
            </a:r>
            <a:r>
              <a:rPr lang="en-US" sz="1800" dirty="0"/>
              <a:t> (Category) ?</a:t>
            </a:r>
          </a:p>
          <a:p>
            <a:r>
              <a:rPr lang="en-US" sz="1800" dirty="0" err="1"/>
              <a:t>Tốc</a:t>
            </a:r>
            <a:r>
              <a:rPr lang="en-US" sz="1800" dirty="0"/>
              <a:t> </a:t>
            </a:r>
            <a:r>
              <a:rPr lang="en-US" sz="1800" dirty="0" err="1"/>
              <a:t>độ</a:t>
            </a:r>
            <a:r>
              <a:rPr lang="en-US" sz="1800" dirty="0"/>
              <a:t> </a:t>
            </a:r>
            <a:r>
              <a:rPr lang="en-US" sz="1800" dirty="0" err="1"/>
              <a:t>truyền</a:t>
            </a:r>
            <a:r>
              <a:rPr lang="en-US" sz="1800" dirty="0"/>
              <a:t> </a:t>
            </a:r>
            <a:r>
              <a:rPr lang="en-US" sz="1800" dirty="0" err="1"/>
              <a:t>tải</a:t>
            </a:r>
            <a:r>
              <a:rPr lang="en-US" sz="1800" dirty="0"/>
              <a:t>?</a:t>
            </a:r>
          </a:p>
          <a:p>
            <a:r>
              <a:rPr lang="en-US" sz="1800" dirty="0" err="1"/>
              <a:t>Chiều</a:t>
            </a:r>
            <a:r>
              <a:rPr lang="en-US" sz="1800" dirty="0"/>
              <a:t> </a:t>
            </a:r>
            <a:r>
              <a:rPr lang="en-US" sz="1800" dirty="0" err="1"/>
              <a:t>dài</a:t>
            </a:r>
            <a:r>
              <a:rPr lang="en-US" sz="1800" dirty="0"/>
              <a:t> </a:t>
            </a:r>
            <a:r>
              <a:rPr lang="en-US" sz="1800" dirty="0" err="1"/>
              <a:t>tối</a:t>
            </a:r>
            <a:r>
              <a:rPr lang="en-US" sz="1800" dirty="0"/>
              <a:t> </a:t>
            </a:r>
            <a:r>
              <a:rPr lang="en-US" sz="1800" dirty="0" err="1"/>
              <a:t>đa</a:t>
            </a:r>
            <a:r>
              <a:rPr lang="en-US" sz="1800" dirty="0"/>
              <a:t>?</a:t>
            </a:r>
          </a:p>
          <a:p>
            <a:r>
              <a:rPr lang="en-US" sz="1800" dirty="0" err="1"/>
              <a:t>Chất</a:t>
            </a:r>
            <a:r>
              <a:rPr lang="en-US" sz="1800" dirty="0"/>
              <a:t> </a:t>
            </a:r>
            <a:r>
              <a:rPr lang="en-US" sz="1800" dirty="0" err="1"/>
              <a:t>liệu</a:t>
            </a:r>
            <a:r>
              <a:rPr lang="en-US" sz="1800" dirty="0"/>
              <a:t> </a:t>
            </a:r>
            <a:r>
              <a:rPr lang="en-US" sz="1800" dirty="0" err="1"/>
              <a:t>vỏ</a:t>
            </a:r>
            <a:r>
              <a:rPr lang="en-US" sz="1800" dirty="0"/>
              <a:t>?</a:t>
            </a:r>
          </a:p>
          <a:p>
            <a:pPr lvl="1"/>
            <a:endParaRPr lang="en-US" sz="1800" dirty="0"/>
          </a:p>
        </p:txBody>
      </p:sp>
      <p:pic>
        <p:nvPicPr>
          <p:cNvPr id="3074" name="Picture 2">
            <a:extLst>
              <a:ext uri="{FF2B5EF4-FFF2-40B4-BE49-F238E27FC236}">
                <a16:creationId xmlns:a16="http://schemas.microsoft.com/office/drawing/2014/main" id="{12F97835-DD1E-63AD-0E2D-A888067A564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75504" y="646122"/>
            <a:ext cx="3246120" cy="26532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297EC63-D0C4-A822-8C83-08D44C0B3FC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29916" y="755438"/>
            <a:ext cx="3246120" cy="243459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at 6 Stp Cables -Dlink">
            <a:extLst>
              <a:ext uri="{FF2B5EF4-FFF2-40B4-BE49-F238E27FC236}">
                <a16:creationId xmlns:a16="http://schemas.microsoft.com/office/drawing/2014/main" id="{9BB5F7C7-ACE0-6041-05FC-F1A55992177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75502" y="4214280"/>
            <a:ext cx="3246120" cy="1207556"/>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screenshot of a computer&#10;&#10;Description automatically generated with medium confidence">
            <a:extLst>
              <a:ext uri="{FF2B5EF4-FFF2-40B4-BE49-F238E27FC236}">
                <a16:creationId xmlns:a16="http://schemas.microsoft.com/office/drawing/2014/main" id="{12F27435-FCEA-89B7-00D4-F074C0C61620}"/>
              </a:ext>
            </a:extLst>
          </p:cNvPr>
          <p:cNvPicPr>
            <a:picLocks noGrp="1" noChangeAspect="1"/>
          </p:cNvPicPr>
          <p:nvPr>
            <p:ph idx="1"/>
          </p:nvPr>
        </p:nvPicPr>
        <p:blipFill rotWithShape="1">
          <a:blip r:embed="rId5"/>
          <a:srcRect l="70831" t="32719" r="15162" b="28254"/>
          <a:stretch/>
        </p:blipFill>
        <p:spPr>
          <a:xfrm>
            <a:off x="9296847" y="3445123"/>
            <a:ext cx="1712257" cy="2743200"/>
          </a:xfrm>
          <a:prstGeom prst="rect">
            <a:avLst/>
          </a:prstGeom>
        </p:spPr>
      </p:pic>
      <p:sp>
        <p:nvSpPr>
          <p:cNvPr id="4" name="Footer Placeholder 3">
            <a:extLst>
              <a:ext uri="{FF2B5EF4-FFF2-40B4-BE49-F238E27FC236}">
                <a16:creationId xmlns:a16="http://schemas.microsoft.com/office/drawing/2014/main" id="{3E5314E1-1B70-BA80-BE24-4506DA640D1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Network Basics - MCS.Nguyen Quoc Su</a:t>
            </a:r>
          </a:p>
        </p:txBody>
      </p:sp>
      <p:sp>
        <p:nvSpPr>
          <p:cNvPr id="5" name="Slide Number Placeholder 4">
            <a:extLst>
              <a:ext uri="{FF2B5EF4-FFF2-40B4-BE49-F238E27FC236}">
                <a16:creationId xmlns:a16="http://schemas.microsoft.com/office/drawing/2014/main" id="{B94B2883-4E39-BC74-9FBF-19950C264823}"/>
              </a:ext>
            </a:extLst>
          </p:cNvPr>
          <p:cNvSpPr>
            <a:spLocks noGrp="1"/>
          </p:cNvSpPr>
          <p:nvPr>
            <p:ph type="sldNum" sz="quarter" idx="12"/>
          </p:nvPr>
        </p:nvSpPr>
        <p:spPr>
          <a:xfrm>
            <a:off x="8900160" y="6356350"/>
            <a:ext cx="2743200" cy="365125"/>
          </a:xfrm>
        </p:spPr>
        <p:txBody>
          <a:bodyPr vert="horz" lIns="91440" tIns="45720" rIns="91440" bIns="45720" rtlCol="0" anchor="ctr">
            <a:normAutofit/>
          </a:bodyPr>
          <a:lstStyle/>
          <a:p>
            <a:pPr>
              <a:spcAft>
                <a:spcPts val="600"/>
              </a:spcAft>
            </a:pPr>
            <a:fld id="{6BF9324B-C4A9-504C-B3D0-12050651E20C}" type="slidenum">
              <a:rPr lang="en-US">
                <a:solidFill>
                  <a:schemeClr val="tx1">
                    <a:lumMod val="50000"/>
                    <a:lumOff val="50000"/>
                  </a:schemeClr>
                </a:solidFill>
              </a:rPr>
              <a:pPr>
                <a:spcAft>
                  <a:spcPts val="600"/>
                </a:spcAft>
              </a:pPr>
              <a:t>73</a:t>
            </a:fld>
            <a:endParaRPr lang="en-US">
              <a:solidFill>
                <a:schemeClr val="tx1">
                  <a:lumMod val="50000"/>
                  <a:lumOff val="50000"/>
                </a:schemeClr>
              </a:solidFill>
            </a:endParaRPr>
          </a:p>
        </p:txBody>
      </p:sp>
    </p:spTree>
    <p:extLst>
      <p:ext uri="{BB962C8B-B14F-4D97-AF65-F5344CB8AC3E}">
        <p14:creationId xmlns:p14="http://schemas.microsoft.com/office/powerpoint/2010/main" val="420677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F5BC473B-2489-8C0C-286D-FAD37CDDE4E1}"/>
              </a:ext>
            </a:extLst>
          </p:cNvPr>
          <p:cNvSpPr>
            <a:spLocks noGrp="1"/>
          </p:cNvSpPr>
          <p:nvPr>
            <p:ph type="ftr" sz="quarter" idx="11"/>
          </p:nvPr>
        </p:nvSpPr>
        <p:spPr>
          <a:xfrm rot="5400000">
            <a:off x="-1828800" y="2002536"/>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Network Basics - MCS.Nguyen Quoc Su</a:t>
            </a:r>
          </a:p>
        </p:txBody>
      </p:sp>
      <p:pic>
        <p:nvPicPr>
          <p:cNvPr id="7" name="Content Placeholder 6" descr="A screenshot of a computer&#10;&#10;Description automatically generated">
            <a:extLst>
              <a:ext uri="{FF2B5EF4-FFF2-40B4-BE49-F238E27FC236}">
                <a16:creationId xmlns:a16="http://schemas.microsoft.com/office/drawing/2014/main" id="{E8021AB8-7A6C-C24F-6A0D-973351FEEFF0}"/>
              </a:ext>
            </a:extLst>
          </p:cNvPr>
          <p:cNvPicPr>
            <a:picLocks noGrp="1" noChangeAspect="1"/>
          </p:cNvPicPr>
          <p:nvPr>
            <p:ph idx="1"/>
          </p:nvPr>
        </p:nvPicPr>
        <p:blipFill rotWithShape="1">
          <a:blip r:embed="rId3"/>
          <a:srcRect l="22848" t="17335" r="11282" b="8365"/>
          <a:stretch/>
        </p:blipFill>
        <p:spPr>
          <a:xfrm>
            <a:off x="927651" y="457200"/>
            <a:ext cx="10336697" cy="5943600"/>
          </a:xfrm>
          <a:prstGeom prst="rect">
            <a:avLst/>
          </a:prstGeom>
        </p:spPr>
      </p:pic>
      <p:sp>
        <p:nvSpPr>
          <p:cNvPr id="5" name="Slide Number Placeholder 4">
            <a:extLst>
              <a:ext uri="{FF2B5EF4-FFF2-40B4-BE49-F238E27FC236}">
                <a16:creationId xmlns:a16="http://schemas.microsoft.com/office/drawing/2014/main" id="{C59B8605-2FC3-0587-3EB5-BFFA2A9AA17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6BF9324B-C4A9-504C-B3D0-12050651E20C}" type="slidenum">
              <a:rPr lang="en-US" sz="1100">
                <a:solidFill>
                  <a:srgbClr val="FFFFFF"/>
                </a:solidFill>
              </a:rPr>
              <a:pPr>
                <a:spcAft>
                  <a:spcPts val="600"/>
                </a:spcAft>
              </a:pPr>
              <a:t>74</a:t>
            </a:fld>
            <a:endParaRPr lang="en-US" sz="1100">
              <a:solidFill>
                <a:srgbClr val="FFFFFF"/>
              </a:solidFill>
            </a:endParaRPr>
          </a:p>
        </p:txBody>
      </p:sp>
    </p:spTree>
    <p:extLst>
      <p:ext uri="{BB962C8B-B14F-4D97-AF65-F5344CB8AC3E}">
        <p14:creationId xmlns:p14="http://schemas.microsoft.com/office/powerpoint/2010/main" val="1979727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ECF1-9ED0-D1DC-E2FF-C8A2AC57B921}"/>
              </a:ext>
            </a:extLst>
          </p:cNvPr>
          <p:cNvSpPr>
            <a:spLocks noGrp="1"/>
          </p:cNvSpPr>
          <p:nvPr>
            <p:ph type="title"/>
          </p:nvPr>
        </p:nvSpPr>
        <p:spPr>
          <a:xfrm>
            <a:off x="838200" y="3376488"/>
            <a:ext cx="5109950" cy="956674"/>
          </a:xfrm>
        </p:spPr>
        <p:txBody>
          <a:bodyPr>
            <a:normAutofit/>
          </a:bodyPr>
          <a:lstStyle/>
          <a:p>
            <a:r>
              <a:rPr lang="en-US" sz="3600" b="0" i="0">
                <a:effectLst/>
                <a:latin typeface="Linux Libertine"/>
              </a:rPr>
              <a:t>Fiber-optic cable</a:t>
            </a:r>
            <a:endParaRPr lang="en-VN" sz="3600"/>
          </a:p>
        </p:txBody>
      </p:sp>
      <p:pic>
        <p:nvPicPr>
          <p:cNvPr id="4106" name="Picture 10" descr="undefined">
            <a:extLst>
              <a:ext uri="{FF2B5EF4-FFF2-40B4-BE49-F238E27FC236}">
                <a16:creationId xmlns:a16="http://schemas.microsoft.com/office/drawing/2014/main" id="{A148C35E-E0E8-5CDC-5EB3-B2C129B52CA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6794" y="1238022"/>
            <a:ext cx="3104606" cy="1692009"/>
          </a:xfrm>
          <a:prstGeom prst="rect">
            <a:avLst/>
          </a:prstGeom>
          <a:noFill/>
          <a:extLst>
            <a:ext uri="{909E8E84-426E-40DD-AFC4-6F175D3DCCD1}">
              <a14:hiddenFill xmlns:a14="http://schemas.microsoft.com/office/drawing/2010/main">
                <a:solidFill>
                  <a:srgbClr val="FFFFFF"/>
                </a:solidFill>
              </a14:hiddenFill>
            </a:ext>
          </a:extLst>
        </p:spPr>
      </p:pic>
      <p:sp>
        <p:nvSpPr>
          <p:cNvPr id="4116" name="Freeform: Shape 4115">
            <a:extLst>
              <a:ext uri="{FF2B5EF4-FFF2-40B4-BE49-F238E27FC236}">
                <a16:creationId xmlns:a16="http://schemas.microsoft.com/office/drawing/2014/main" id="{7BC0F8B1-F985-469B-8332-13DBC7665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791963" y="451044"/>
            <a:ext cx="2308583" cy="2741196"/>
          </a:xfrm>
          <a:custGeom>
            <a:avLst/>
            <a:gdLst>
              <a:gd name="connsiteX0" fmla="*/ 2308583 w 2308583"/>
              <a:gd name="connsiteY0" fmla="*/ 2741196 h 2741196"/>
              <a:gd name="connsiteX1" fmla="*/ 462 w 2308583"/>
              <a:gd name="connsiteY1" fmla="*/ 2741196 h 2741196"/>
              <a:gd name="connsiteX2" fmla="*/ 0 w 2308583"/>
              <a:gd name="connsiteY2" fmla="*/ 2469337 h 2741196"/>
              <a:gd name="connsiteX3" fmla="*/ 2022607 w 2308583"/>
              <a:gd name="connsiteY3" fmla="*/ 2470269 h 2741196"/>
              <a:gd name="connsiteX4" fmla="*/ 2022607 w 2308583"/>
              <a:gd name="connsiteY4" fmla="*/ 0 h 2741196"/>
              <a:gd name="connsiteX5" fmla="*/ 2308583 w 2308583"/>
              <a:gd name="connsiteY5" fmla="*/ 0 h 274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2741196">
                <a:moveTo>
                  <a:pt x="2308583" y="2741196"/>
                </a:moveTo>
                <a:lnTo>
                  <a:pt x="462" y="2741196"/>
                </a:lnTo>
                <a:cubicBezTo>
                  <a:pt x="-462" y="2647366"/>
                  <a:pt x="923" y="2563167"/>
                  <a:pt x="0" y="2469337"/>
                </a:cubicBezTo>
                <a:lnTo>
                  <a:pt x="2022607" y="2470269"/>
                </a:lnTo>
                <a:lnTo>
                  <a:pt x="2022607" y="0"/>
                </a:lnTo>
                <a:lnTo>
                  <a:pt x="2308583" y="0"/>
                </a:lnTo>
                <a:close/>
              </a:path>
            </a:pathLst>
          </a:custGeom>
          <a:solidFill>
            <a:schemeClr val="tx1">
              <a:lumMod val="95000"/>
              <a:lumOff val="5000"/>
              <a:alpha val="75000"/>
            </a:schemeClr>
          </a:solidFill>
          <a:ln w="0">
            <a:noFill/>
            <a:prstDash val="solid"/>
            <a:round/>
            <a:headEnd/>
            <a:tailEnd/>
          </a:ln>
        </p:spPr>
      </p:sp>
      <p:pic>
        <p:nvPicPr>
          <p:cNvPr id="4098" name="Picture 2">
            <a:extLst>
              <a:ext uri="{FF2B5EF4-FFF2-40B4-BE49-F238E27FC236}">
                <a16:creationId xmlns:a16="http://schemas.microsoft.com/office/drawing/2014/main" id="{55B0A695-4C48-D67C-3541-A605BBD39A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31" r="21702" b="-1"/>
          <a:stretch/>
        </p:blipFill>
        <p:spPr bwMode="auto">
          <a:xfrm>
            <a:off x="4964406" y="451042"/>
            <a:ext cx="2598695" cy="274119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AFF7A8A-EE92-E216-49E3-8D74DCB864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939" r="38995" b="1"/>
          <a:stretch/>
        </p:blipFill>
        <p:spPr bwMode="auto">
          <a:xfrm>
            <a:off x="8966124" y="975815"/>
            <a:ext cx="1770896" cy="1782320"/>
          </a:xfrm>
          <a:prstGeom prst="rect">
            <a:avLst/>
          </a:prstGeom>
          <a:noFill/>
          <a:extLst>
            <a:ext uri="{909E8E84-426E-40DD-AFC4-6F175D3DCCD1}">
              <a14:hiddenFill xmlns:a14="http://schemas.microsoft.com/office/drawing/2010/main">
                <a:solidFill>
                  <a:srgbClr val="FFFFFF"/>
                </a:solidFill>
              </a14:hiddenFill>
            </a:ext>
          </a:extLst>
        </p:spPr>
      </p:pic>
      <p:sp>
        <p:nvSpPr>
          <p:cNvPr id="4121" name="Freeform: Shape 4117">
            <a:extLst>
              <a:ext uri="{FF2B5EF4-FFF2-40B4-BE49-F238E27FC236}">
                <a16:creationId xmlns:a16="http://schemas.microsoft.com/office/drawing/2014/main" id="{89D15953-1642-4DD6-AD9E-01AA19247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9466977" y="434000"/>
            <a:ext cx="2308583" cy="1114404"/>
          </a:xfrm>
          <a:custGeom>
            <a:avLst/>
            <a:gdLst>
              <a:gd name="connsiteX0" fmla="*/ 462 w 2308583"/>
              <a:gd name="connsiteY0" fmla="*/ 1114404 h 1114404"/>
              <a:gd name="connsiteX1" fmla="*/ 2308583 w 2308583"/>
              <a:gd name="connsiteY1" fmla="*/ 1114404 h 1114404"/>
              <a:gd name="connsiteX2" fmla="*/ 2308583 w 2308583"/>
              <a:gd name="connsiteY2" fmla="*/ 0 h 1114404"/>
              <a:gd name="connsiteX3" fmla="*/ 2022607 w 2308583"/>
              <a:gd name="connsiteY3" fmla="*/ 0 h 1114404"/>
              <a:gd name="connsiteX4" fmla="*/ 2022607 w 2308583"/>
              <a:gd name="connsiteY4" fmla="*/ 843477 h 1114404"/>
              <a:gd name="connsiteX5" fmla="*/ 0 w 2308583"/>
              <a:gd name="connsiteY5" fmla="*/ 842545 h 1114404"/>
              <a:gd name="connsiteX6" fmla="*/ 462 w 2308583"/>
              <a:gd name="connsiteY6" fmla="*/ 1114404 h 111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8583" h="1114404">
                <a:moveTo>
                  <a:pt x="462" y="1114404"/>
                </a:moveTo>
                <a:lnTo>
                  <a:pt x="2308583" y="1114404"/>
                </a:lnTo>
                <a:lnTo>
                  <a:pt x="2308583" y="0"/>
                </a:lnTo>
                <a:lnTo>
                  <a:pt x="2022607" y="0"/>
                </a:lnTo>
                <a:lnTo>
                  <a:pt x="2022607" y="843477"/>
                </a:lnTo>
                <a:lnTo>
                  <a:pt x="0" y="842545"/>
                </a:lnTo>
                <a:cubicBezTo>
                  <a:pt x="923" y="936375"/>
                  <a:pt x="-462" y="1020574"/>
                  <a:pt x="462" y="1114404"/>
                </a:cubicBezTo>
                <a:close/>
              </a:path>
            </a:pathLst>
          </a:custGeom>
          <a:solidFill>
            <a:schemeClr val="tx1">
              <a:lumMod val="95000"/>
              <a:lumOff val="5000"/>
              <a:alpha val="75000"/>
            </a:schemeClr>
          </a:solidFill>
          <a:ln w="0">
            <a:noFill/>
            <a:prstDash val="solid"/>
            <a:round/>
            <a:headEnd/>
            <a:tailEnd/>
          </a:ln>
        </p:spPr>
      </p:sp>
      <p:sp>
        <p:nvSpPr>
          <p:cNvPr id="3" name="Content Placeholder 2">
            <a:extLst>
              <a:ext uri="{FF2B5EF4-FFF2-40B4-BE49-F238E27FC236}">
                <a16:creationId xmlns:a16="http://schemas.microsoft.com/office/drawing/2014/main" id="{E4A87932-BF15-F9E3-0071-A539B2911EBD}"/>
              </a:ext>
            </a:extLst>
          </p:cNvPr>
          <p:cNvSpPr>
            <a:spLocks noGrp="1"/>
          </p:cNvSpPr>
          <p:nvPr>
            <p:ph idx="1"/>
          </p:nvPr>
        </p:nvSpPr>
        <p:spPr>
          <a:xfrm>
            <a:off x="838200" y="4387755"/>
            <a:ext cx="5109950" cy="1789207"/>
          </a:xfrm>
        </p:spPr>
        <p:txBody>
          <a:bodyPr>
            <a:normAutofit/>
          </a:bodyPr>
          <a:lstStyle/>
          <a:p>
            <a:pPr marL="0" indent="0">
              <a:buNone/>
            </a:pPr>
            <a:r>
              <a:rPr lang="en-US" sz="2000" b="0" i="0">
                <a:effectLst/>
                <a:latin typeface="Arial" panose="020B0604020202020204" pitchFamily="34" charset="0"/>
              </a:rPr>
              <a:t>The structure of a typical </a:t>
            </a:r>
            <a:r>
              <a:rPr lang="en-US" sz="2000" b="0" i="0" u="none" strike="noStrike">
                <a:effectLst/>
                <a:latin typeface="Arial" panose="020B0604020202020204" pitchFamily="34" charset="0"/>
                <a:hlinkClick r:id="rId5" tooltip="Single-mode fiber"/>
              </a:rPr>
              <a:t>single-mode fiber</a:t>
            </a:r>
            <a:r>
              <a:rPr lang="en-US" sz="2000" b="0" i="0">
                <a:effectLst/>
                <a:latin typeface="Arial" panose="020B0604020202020204" pitchFamily="34" charset="0"/>
              </a:rPr>
              <a:t>.</a:t>
            </a:r>
            <a:br>
              <a:rPr lang="en-US" sz="2000"/>
            </a:br>
            <a:r>
              <a:rPr lang="en-US" sz="2000" b="0" i="0">
                <a:effectLst/>
                <a:latin typeface="Arial" panose="020B0604020202020204" pitchFamily="34" charset="0"/>
              </a:rPr>
              <a:t>1. Core 9 </a:t>
            </a:r>
            <a:r>
              <a:rPr lang="el-GR" sz="2000" b="0" i="0">
                <a:effectLst/>
                <a:latin typeface="Arial" panose="020B0604020202020204" pitchFamily="34" charset="0"/>
              </a:rPr>
              <a:t>μ</a:t>
            </a:r>
            <a:r>
              <a:rPr lang="en-US" sz="2000" b="0" i="0">
                <a:effectLst/>
                <a:latin typeface="Arial" panose="020B0604020202020204" pitchFamily="34" charset="0"/>
              </a:rPr>
              <a:t>m diameter</a:t>
            </a:r>
            <a:br>
              <a:rPr lang="en-US" sz="2000"/>
            </a:br>
            <a:r>
              <a:rPr lang="en-US" sz="2000" b="0" i="0">
                <a:effectLst/>
                <a:latin typeface="Arial" panose="020B0604020202020204" pitchFamily="34" charset="0"/>
              </a:rPr>
              <a:t>2. Cladding 125 </a:t>
            </a:r>
            <a:r>
              <a:rPr lang="el-GR" sz="2000" b="0" i="0">
                <a:effectLst/>
                <a:latin typeface="Arial" panose="020B0604020202020204" pitchFamily="34" charset="0"/>
              </a:rPr>
              <a:t>μ</a:t>
            </a:r>
            <a:r>
              <a:rPr lang="en-US" sz="2000" b="0" i="0">
                <a:effectLst/>
                <a:latin typeface="Arial" panose="020B0604020202020204" pitchFamily="34" charset="0"/>
              </a:rPr>
              <a:t>m dia.</a:t>
            </a:r>
            <a:br>
              <a:rPr lang="en-US" sz="2000"/>
            </a:br>
            <a:r>
              <a:rPr lang="en-US" sz="2000" b="0" i="0">
                <a:effectLst/>
                <a:latin typeface="Arial" panose="020B0604020202020204" pitchFamily="34" charset="0"/>
              </a:rPr>
              <a:t>3. Coating 250 </a:t>
            </a:r>
            <a:r>
              <a:rPr lang="el-GR" sz="2000" b="0" i="0">
                <a:effectLst/>
                <a:latin typeface="Arial" panose="020B0604020202020204" pitchFamily="34" charset="0"/>
              </a:rPr>
              <a:t>μ</a:t>
            </a:r>
            <a:r>
              <a:rPr lang="en-US" sz="2000" b="0" i="0">
                <a:effectLst/>
                <a:latin typeface="Arial" panose="020B0604020202020204" pitchFamily="34" charset="0"/>
              </a:rPr>
              <a:t>m dia.</a:t>
            </a:r>
            <a:br>
              <a:rPr lang="en-US" sz="2000"/>
            </a:br>
            <a:r>
              <a:rPr lang="en-US" sz="2000" b="0" i="0">
                <a:effectLst/>
                <a:latin typeface="Arial" panose="020B0604020202020204" pitchFamily="34" charset="0"/>
              </a:rPr>
              <a:t>4. Buffer or jacket 900 </a:t>
            </a:r>
            <a:r>
              <a:rPr lang="el-GR" sz="2000" b="0" i="0">
                <a:effectLst/>
                <a:latin typeface="Arial" panose="020B0604020202020204" pitchFamily="34" charset="0"/>
              </a:rPr>
              <a:t>μ</a:t>
            </a:r>
            <a:r>
              <a:rPr lang="en-US" sz="2000" b="0" i="0">
                <a:effectLst/>
                <a:latin typeface="Arial" panose="020B0604020202020204" pitchFamily="34" charset="0"/>
              </a:rPr>
              <a:t>m dia.</a:t>
            </a:r>
            <a:endParaRPr lang="en-VN" sz="2000"/>
          </a:p>
        </p:txBody>
      </p:sp>
      <p:pic>
        <p:nvPicPr>
          <p:cNvPr id="4100" name="Picture 4" descr="dfdfsd">
            <a:extLst>
              <a:ext uri="{FF2B5EF4-FFF2-40B4-BE49-F238E27FC236}">
                <a16:creationId xmlns:a16="http://schemas.microsoft.com/office/drawing/2014/main" id="{87648F0A-D2A4-B5CB-3602-E299013763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60" r="22056" b="1"/>
          <a:stretch/>
        </p:blipFill>
        <p:spPr bwMode="auto">
          <a:xfrm>
            <a:off x="6243851" y="3552052"/>
            <a:ext cx="1909549" cy="225582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0AC546CC-7E93-2294-2F4C-0D0B602CF38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00" r="-1" b="11458"/>
          <a:stretch/>
        </p:blipFill>
        <p:spPr bwMode="auto">
          <a:xfrm>
            <a:off x="9032360" y="3448604"/>
            <a:ext cx="2743200" cy="1774325"/>
          </a:xfrm>
          <a:prstGeom prst="rect">
            <a:avLst/>
          </a:prstGeom>
          <a:noFill/>
          <a:extLst>
            <a:ext uri="{909E8E84-426E-40DD-AFC4-6F175D3DCCD1}">
              <a14:hiddenFill xmlns:a14="http://schemas.microsoft.com/office/drawing/2010/main">
                <a:solidFill>
                  <a:srgbClr val="FFFFFF"/>
                </a:solidFill>
              </a14:hiddenFill>
            </a:ext>
          </a:extLst>
        </p:spPr>
      </p:pic>
      <p:sp>
        <p:nvSpPr>
          <p:cNvPr id="4120" name="Freeform 6">
            <a:extLst>
              <a:ext uri="{FF2B5EF4-FFF2-40B4-BE49-F238E27FC236}">
                <a16:creationId xmlns:a16="http://schemas.microsoft.com/office/drawing/2014/main" id="{FBF3780C-749F-4B50-9E1D-F2B1F6DBB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76833" y="2919002"/>
            <a:ext cx="2525072" cy="3398994"/>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1">
              <a:lumMod val="95000"/>
              <a:lumOff val="5000"/>
              <a:alpha val="75000"/>
            </a:schemeClr>
          </a:solidFill>
          <a:ln w="0">
            <a:noFill/>
            <a:prstDash val="solid"/>
            <a:round/>
            <a:headEnd/>
            <a:tailEnd/>
          </a:ln>
        </p:spPr>
      </p:sp>
      <p:sp>
        <p:nvSpPr>
          <p:cNvPr id="4" name="Footer Placeholder 3">
            <a:extLst>
              <a:ext uri="{FF2B5EF4-FFF2-40B4-BE49-F238E27FC236}">
                <a16:creationId xmlns:a16="http://schemas.microsoft.com/office/drawing/2014/main" id="{444B9957-AB20-0D68-A5E3-21E2F414182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lumMod val="75000"/>
                    <a:lumOff val="25000"/>
                  </a:schemeClr>
                </a:solidFill>
              </a:rPr>
              <a:t>Network Basics - MCS.Nguyen Quoc Su</a:t>
            </a:r>
            <a:endParaRPr lang="en-VN">
              <a:solidFill>
                <a:schemeClr val="tx1">
                  <a:lumMod val="75000"/>
                  <a:lumOff val="25000"/>
                </a:schemeClr>
              </a:solidFill>
            </a:endParaRPr>
          </a:p>
        </p:txBody>
      </p:sp>
      <p:sp>
        <p:nvSpPr>
          <p:cNvPr id="5" name="Slide Number Placeholder 4">
            <a:extLst>
              <a:ext uri="{FF2B5EF4-FFF2-40B4-BE49-F238E27FC236}">
                <a16:creationId xmlns:a16="http://schemas.microsoft.com/office/drawing/2014/main" id="{2D73C145-BCA4-4AE8-406F-3239E0638160}"/>
              </a:ext>
            </a:extLst>
          </p:cNvPr>
          <p:cNvSpPr>
            <a:spLocks noGrp="1"/>
          </p:cNvSpPr>
          <p:nvPr>
            <p:ph type="sldNum" sz="quarter" idx="12"/>
          </p:nvPr>
        </p:nvSpPr>
        <p:spPr>
          <a:xfrm>
            <a:off x="8610600" y="6356350"/>
            <a:ext cx="2743200" cy="365125"/>
          </a:xfrm>
        </p:spPr>
        <p:txBody>
          <a:bodyPr>
            <a:normAutofit/>
          </a:bodyPr>
          <a:lstStyle/>
          <a:p>
            <a:pPr>
              <a:spcAft>
                <a:spcPts val="600"/>
              </a:spcAft>
            </a:pPr>
            <a:fld id="{6BF9324B-C4A9-504C-B3D0-12050651E20C}" type="slidenum">
              <a:rPr lang="en-VN">
                <a:solidFill>
                  <a:schemeClr val="tx1">
                    <a:lumMod val="75000"/>
                    <a:lumOff val="25000"/>
                  </a:schemeClr>
                </a:solidFill>
              </a:rPr>
              <a:pPr>
                <a:spcAft>
                  <a:spcPts val="600"/>
                </a:spcAft>
              </a:pPr>
              <a:t>75</a:t>
            </a:fld>
            <a:endParaRPr lang="en-VN">
              <a:solidFill>
                <a:schemeClr val="tx1">
                  <a:lumMod val="75000"/>
                  <a:lumOff val="25000"/>
                </a:schemeClr>
              </a:solidFill>
            </a:endParaRPr>
          </a:p>
        </p:txBody>
      </p:sp>
    </p:spTree>
    <p:extLst>
      <p:ext uri="{BB962C8B-B14F-4D97-AF65-F5344CB8AC3E}">
        <p14:creationId xmlns:p14="http://schemas.microsoft.com/office/powerpoint/2010/main" val="40143943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9" name="Rectangle 6152">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B43963-501A-5480-5AF2-679BFDB74A17}"/>
              </a:ext>
            </a:extLst>
          </p:cNvPr>
          <p:cNvSpPr>
            <a:spLocks noGrp="1"/>
          </p:cNvSpPr>
          <p:nvPr>
            <p:ph type="title"/>
          </p:nvPr>
        </p:nvSpPr>
        <p:spPr>
          <a:xfrm>
            <a:off x="630936" y="457200"/>
            <a:ext cx="4343400" cy="1929384"/>
          </a:xfrm>
        </p:spPr>
        <p:txBody>
          <a:bodyPr anchor="ctr">
            <a:normAutofit fontScale="90000"/>
          </a:bodyPr>
          <a:lstStyle/>
          <a:p>
            <a:r>
              <a:rPr lang="en-US" sz="4800" b="0" i="0" dirty="0">
                <a:effectLst/>
                <a:latin typeface="Linux Libertine"/>
              </a:rPr>
              <a:t>Single-mode optical fiber + SC Connector</a:t>
            </a:r>
            <a:endParaRPr lang="en-VN" sz="4800" dirty="0"/>
          </a:p>
        </p:txBody>
      </p:sp>
      <p:sp>
        <p:nvSpPr>
          <p:cNvPr id="6160"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FB6245-13DB-CBA9-AE36-86F3EB54112C}"/>
              </a:ext>
            </a:extLst>
          </p:cNvPr>
          <p:cNvSpPr>
            <a:spLocks noGrp="1"/>
          </p:cNvSpPr>
          <p:nvPr>
            <p:ph idx="1"/>
          </p:nvPr>
        </p:nvSpPr>
        <p:spPr>
          <a:xfrm>
            <a:off x="5541263" y="457200"/>
            <a:ext cx="6007608" cy="1929384"/>
          </a:xfrm>
        </p:spPr>
        <p:txBody>
          <a:bodyPr anchor="ctr">
            <a:normAutofit lnSpcReduction="10000"/>
          </a:bodyPr>
          <a:lstStyle/>
          <a:p>
            <a:r>
              <a:rPr lang="en-US" dirty="0"/>
              <a:t>In 1961, </a:t>
            </a:r>
            <a:r>
              <a:rPr lang="en-US" dirty="0">
                <a:hlinkClick r:id="rId3" tooltip="Elias Snitzer (page does not exist)"/>
              </a:rPr>
              <a:t>Elias Snitzer</a:t>
            </a:r>
            <a:r>
              <a:rPr lang="en-US" dirty="0"/>
              <a:t> while working at American Optical published a comprehensive theoretical description of single mode fibers in the </a:t>
            </a:r>
            <a:r>
              <a:rPr lang="en-US" dirty="0">
                <a:hlinkClick r:id="rId4" tooltip="Journal of the Optical Society of America"/>
              </a:rPr>
              <a:t>Journal of the Optical Society of America</a:t>
            </a:r>
            <a:endParaRPr lang="en-VN" dirty="0"/>
          </a:p>
        </p:txBody>
      </p:sp>
      <p:pic>
        <p:nvPicPr>
          <p:cNvPr id="6146" name="Picture 2" descr="SINGLE-MODE PIGTAIL - PLUG SC PIG-SC - Single-Mode Pigtails - Delta">
            <a:extLst>
              <a:ext uri="{FF2B5EF4-FFF2-40B4-BE49-F238E27FC236}">
                <a16:creationId xmlns:a16="http://schemas.microsoft.com/office/drawing/2014/main" id="{EF51DB2D-A518-D09E-0D5E-9A8F38A7A7B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65761" y="2329951"/>
            <a:ext cx="4204498" cy="367893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5617F55-4C3B-35DE-C574-8D1691FA983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Network Basics - MCS.Nguyen Quoc Su</a:t>
            </a:r>
            <a:endParaRPr lang="en-VN"/>
          </a:p>
        </p:txBody>
      </p:sp>
      <p:sp>
        <p:nvSpPr>
          <p:cNvPr id="5" name="Slide Number Placeholder 4">
            <a:extLst>
              <a:ext uri="{FF2B5EF4-FFF2-40B4-BE49-F238E27FC236}">
                <a16:creationId xmlns:a16="http://schemas.microsoft.com/office/drawing/2014/main" id="{E8080D93-F5A8-A638-1F80-909B2E38B654}"/>
              </a:ext>
            </a:extLst>
          </p:cNvPr>
          <p:cNvSpPr>
            <a:spLocks noGrp="1"/>
          </p:cNvSpPr>
          <p:nvPr>
            <p:ph type="sldNum" sz="quarter" idx="12"/>
          </p:nvPr>
        </p:nvSpPr>
        <p:spPr>
          <a:xfrm>
            <a:off x="8610600" y="6356350"/>
            <a:ext cx="2743200" cy="365125"/>
          </a:xfrm>
        </p:spPr>
        <p:txBody>
          <a:bodyPr>
            <a:normAutofit/>
          </a:bodyPr>
          <a:lstStyle/>
          <a:p>
            <a:pPr>
              <a:spcAft>
                <a:spcPts val="600"/>
              </a:spcAft>
            </a:pPr>
            <a:fld id="{6BF9324B-C4A9-504C-B3D0-12050651E20C}" type="slidenum">
              <a:rPr lang="en-VN" smtClean="0"/>
              <a:pPr>
                <a:spcAft>
                  <a:spcPts val="600"/>
                </a:spcAft>
              </a:pPr>
              <a:t>76</a:t>
            </a:fld>
            <a:endParaRPr lang="en-VN"/>
          </a:p>
        </p:txBody>
      </p:sp>
      <p:pic>
        <p:nvPicPr>
          <p:cNvPr id="7" name="Picture 6" descr="A screenshot of a computer&#10;&#10;Description automatically generated">
            <a:extLst>
              <a:ext uri="{FF2B5EF4-FFF2-40B4-BE49-F238E27FC236}">
                <a16:creationId xmlns:a16="http://schemas.microsoft.com/office/drawing/2014/main" id="{6D6F6C1F-9AA7-A92A-4ECF-F4CC47BF0CD1}"/>
              </a:ext>
            </a:extLst>
          </p:cNvPr>
          <p:cNvPicPr>
            <a:picLocks noChangeAspect="1"/>
          </p:cNvPicPr>
          <p:nvPr/>
        </p:nvPicPr>
        <p:blipFill rotWithShape="1">
          <a:blip r:embed="rId6"/>
          <a:srcRect l="21412" t="26809" r="39082" b="41582"/>
          <a:stretch/>
        </p:blipFill>
        <p:spPr>
          <a:xfrm>
            <a:off x="5239511" y="2662614"/>
            <a:ext cx="6558758" cy="3013610"/>
          </a:xfrm>
          <a:prstGeom prst="rect">
            <a:avLst/>
          </a:prstGeom>
        </p:spPr>
      </p:pic>
    </p:spTree>
    <p:extLst>
      <p:ext uri="{BB962C8B-B14F-4D97-AF65-F5344CB8AC3E}">
        <p14:creationId xmlns:p14="http://schemas.microsoft.com/office/powerpoint/2010/main" val="13585665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11F4B1-9A1A-904E-C84B-BE42E3E6A3BC}"/>
              </a:ext>
            </a:extLst>
          </p:cNvPr>
          <p:cNvSpPr>
            <a:spLocks noGrp="1"/>
          </p:cNvSpPr>
          <p:nvPr>
            <p:ph type="title"/>
          </p:nvPr>
        </p:nvSpPr>
        <p:spPr>
          <a:xfrm>
            <a:off x="838200" y="365125"/>
            <a:ext cx="10515600" cy="1325563"/>
          </a:xfrm>
        </p:spPr>
        <p:txBody>
          <a:bodyPr>
            <a:normAutofit/>
          </a:bodyPr>
          <a:lstStyle/>
          <a:p>
            <a:pPr fontAlgn="base"/>
            <a:r>
              <a:rPr lang="en-US" sz="5400" b="0" i="0">
                <a:effectLst/>
                <a:latin typeface="Roboto" panose="02000000000000000000" pitchFamily="2" charset="0"/>
              </a:rPr>
              <a:t>Single Mode Distance Limitations</a:t>
            </a:r>
            <a:endParaRPr lang="en-VN" sz="5400"/>
          </a:p>
        </p:txBody>
      </p:sp>
      <p:sp>
        <p:nvSpPr>
          <p:cNvPr id="15"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B2BCEFB0-608C-8D38-35E4-74B029915A4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Network Basics - MCS.Nguyen Quoc Su</a:t>
            </a:r>
            <a:endParaRPr lang="en-VN"/>
          </a:p>
        </p:txBody>
      </p:sp>
      <p:sp>
        <p:nvSpPr>
          <p:cNvPr id="5" name="Slide Number Placeholder 4">
            <a:extLst>
              <a:ext uri="{FF2B5EF4-FFF2-40B4-BE49-F238E27FC236}">
                <a16:creationId xmlns:a16="http://schemas.microsoft.com/office/drawing/2014/main" id="{85A7B118-A9A6-1808-063A-0725645BFC0D}"/>
              </a:ext>
            </a:extLst>
          </p:cNvPr>
          <p:cNvSpPr>
            <a:spLocks noGrp="1"/>
          </p:cNvSpPr>
          <p:nvPr>
            <p:ph type="sldNum" sz="quarter" idx="12"/>
          </p:nvPr>
        </p:nvSpPr>
        <p:spPr>
          <a:xfrm>
            <a:off x="8610600" y="6356350"/>
            <a:ext cx="2743200" cy="365125"/>
          </a:xfrm>
        </p:spPr>
        <p:txBody>
          <a:bodyPr>
            <a:normAutofit/>
          </a:bodyPr>
          <a:lstStyle/>
          <a:p>
            <a:pPr>
              <a:spcAft>
                <a:spcPts val="600"/>
              </a:spcAft>
            </a:pPr>
            <a:fld id="{6BF9324B-C4A9-504C-B3D0-12050651E20C}" type="slidenum">
              <a:rPr lang="en-VN" smtClean="0"/>
              <a:pPr>
                <a:spcAft>
                  <a:spcPts val="600"/>
                </a:spcAft>
              </a:pPr>
              <a:t>77</a:t>
            </a:fld>
            <a:endParaRPr lang="en-VN"/>
          </a:p>
        </p:txBody>
      </p:sp>
      <p:graphicFrame>
        <p:nvGraphicFramePr>
          <p:cNvPr id="8" name="Content Placeholder 7">
            <a:extLst>
              <a:ext uri="{FF2B5EF4-FFF2-40B4-BE49-F238E27FC236}">
                <a16:creationId xmlns:a16="http://schemas.microsoft.com/office/drawing/2014/main" id="{592405CE-43DB-3547-0A63-48C890DE3A05}"/>
              </a:ext>
            </a:extLst>
          </p:cNvPr>
          <p:cNvGraphicFramePr>
            <a:graphicFrameLocks noGrp="1"/>
          </p:cNvGraphicFramePr>
          <p:nvPr>
            <p:ph idx="1"/>
            <p:extLst>
              <p:ext uri="{D42A27DB-BD31-4B8C-83A1-F6EECF244321}">
                <p14:modId xmlns:p14="http://schemas.microsoft.com/office/powerpoint/2010/main" val="2083317861"/>
              </p:ext>
            </p:extLst>
          </p:nvPr>
        </p:nvGraphicFramePr>
        <p:xfrm>
          <a:off x="838200" y="2431717"/>
          <a:ext cx="10515601" cy="3541622"/>
        </p:xfrm>
        <a:graphic>
          <a:graphicData uri="http://schemas.openxmlformats.org/drawingml/2006/table">
            <a:tbl>
              <a:tblPr firstRow="1" bandRow="1"/>
              <a:tblGrid>
                <a:gridCol w="2639241">
                  <a:extLst>
                    <a:ext uri="{9D8B030D-6E8A-4147-A177-3AD203B41FA5}">
                      <a16:colId xmlns:a16="http://schemas.microsoft.com/office/drawing/2014/main" val="537983882"/>
                    </a:ext>
                  </a:extLst>
                </a:gridCol>
                <a:gridCol w="2746988">
                  <a:extLst>
                    <a:ext uri="{9D8B030D-6E8A-4147-A177-3AD203B41FA5}">
                      <a16:colId xmlns:a16="http://schemas.microsoft.com/office/drawing/2014/main" val="565234123"/>
                    </a:ext>
                  </a:extLst>
                </a:gridCol>
                <a:gridCol w="2382384">
                  <a:extLst>
                    <a:ext uri="{9D8B030D-6E8A-4147-A177-3AD203B41FA5}">
                      <a16:colId xmlns:a16="http://schemas.microsoft.com/office/drawing/2014/main" val="690576883"/>
                    </a:ext>
                  </a:extLst>
                </a:gridCol>
                <a:gridCol w="2746988">
                  <a:extLst>
                    <a:ext uri="{9D8B030D-6E8A-4147-A177-3AD203B41FA5}">
                      <a16:colId xmlns:a16="http://schemas.microsoft.com/office/drawing/2014/main" val="4242899641"/>
                    </a:ext>
                  </a:extLst>
                </a:gridCol>
              </a:tblGrid>
              <a:tr h="505946">
                <a:tc>
                  <a:txBody>
                    <a:bodyPr/>
                    <a:lstStyle/>
                    <a:p>
                      <a:pPr algn="l" fontAlgn="base" latinLnBrk="0"/>
                      <a:r>
                        <a:rPr lang="en-US" sz="2100" b="1" cap="all">
                          <a:solidFill>
                            <a:srgbClr val="FFFFFF"/>
                          </a:solidFill>
                          <a:effectLst/>
                          <a:latin typeface="inherit"/>
                        </a:rPr>
                        <a:t>YPE</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0C3B60"/>
                    </a:solidFill>
                  </a:tcPr>
                </a:tc>
                <a:tc>
                  <a:txBody>
                    <a:bodyPr/>
                    <a:lstStyle/>
                    <a:p>
                      <a:pPr algn="l" fontAlgn="base" latinLnBrk="0"/>
                      <a:r>
                        <a:rPr lang="en-US" sz="2100" b="1" cap="all">
                          <a:solidFill>
                            <a:srgbClr val="FFFFFF"/>
                          </a:solidFill>
                          <a:effectLst/>
                          <a:latin typeface="inherit"/>
                        </a:rPr>
                        <a:t>APPLICATION</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0C3B60"/>
                    </a:solidFill>
                  </a:tcPr>
                </a:tc>
                <a:tc>
                  <a:txBody>
                    <a:bodyPr/>
                    <a:lstStyle/>
                    <a:p>
                      <a:pPr algn="l" fontAlgn="base" latinLnBrk="0"/>
                      <a:r>
                        <a:rPr lang="en-US" sz="2100" b="1" cap="all">
                          <a:solidFill>
                            <a:srgbClr val="FFFFFF"/>
                          </a:solidFill>
                          <a:effectLst/>
                          <a:latin typeface="inherit"/>
                        </a:rPr>
                        <a:t>DISTANCE</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0C3B60"/>
                    </a:solidFill>
                  </a:tcPr>
                </a:tc>
                <a:tc>
                  <a:txBody>
                    <a:bodyPr/>
                    <a:lstStyle/>
                    <a:p>
                      <a:pPr algn="l" fontAlgn="base" latinLnBrk="0"/>
                      <a:r>
                        <a:rPr lang="en-US" sz="2100" b="1" cap="all">
                          <a:solidFill>
                            <a:srgbClr val="FFFFFF"/>
                          </a:solidFill>
                          <a:effectLst/>
                          <a:latin typeface="inherit"/>
                        </a:rPr>
                        <a:t>WAVELENGTH</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0C3B60"/>
                    </a:solidFill>
                  </a:tcPr>
                </a:tc>
                <a:extLst>
                  <a:ext uri="{0D108BD9-81ED-4DB2-BD59-A6C34878D82A}">
                    <a16:rowId xmlns:a16="http://schemas.microsoft.com/office/drawing/2014/main" val="2470867016"/>
                  </a:ext>
                </a:extLst>
              </a:tr>
              <a:tr h="505946">
                <a:tc>
                  <a:txBody>
                    <a:bodyPr/>
                    <a:lstStyle/>
                    <a:p>
                      <a:pPr algn="l" fontAlgn="base" latinLnBrk="0"/>
                      <a:r>
                        <a:rPr lang="en-US" sz="2100" b="0">
                          <a:solidFill>
                            <a:srgbClr val="000000"/>
                          </a:solidFill>
                          <a:effectLst/>
                          <a:latin typeface="inherit"/>
                        </a:rPr>
                        <a:t>Gigabit</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tc>
                  <a:txBody>
                    <a:bodyPr/>
                    <a:lstStyle/>
                    <a:p>
                      <a:pPr algn="l" fontAlgn="base" latinLnBrk="0"/>
                      <a:r>
                        <a:rPr lang="en-US" sz="2100" b="0">
                          <a:solidFill>
                            <a:srgbClr val="000000"/>
                          </a:solidFill>
                          <a:effectLst/>
                          <a:latin typeface="inherit"/>
                        </a:rPr>
                        <a:t>1000BASE-LX</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tc>
                  <a:txBody>
                    <a:bodyPr/>
                    <a:lstStyle/>
                    <a:p>
                      <a:pPr algn="l" fontAlgn="base" latinLnBrk="0"/>
                      <a:r>
                        <a:rPr lang="en-US" sz="2100" b="0">
                          <a:solidFill>
                            <a:srgbClr val="000000"/>
                          </a:solidFill>
                          <a:effectLst/>
                          <a:latin typeface="inherit"/>
                        </a:rPr>
                        <a:t>5 km</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tc>
                  <a:txBody>
                    <a:bodyPr/>
                    <a:lstStyle/>
                    <a:p>
                      <a:pPr algn="l" fontAlgn="base" latinLnBrk="0"/>
                      <a:r>
                        <a:rPr lang="en-US" sz="2100" b="0">
                          <a:solidFill>
                            <a:srgbClr val="000000"/>
                          </a:solidFill>
                          <a:effectLst/>
                          <a:latin typeface="inherit"/>
                        </a:rPr>
                        <a:t>1310 nm</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extLst>
                  <a:ext uri="{0D108BD9-81ED-4DB2-BD59-A6C34878D82A}">
                    <a16:rowId xmlns:a16="http://schemas.microsoft.com/office/drawing/2014/main" val="1122168841"/>
                  </a:ext>
                </a:extLst>
              </a:tr>
              <a:tr h="505946">
                <a:tc>
                  <a:txBody>
                    <a:bodyPr/>
                    <a:lstStyle/>
                    <a:p>
                      <a:pPr algn="l" fontAlgn="base" latinLnBrk="0"/>
                      <a:r>
                        <a:rPr lang="en-US" sz="2100" b="0">
                          <a:solidFill>
                            <a:srgbClr val="000000"/>
                          </a:solidFill>
                          <a:effectLst/>
                          <a:latin typeface="inherit"/>
                        </a:rPr>
                        <a:t>10 Gigabit</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tc>
                  <a:txBody>
                    <a:bodyPr/>
                    <a:lstStyle/>
                    <a:p>
                      <a:pPr algn="l" fontAlgn="base" latinLnBrk="0"/>
                      <a:r>
                        <a:rPr lang="en-US" sz="2100" b="0">
                          <a:solidFill>
                            <a:srgbClr val="000000"/>
                          </a:solidFill>
                          <a:effectLst/>
                          <a:latin typeface="inherit"/>
                        </a:rPr>
                        <a:t>10GBASE-LX4</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tc>
                  <a:txBody>
                    <a:bodyPr/>
                    <a:lstStyle/>
                    <a:p>
                      <a:pPr algn="l" fontAlgn="base" latinLnBrk="0"/>
                      <a:r>
                        <a:rPr lang="en-US" sz="2100" b="0">
                          <a:solidFill>
                            <a:srgbClr val="000000"/>
                          </a:solidFill>
                          <a:effectLst/>
                          <a:latin typeface="inherit"/>
                        </a:rPr>
                        <a:t>10 km</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tc>
                  <a:txBody>
                    <a:bodyPr/>
                    <a:lstStyle/>
                    <a:p>
                      <a:pPr algn="l" fontAlgn="base" latinLnBrk="0"/>
                      <a:r>
                        <a:rPr lang="en-US" sz="2100" b="0">
                          <a:solidFill>
                            <a:srgbClr val="000000"/>
                          </a:solidFill>
                          <a:effectLst/>
                          <a:latin typeface="inherit"/>
                        </a:rPr>
                        <a:t>1310 nm</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extLst>
                  <a:ext uri="{0D108BD9-81ED-4DB2-BD59-A6C34878D82A}">
                    <a16:rowId xmlns:a16="http://schemas.microsoft.com/office/drawing/2014/main" val="2964547031"/>
                  </a:ext>
                </a:extLst>
              </a:tr>
              <a:tr h="505946">
                <a:tc>
                  <a:txBody>
                    <a:bodyPr/>
                    <a:lstStyle/>
                    <a:p>
                      <a:pPr algn="l" fontAlgn="base" latinLnBrk="0"/>
                      <a:r>
                        <a:rPr lang="en-US" sz="2100" b="0">
                          <a:solidFill>
                            <a:srgbClr val="000000"/>
                          </a:solidFill>
                          <a:effectLst/>
                          <a:latin typeface="inherit"/>
                        </a:rPr>
                        <a:t>10 Gigabit</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tc>
                  <a:txBody>
                    <a:bodyPr/>
                    <a:lstStyle/>
                    <a:p>
                      <a:pPr algn="l" fontAlgn="base" latinLnBrk="0"/>
                      <a:r>
                        <a:rPr lang="en-US" sz="2100" b="0">
                          <a:solidFill>
                            <a:srgbClr val="000000"/>
                          </a:solidFill>
                          <a:effectLst/>
                          <a:latin typeface="inherit"/>
                        </a:rPr>
                        <a:t>10GBASE-E</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tc>
                  <a:txBody>
                    <a:bodyPr/>
                    <a:lstStyle/>
                    <a:p>
                      <a:pPr algn="l" fontAlgn="base" latinLnBrk="0"/>
                      <a:r>
                        <a:rPr lang="en-US" sz="2100" b="0">
                          <a:solidFill>
                            <a:srgbClr val="000000"/>
                          </a:solidFill>
                          <a:effectLst/>
                          <a:latin typeface="inherit"/>
                        </a:rPr>
                        <a:t>40 km</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tc>
                  <a:txBody>
                    <a:bodyPr/>
                    <a:lstStyle/>
                    <a:p>
                      <a:pPr algn="l" fontAlgn="base" latinLnBrk="0"/>
                      <a:r>
                        <a:rPr lang="en-US" sz="2100" b="0">
                          <a:solidFill>
                            <a:srgbClr val="000000"/>
                          </a:solidFill>
                          <a:effectLst/>
                          <a:latin typeface="inherit"/>
                        </a:rPr>
                        <a:t>1550 nm</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extLst>
                  <a:ext uri="{0D108BD9-81ED-4DB2-BD59-A6C34878D82A}">
                    <a16:rowId xmlns:a16="http://schemas.microsoft.com/office/drawing/2014/main" val="4086923654"/>
                  </a:ext>
                </a:extLst>
              </a:tr>
              <a:tr h="505946">
                <a:tc>
                  <a:txBody>
                    <a:bodyPr/>
                    <a:lstStyle/>
                    <a:p>
                      <a:pPr algn="l" fontAlgn="base" latinLnBrk="0"/>
                      <a:r>
                        <a:rPr lang="en-US" sz="2100" b="0">
                          <a:solidFill>
                            <a:srgbClr val="000000"/>
                          </a:solidFill>
                          <a:effectLst/>
                          <a:latin typeface="inherit"/>
                        </a:rPr>
                        <a:t>40 Gigabit</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tc>
                  <a:txBody>
                    <a:bodyPr/>
                    <a:lstStyle/>
                    <a:p>
                      <a:pPr algn="l" fontAlgn="base" latinLnBrk="0"/>
                      <a:r>
                        <a:rPr lang="en-US" sz="2100" b="0">
                          <a:solidFill>
                            <a:srgbClr val="000000"/>
                          </a:solidFill>
                          <a:effectLst/>
                          <a:latin typeface="inherit"/>
                        </a:rPr>
                        <a:t>40GBASE-LR4</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tc>
                  <a:txBody>
                    <a:bodyPr/>
                    <a:lstStyle/>
                    <a:p>
                      <a:pPr algn="l" fontAlgn="base" latinLnBrk="0"/>
                      <a:r>
                        <a:rPr lang="en-US" sz="2100" b="0">
                          <a:solidFill>
                            <a:srgbClr val="000000"/>
                          </a:solidFill>
                          <a:effectLst/>
                          <a:latin typeface="inherit"/>
                        </a:rPr>
                        <a:t>10 km</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tc>
                  <a:txBody>
                    <a:bodyPr/>
                    <a:lstStyle/>
                    <a:p>
                      <a:pPr algn="l" fontAlgn="base" latinLnBrk="0"/>
                      <a:r>
                        <a:rPr lang="en-US" sz="2100" b="0">
                          <a:solidFill>
                            <a:srgbClr val="000000"/>
                          </a:solidFill>
                          <a:effectLst/>
                          <a:latin typeface="inherit"/>
                        </a:rPr>
                        <a:t>1310 nm</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extLst>
                  <a:ext uri="{0D108BD9-81ED-4DB2-BD59-A6C34878D82A}">
                    <a16:rowId xmlns:a16="http://schemas.microsoft.com/office/drawing/2014/main" val="1595720527"/>
                  </a:ext>
                </a:extLst>
              </a:tr>
              <a:tr h="505946">
                <a:tc>
                  <a:txBody>
                    <a:bodyPr/>
                    <a:lstStyle/>
                    <a:p>
                      <a:pPr algn="l" fontAlgn="base" latinLnBrk="0"/>
                      <a:r>
                        <a:rPr lang="en-US" sz="2100" b="0">
                          <a:solidFill>
                            <a:srgbClr val="000000"/>
                          </a:solidFill>
                          <a:effectLst/>
                          <a:latin typeface="inherit"/>
                        </a:rPr>
                        <a:t>40 Gigabit</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tc>
                  <a:txBody>
                    <a:bodyPr/>
                    <a:lstStyle/>
                    <a:p>
                      <a:pPr algn="l" fontAlgn="base" latinLnBrk="0"/>
                      <a:r>
                        <a:rPr lang="en-US" sz="2100" b="0">
                          <a:solidFill>
                            <a:srgbClr val="000000"/>
                          </a:solidFill>
                          <a:effectLst/>
                          <a:latin typeface="inherit"/>
                        </a:rPr>
                        <a:t>40GBASE-FR</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tc>
                  <a:txBody>
                    <a:bodyPr/>
                    <a:lstStyle/>
                    <a:p>
                      <a:pPr algn="l" fontAlgn="base" latinLnBrk="0"/>
                      <a:r>
                        <a:rPr lang="en-US" sz="2100" b="0">
                          <a:solidFill>
                            <a:srgbClr val="000000"/>
                          </a:solidFill>
                          <a:effectLst/>
                          <a:latin typeface="inherit"/>
                        </a:rPr>
                        <a:t>2 km</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tc>
                  <a:txBody>
                    <a:bodyPr/>
                    <a:lstStyle/>
                    <a:p>
                      <a:pPr algn="l" fontAlgn="base" latinLnBrk="0"/>
                      <a:r>
                        <a:rPr lang="en-US" sz="2100" b="0">
                          <a:solidFill>
                            <a:srgbClr val="000000"/>
                          </a:solidFill>
                          <a:effectLst/>
                          <a:latin typeface="inherit"/>
                        </a:rPr>
                        <a:t>1310 nm</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extLst>
                  <a:ext uri="{0D108BD9-81ED-4DB2-BD59-A6C34878D82A}">
                    <a16:rowId xmlns:a16="http://schemas.microsoft.com/office/drawing/2014/main" val="2434156661"/>
                  </a:ext>
                </a:extLst>
              </a:tr>
              <a:tr h="505946">
                <a:tc>
                  <a:txBody>
                    <a:bodyPr/>
                    <a:lstStyle/>
                    <a:p>
                      <a:pPr algn="l" fontAlgn="base" latinLnBrk="0"/>
                      <a:r>
                        <a:rPr lang="en-US" sz="2100" b="0">
                          <a:solidFill>
                            <a:srgbClr val="000000"/>
                          </a:solidFill>
                          <a:effectLst/>
                          <a:latin typeface="inherit"/>
                        </a:rPr>
                        <a:t>100 Gigabit</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tc>
                  <a:txBody>
                    <a:bodyPr/>
                    <a:lstStyle/>
                    <a:p>
                      <a:pPr algn="l" fontAlgn="base" latinLnBrk="0"/>
                      <a:r>
                        <a:rPr lang="en-US" sz="2100" b="0">
                          <a:solidFill>
                            <a:srgbClr val="000000"/>
                          </a:solidFill>
                          <a:effectLst/>
                          <a:latin typeface="inherit"/>
                        </a:rPr>
                        <a:t>100GBASE-LR4</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tc>
                  <a:txBody>
                    <a:bodyPr/>
                    <a:lstStyle/>
                    <a:p>
                      <a:pPr algn="l" fontAlgn="base" latinLnBrk="0"/>
                      <a:r>
                        <a:rPr lang="en-US" sz="2100" b="0">
                          <a:solidFill>
                            <a:srgbClr val="000000"/>
                          </a:solidFill>
                          <a:effectLst/>
                          <a:latin typeface="inherit"/>
                        </a:rPr>
                        <a:t>10 km</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tc>
                  <a:txBody>
                    <a:bodyPr/>
                    <a:lstStyle/>
                    <a:p>
                      <a:pPr algn="l" fontAlgn="base" latinLnBrk="0"/>
                      <a:r>
                        <a:rPr lang="en-US" sz="2100" b="0">
                          <a:solidFill>
                            <a:srgbClr val="000000"/>
                          </a:solidFill>
                          <a:effectLst/>
                          <a:latin typeface="inherit"/>
                        </a:rPr>
                        <a:t>1310 nm</a:t>
                      </a:r>
                    </a:p>
                  </a:txBody>
                  <a:tcPr marL="113339" marR="113339" marT="68003" marB="68003" anchor="ctr">
                    <a:lnL w="9525" cap="flat" cmpd="sng" algn="ctr">
                      <a:solidFill>
                        <a:srgbClr val="F2F2F2"/>
                      </a:solidFill>
                      <a:prstDash val="solid"/>
                      <a:round/>
                      <a:headEnd type="none" w="med" len="med"/>
                      <a:tailEnd type="none" w="med" len="med"/>
                    </a:lnL>
                    <a:lnR w="9525" cap="flat" cmpd="sng" algn="ctr">
                      <a:solidFill>
                        <a:srgbClr val="F2F2F2"/>
                      </a:solidFill>
                      <a:prstDash val="solid"/>
                      <a:round/>
                      <a:headEnd type="none" w="med" len="med"/>
                      <a:tailEnd type="none" w="med" len="med"/>
                    </a:lnR>
                    <a:lnT w="9525" cap="flat" cmpd="sng" algn="ctr">
                      <a:solidFill>
                        <a:srgbClr val="F2F2F2"/>
                      </a:solidFill>
                      <a:prstDash val="solid"/>
                      <a:round/>
                      <a:headEnd type="none" w="med" len="med"/>
                      <a:tailEnd type="none" w="med" len="med"/>
                    </a:lnT>
                    <a:lnB w="9525" cap="flat" cmpd="sng" algn="ctr">
                      <a:solidFill>
                        <a:srgbClr val="F2F2F2"/>
                      </a:solidFill>
                      <a:prstDash val="solid"/>
                      <a:round/>
                      <a:headEnd type="none" w="med" len="med"/>
                      <a:tailEnd type="none" w="med" len="med"/>
                    </a:lnB>
                    <a:solidFill>
                      <a:srgbClr val="FFFFFF"/>
                    </a:solidFill>
                  </a:tcPr>
                </a:tc>
                <a:extLst>
                  <a:ext uri="{0D108BD9-81ED-4DB2-BD59-A6C34878D82A}">
                    <a16:rowId xmlns:a16="http://schemas.microsoft.com/office/drawing/2014/main" val="1023350675"/>
                  </a:ext>
                </a:extLst>
              </a:tr>
            </a:tbl>
          </a:graphicData>
        </a:graphic>
      </p:graphicFrame>
    </p:spTree>
    <p:extLst>
      <p:ext uri="{BB962C8B-B14F-4D97-AF65-F5344CB8AC3E}">
        <p14:creationId xmlns:p14="http://schemas.microsoft.com/office/powerpoint/2010/main" val="7480798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73DA-FAAF-D400-CFD1-947E5235622E}"/>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CAC488F8-4AE7-0C78-3425-269633F0CEB6}"/>
              </a:ext>
            </a:extLst>
          </p:cNvPr>
          <p:cNvSpPr>
            <a:spLocks noGrp="1"/>
          </p:cNvSpPr>
          <p:nvPr>
            <p:ph idx="1"/>
          </p:nvPr>
        </p:nvSpPr>
        <p:spPr/>
        <p:txBody>
          <a:bodyPr/>
          <a:lstStyle/>
          <a:p>
            <a:endParaRPr lang="en-VN"/>
          </a:p>
        </p:txBody>
      </p:sp>
      <p:sp>
        <p:nvSpPr>
          <p:cNvPr id="4" name="Footer Placeholder 3">
            <a:extLst>
              <a:ext uri="{FF2B5EF4-FFF2-40B4-BE49-F238E27FC236}">
                <a16:creationId xmlns:a16="http://schemas.microsoft.com/office/drawing/2014/main" id="{2C2AB59C-FE0F-3D8F-B8EB-DCB5E3DAE419}"/>
              </a:ext>
            </a:extLst>
          </p:cNvPr>
          <p:cNvSpPr>
            <a:spLocks noGrp="1"/>
          </p:cNvSpPr>
          <p:nvPr>
            <p:ph type="ftr" sz="quarter" idx="11"/>
          </p:nvPr>
        </p:nvSpPr>
        <p:spPr/>
        <p:txBody>
          <a:bodyPr/>
          <a:lstStyle/>
          <a:p>
            <a:r>
              <a:rPr lang="en-US"/>
              <a:t>Network Basics - MCS.Nguyen Quoc Su</a:t>
            </a:r>
            <a:endParaRPr lang="en-VN"/>
          </a:p>
        </p:txBody>
      </p:sp>
      <p:sp>
        <p:nvSpPr>
          <p:cNvPr id="5" name="Slide Number Placeholder 4">
            <a:extLst>
              <a:ext uri="{FF2B5EF4-FFF2-40B4-BE49-F238E27FC236}">
                <a16:creationId xmlns:a16="http://schemas.microsoft.com/office/drawing/2014/main" id="{D4EDAD5F-AA08-EE90-B7DE-CC1A57FACC11}"/>
              </a:ext>
            </a:extLst>
          </p:cNvPr>
          <p:cNvSpPr>
            <a:spLocks noGrp="1"/>
          </p:cNvSpPr>
          <p:nvPr>
            <p:ph type="sldNum" sz="quarter" idx="12"/>
          </p:nvPr>
        </p:nvSpPr>
        <p:spPr/>
        <p:txBody>
          <a:bodyPr/>
          <a:lstStyle/>
          <a:p>
            <a:fld id="{6BF9324B-C4A9-504C-B3D0-12050651E20C}" type="slidenum">
              <a:rPr lang="en-VN" smtClean="0"/>
              <a:t>78</a:t>
            </a:fld>
            <a:endParaRPr lang="en-VN"/>
          </a:p>
        </p:txBody>
      </p:sp>
      <p:pic>
        <p:nvPicPr>
          <p:cNvPr id="8194" name="Picture 2" descr="singlemode_v_multimode">
            <a:extLst>
              <a:ext uri="{FF2B5EF4-FFF2-40B4-BE49-F238E27FC236}">
                <a16:creationId xmlns:a16="http://schemas.microsoft.com/office/drawing/2014/main" id="{74DBF9D1-E63C-9908-DB7B-BAD3D18B4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241300"/>
            <a:ext cx="10160000" cy="637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313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7" name="Rectangle 5128">
            <a:extLst>
              <a:ext uri="{FF2B5EF4-FFF2-40B4-BE49-F238E27FC236}">
                <a16:creationId xmlns:a16="http://schemas.microsoft.com/office/drawing/2014/main" id="{A016CB47-C4D4-4332-9ED0-DBB916252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B6ED6-14EF-2D67-C6DE-E8BB2C1A57FF}"/>
              </a:ext>
            </a:extLst>
          </p:cNvPr>
          <p:cNvSpPr>
            <a:spLocks noGrp="1"/>
          </p:cNvSpPr>
          <p:nvPr>
            <p:ph type="title"/>
          </p:nvPr>
        </p:nvSpPr>
        <p:spPr>
          <a:xfrm>
            <a:off x="532015" y="3930305"/>
            <a:ext cx="3861960" cy="2437244"/>
          </a:xfrm>
        </p:spPr>
        <p:txBody>
          <a:bodyPr anchor="ctr">
            <a:normAutofit/>
          </a:bodyPr>
          <a:lstStyle/>
          <a:p>
            <a:r>
              <a:rPr lang="en-US" sz="3600" dirty="0"/>
              <a:t>M</a:t>
            </a:r>
            <a:r>
              <a:rPr lang="en-VN" sz="3600" dirty="0"/>
              <a:t>ulti mode fiber</a:t>
            </a:r>
          </a:p>
        </p:txBody>
      </p:sp>
      <p:sp>
        <p:nvSpPr>
          <p:cNvPr id="5138" name="Rectangle 5130">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9" name="Rectangle 513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undefined">
            <a:extLst>
              <a:ext uri="{FF2B5EF4-FFF2-40B4-BE49-F238E27FC236}">
                <a16:creationId xmlns:a16="http://schemas.microsoft.com/office/drawing/2014/main" id="{2CFDF6CE-7C53-37C4-DD71-90F98C1F9F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18" b="36528"/>
          <a:stretch/>
        </p:blipFill>
        <p:spPr bwMode="auto">
          <a:xfrm>
            <a:off x="4983056" y="4895681"/>
            <a:ext cx="4143926" cy="13505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omputer&#10;&#10;Description automatically generated">
            <a:extLst>
              <a:ext uri="{FF2B5EF4-FFF2-40B4-BE49-F238E27FC236}">
                <a16:creationId xmlns:a16="http://schemas.microsoft.com/office/drawing/2014/main" id="{A5138A84-C494-502C-03E5-343844E1B156}"/>
              </a:ext>
            </a:extLst>
          </p:cNvPr>
          <p:cNvPicPr>
            <a:picLocks noChangeAspect="1"/>
          </p:cNvPicPr>
          <p:nvPr/>
        </p:nvPicPr>
        <p:blipFill rotWithShape="1">
          <a:blip r:embed="rId4"/>
          <a:srcRect l="21411" t="26809" r="23511" b="10350"/>
          <a:stretch/>
        </p:blipFill>
        <p:spPr>
          <a:xfrm>
            <a:off x="4983056" y="178826"/>
            <a:ext cx="7069807" cy="4638103"/>
          </a:xfrm>
          <a:prstGeom prst="rect">
            <a:avLst/>
          </a:prstGeom>
          <a:ln w="28575">
            <a:solidFill>
              <a:srgbClr val="FF0000"/>
            </a:solidFill>
          </a:ln>
        </p:spPr>
      </p:pic>
      <p:pic>
        <p:nvPicPr>
          <p:cNvPr id="5124" name="Picture 4">
            <a:extLst>
              <a:ext uri="{FF2B5EF4-FFF2-40B4-BE49-F238E27FC236}">
                <a16:creationId xmlns:a16="http://schemas.microsoft.com/office/drawing/2014/main" id="{0E3A4F3F-81A8-77C5-EAC0-249C55FF710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4151"/>
          <a:stretch/>
        </p:blipFill>
        <p:spPr bwMode="auto">
          <a:xfrm>
            <a:off x="74021" y="1282494"/>
            <a:ext cx="4835015" cy="2376335"/>
          </a:xfrm>
          <a:prstGeom prst="rect">
            <a:avLst/>
          </a:prstGeom>
          <a:noFill/>
          <a:extLst>
            <a:ext uri="{909E8E84-426E-40DD-AFC4-6F175D3DCCD1}">
              <a14:hiddenFill xmlns:a14="http://schemas.microsoft.com/office/drawing/2010/main">
                <a:solidFill>
                  <a:srgbClr val="FFFFFF"/>
                </a:solidFill>
              </a14:hiddenFill>
            </a:ext>
          </a:extLst>
        </p:spPr>
      </p:pic>
      <p:sp>
        <p:nvSpPr>
          <p:cNvPr id="5140" name="Rectangle 5134">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DA06FC6-4B1C-2F9C-576A-F3DB14555A1E}"/>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Network Basics - MCS.Nguyen Quoc Su</a:t>
            </a:r>
            <a:endParaRPr lang="en-VN"/>
          </a:p>
        </p:txBody>
      </p:sp>
      <p:sp>
        <p:nvSpPr>
          <p:cNvPr id="5" name="Slide Number Placeholder 4">
            <a:extLst>
              <a:ext uri="{FF2B5EF4-FFF2-40B4-BE49-F238E27FC236}">
                <a16:creationId xmlns:a16="http://schemas.microsoft.com/office/drawing/2014/main" id="{692209F2-ABE7-94E8-86AB-CFCB6CF65F28}"/>
              </a:ext>
            </a:extLst>
          </p:cNvPr>
          <p:cNvSpPr>
            <a:spLocks noGrp="1"/>
          </p:cNvSpPr>
          <p:nvPr>
            <p:ph type="sldNum" sz="quarter" idx="12"/>
          </p:nvPr>
        </p:nvSpPr>
        <p:spPr>
          <a:xfrm>
            <a:off x="8610600" y="6492240"/>
            <a:ext cx="2743200" cy="365125"/>
          </a:xfrm>
        </p:spPr>
        <p:txBody>
          <a:bodyPr>
            <a:normAutofit/>
          </a:bodyPr>
          <a:lstStyle/>
          <a:p>
            <a:pPr>
              <a:spcAft>
                <a:spcPts val="600"/>
              </a:spcAft>
            </a:pPr>
            <a:fld id="{6BF9324B-C4A9-504C-B3D0-12050651E20C}" type="slidenum">
              <a:rPr lang="en-VN" smtClean="0"/>
              <a:pPr>
                <a:spcAft>
                  <a:spcPts val="600"/>
                </a:spcAft>
              </a:pPr>
              <a:t>79</a:t>
            </a:fld>
            <a:endParaRPr lang="en-VN"/>
          </a:p>
        </p:txBody>
      </p:sp>
    </p:spTree>
    <p:extLst>
      <p:ext uri="{BB962C8B-B14F-4D97-AF65-F5344CB8AC3E}">
        <p14:creationId xmlns:p14="http://schemas.microsoft.com/office/powerpoint/2010/main" val="1040544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4" name="Rectangle 615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7" name="Rectangle 4">
            <a:extLst>
              <a:ext uri="{FF2B5EF4-FFF2-40B4-BE49-F238E27FC236}">
                <a16:creationId xmlns:a16="http://schemas.microsoft.com/office/drawing/2014/main" id="{720D4F4E-70CF-149B-0F39-A4B3BB0CA73B}"/>
              </a:ext>
            </a:extLst>
          </p:cNvPr>
          <p:cNvSpPr>
            <a:spLocks noGrp="1" noChangeArrowheads="1"/>
          </p:cNvSpPr>
          <p:nvPr>
            <p:ph type="title"/>
          </p:nvPr>
        </p:nvSpPr>
        <p:spPr>
          <a:xfrm>
            <a:off x="556532" y="643467"/>
            <a:ext cx="11210925" cy="744836"/>
          </a:xfrm>
        </p:spPr>
        <p:txBody>
          <a:bodyPr vert="horz" lIns="91440" tIns="45720" rIns="91440" bIns="45720" rtlCol="0" anchor="ctr">
            <a:normAutofit/>
          </a:bodyPr>
          <a:lstStyle/>
          <a:p>
            <a:pPr algn="ctr"/>
            <a:r>
              <a:rPr lang="en-US" altLang="en-US" sz="3200" kern="1200">
                <a:solidFill>
                  <a:schemeClr val="bg1"/>
                </a:solidFill>
                <a:latin typeface="+mj-lt"/>
                <a:ea typeface="+mj-ea"/>
                <a:cs typeface="+mj-cs"/>
              </a:rPr>
              <a:t>Interpreting a Network Diagram</a:t>
            </a:r>
          </a:p>
        </p:txBody>
      </p:sp>
      <p:pic>
        <p:nvPicPr>
          <p:cNvPr id="6146" name="Picture 59" descr="301P_962">
            <a:extLst>
              <a:ext uri="{FF2B5EF4-FFF2-40B4-BE49-F238E27FC236}">
                <a16:creationId xmlns:a16="http://schemas.microsoft.com/office/drawing/2014/main" id="{2FF50413-3BD1-36C6-46E4-4380BC0F08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40275" y="1675227"/>
            <a:ext cx="7511450" cy="439419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06C186D5-4E7B-6505-77D4-5CFDA16DD04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Network Basics - MCS.Nguyen Quoc Su</a:t>
            </a:r>
          </a:p>
        </p:txBody>
      </p:sp>
      <p:sp>
        <p:nvSpPr>
          <p:cNvPr id="3" name="Slide Number Placeholder 2">
            <a:extLst>
              <a:ext uri="{FF2B5EF4-FFF2-40B4-BE49-F238E27FC236}">
                <a16:creationId xmlns:a16="http://schemas.microsoft.com/office/drawing/2014/main" id="{7E21D38D-3419-0ACF-841E-89A25B4D444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BF9324B-C4A9-504C-B3D0-12050651E20C}" type="slidenum">
              <a:rPr lang="en-US" smtClean="0"/>
              <a:pPr>
                <a:spcAft>
                  <a:spcPts val="600"/>
                </a:spcAft>
              </a:pPr>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9" name="Rectangle 10248">
            <a:extLst>
              <a:ext uri="{FF2B5EF4-FFF2-40B4-BE49-F238E27FC236}">
                <a16:creationId xmlns:a16="http://schemas.microsoft.com/office/drawing/2014/main" id="{6D731904-7733-45B0-902C-289497204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251" name="Rectangle 10250">
            <a:extLst>
              <a:ext uri="{FF2B5EF4-FFF2-40B4-BE49-F238E27FC236}">
                <a16:creationId xmlns:a16="http://schemas.microsoft.com/office/drawing/2014/main" id="{504E6397-35D7-4AEC-9DA9-B7F6B12B8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E3E5E2-A5A4-7C93-088E-B316C8902A8C}"/>
              </a:ext>
            </a:extLst>
          </p:cNvPr>
          <p:cNvSpPr>
            <a:spLocks noGrp="1"/>
          </p:cNvSpPr>
          <p:nvPr>
            <p:ph type="title"/>
          </p:nvPr>
        </p:nvSpPr>
        <p:spPr>
          <a:xfrm>
            <a:off x="1051560" y="4440602"/>
            <a:ext cx="3538728" cy="1645920"/>
          </a:xfrm>
        </p:spPr>
        <p:txBody>
          <a:bodyPr>
            <a:normAutofit/>
          </a:bodyPr>
          <a:lstStyle/>
          <a:p>
            <a:r>
              <a:rPr lang="en-US" sz="3200"/>
              <a:t>F</a:t>
            </a:r>
            <a:r>
              <a:rPr lang="en-VN" sz="3200"/>
              <a:t>iber connector</a:t>
            </a:r>
          </a:p>
        </p:txBody>
      </p:sp>
      <p:pic>
        <p:nvPicPr>
          <p:cNvPr id="10242" name="Picture 2" descr="Know More About LC And SC Fiber Patch Cable - qc22">
            <a:extLst>
              <a:ext uri="{FF2B5EF4-FFF2-40B4-BE49-F238E27FC236}">
                <a16:creationId xmlns:a16="http://schemas.microsoft.com/office/drawing/2014/main" id="{5BC6AED8-B0FA-3DD6-B014-06CBC69FA5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
          <a:stretch/>
        </p:blipFill>
        <p:spPr bwMode="auto">
          <a:xfrm>
            <a:off x="6" y="10"/>
            <a:ext cx="4884383" cy="39959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Fiber Optic Connectors: Difference between LC and SC">
            <a:extLst>
              <a:ext uri="{FF2B5EF4-FFF2-40B4-BE49-F238E27FC236}">
                <a16:creationId xmlns:a16="http://schemas.microsoft.com/office/drawing/2014/main" id="{4541930A-7C55-2900-DF79-3D62CD42BC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391" r="-2" b="30657"/>
          <a:stretch/>
        </p:blipFill>
        <p:spPr bwMode="auto">
          <a:xfrm>
            <a:off x="5074877" y="10"/>
            <a:ext cx="7117118" cy="3995918"/>
          </a:xfrm>
          <a:prstGeom prst="rect">
            <a:avLst/>
          </a:prstGeom>
          <a:noFill/>
          <a:extLst>
            <a:ext uri="{909E8E84-426E-40DD-AFC4-6F175D3DCCD1}">
              <a14:hiddenFill xmlns:a14="http://schemas.microsoft.com/office/drawing/2010/main">
                <a:solidFill>
                  <a:srgbClr val="FFFFFF"/>
                </a:solidFill>
              </a14:hiddenFill>
            </a:ext>
          </a:extLst>
        </p:spPr>
      </p:pic>
      <p:sp>
        <p:nvSpPr>
          <p:cNvPr id="10253" name="Rectangle 10252">
            <a:extLst>
              <a:ext uri="{FF2B5EF4-FFF2-40B4-BE49-F238E27FC236}">
                <a16:creationId xmlns:a16="http://schemas.microsoft.com/office/drawing/2014/main" id="{62C5A04F-2AEB-4631-8314-A8B812E1E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0255" name="Rectangle 10254">
            <a:extLst>
              <a:ext uri="{FF2B5EF4-FFF2-40B4-BE49-F238E27FC236}">
                <a16:creationId xmlns:a16="http://schemas.microsoft.com/office/drawing/2014/main" id="{4B2B1C70-BF3F-41BD-871B-63D8F911F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FF16784-2FE1-6FEB-9E8D-5ACA87C52FEF}"/>
              </a:ext>
            </a:extLst>
          </p:cNvPr>
          <p:cNvSpPr>
            <a:spLocks noGrp="1"/>
          </p:cNvSpPr>
          <p:nvPr>
            <p:ph idx="1"/>
          </p:nvPr>
        </p:nvSpPr>
        <p:spPr>
          <a:xfrm>
            <a:off x="5349240" y="4440602"/>
            <a:ext cx="6007608" cy="1645920"/>
          </a:xfrm>
        </p:spPr>
        <p:txBody>
          <a:bodyPr anchor="ctr">
            <a:normAutofit/>
          </a:bodyPr>
          <a:lstStyle/>
          <a:p>
            <a:endParaRPr lang="en-VN" sz="1800"/>
          </a:p>
        </p:txBody>
      </p:sp>
      <p:sp>
        <p:nvSpPr>
          <p:cNvPr id="4" name="Footer Placeholder 3">
            <a:extLst>
              <a:ext uri="{FF2B5EF4-FFF2-40B4-BE49-F238E27FC236}">
                <a16:creationId xmlns:a16="http://schemas.microsoft.com/office/drawing/2014/main" id="{71289C43-24F2-EA81-E19C-9F2E28C5D4A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lumMod val="50000"/>
                    <a:lumOff val="50000"/>
                  </a:schemeClr>
                </a:solidFill>
              </a:rPr>
              <a:t>Network Basics - MCS.Nguyen Quoc Su</a:t>
            </a:r>
            <a:endParaRPr lang="en-VN">
              <a:solidFill>
                <a:schemeClr val="tx1">
                  <a:lumMod val="50000"/>
                  <a:lumOff val="50000"/>
                </a:schemeClr>
              </a:solidFill>
            </a:endParaRPr>
          </a:p>
        </p:txBody>
      </p:sp>
      <p:sp>
        <p:nvSpPr>
          <p:cNvPr id="5" name="Slide Number Placeholder 4">
            <a:extLst>
              <a:ext uri="{FF2B5EF4-FFF2-40B4-BE49-F238E27FC236}">
                <a16:creationId xmlns:a16="http://schemas.microsoft.com/office/drawing/2014/main" id="{F1C29D04-BC2A-ED8F-0804-33C938E4275C}"/>
              </a:ext>
            </a:extLst>
          </p:cNvPr>
          <p:cNvSpPr>
            <a:spLocks noGrp="1"/>
          </p:cNvSpPr>
          <p:nvPr>
            <p:ph type="sldNum" sz="quarter" idx="12"/>
          </p:nvPr>
        </p:nvSpPr>
        <p:spPr>
          <a:xfrm>
            <a:off x="8610600" y="6356350"/>
            <a:ext cx="2746248" cy="365125"/>
          </a:xfrm>
        </p:spPr>
        <p:txBody>
          <a:bodyPr>
            <a:normAutofit/>
          </a:bodyPr>
          <a:lstStyle/>
          <a:p>
            <a:pPr>
              <a:spcAft>
                <a:spcPts val="600"/>
              </a:spcAft>
            </a:pPr>
            <a:fld id="{6BF9324B-C4A9-504C-B3D0-12050651E20C}" type="slidenum">
              <a:rPr lang="en-VN">
                <a:solidFill>
                  <a:schemeClr val="tx1">
                    <a:lumMod val="50000"/>
                    <a:lumOff val="50000"/>
                  </a:schemeClr>
                </a:solidFill>
              </a:rPr>
              <a:pPr>
                <a:spcAft>
                  <a:spcPts val="600"/>
                </a:spcAft>
              </a:pPr>
              <a:t>80</a:t>
            </a:fld>
            <a:endParaRPr lang="en-VN">
              <a:solidFill>
                <a:schemeClr val="tx1">
                  <a:lumMod val="50000"/>
                  <a:lumOff val="50000"/>
                </a:schemeClr>
              </a:solidFill>
            </a:endParaRPr>
          </a:p>
        </p:txBody>
      </p:sp>
    </p:spTree>
    <p:extLst>
      <p:ext uri="{BB962C8B-B14F-4D97-AF65-F5344CB8AC3E}">
        <p14:creationId xmlns:p14="http://schemas.microsoft.com/office/powerpoint/2010/main" val="8922652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859E-0AB5-B756-5C34-887B4513DAEB}"/>
              </a:ext>
            </a:extLst>
          </p:cNvPr>
          <p:cNvSpPr>
            <a:spLocks noGrp="1"/>
          </p:cNvSpPr>
          <p:nvPr>
            <p:ph type="title"/>
          </p:nvPr>
        </p:nvSpPr>
        <p:spPr/>
        <p:txBody>
          <a:bodyPr/>
          <a:lstStyle/>
          <a:p>
            <a:r>
              <a:rPr lang="en-US" dirty="0"/>
              <a:t>F</a:t>
            </a:r>
            <a:r>
              <a:rPr lang="en-VN" dirty="0"/>
              <a:t>iber Optic Cable</a:t>
            </a:r>
          </a:p>
        </p:txBody>
      </p:sp>
      <p:pic>
        <p:nvPicPr>
          <p:cNvPr id="8" name="Content Placeholder 7" descr="A screenshot of a computer&#10;&#10;Description automatically generated with low confidence">
            <a:extLst>
              <a:ext uri="{FF2B5EF4-FFF2-40B4-BE49-F238E27FC236}">
                <a16:creationId xmlns:a16="http://schemas.microsoft.com/office/drawing/2014/main" id="{1619263A-7AFA-45B1-4867-2374B76A4CB5}"/>
              </a:ext>
            </a:extLst>
          </p:cNvPr>
          <p:cNvPicPr>
            <a:picLocks noGrp="1" noChangeAspect="1"/>
          </p:cNvPicPr>
          <p:nvPr>
            <p:ph idx="1"/>
          </p:nvPr>
        </p:nvPicPr>
        <p:blipFill>
          <a:blip r:embed="rId3"/>
          <a:stretch>
            <a:fillRect/>
          </a:stretch>
        </p:blipFill>
        <p:spPr>
          <a:xfrm>
            <a:off x="315459" y="1690688"/>
            <a:ext cx="8715828" cy="4042341"/>
          </a:xfrm>
        </p:spPr>
      </p:pic>
      <p:sp>
        <p:nvSpPr>
          <p:cNvPr id="4" name="Footer Placeholder 3">
            <a:extLst>
              <a:ext uri="{FF2B5EF4-FFF2-40B4-BE49-F238E27FC236}">
                <a16:creationId xmlns:a16="http://schemas.microsoft.com/office/drawing/2014/main" id="{A9A3E4F3-A922-F6F0-E1D2-2B8CB3D9553A}"/>
              </a:ext>
            </a:extLst>
          </p:cNvPr>
          <p:cNvSpPr>
            <a:spLocks noGrp="1"/>
          </p:cNvSpPr>
          <p:nvPr>
            <p:ph type="ftr" sz="quarter" idx="11"/>
          </p:nvPr>
        </p:nvSpPr>
        <p:spPr/>
        <p:txBody>
          <a:bodyPr/>
          <a:lstStyle/>
          <a:p>
            <a:r>
              <a:rPr lang="en-US"/>
              <a:t>Network Basics - MCS.Nguyen Quoc Su</a:t>
            </a:r>
            <a:endParaRPr lang="en-VN"/>
          </a:p>
        </p:txBody>
      </p:sp>
      <p:sp>
        <p:nvSpPr>
          <p:cNvPr id="5" name="Slide Number Placeholder 4">
            <a:extLst>
              <a:ext uri="{FF2B5EF4-FFF2-40B4-BE49-F238E27FC236}">
                <a16:creationId xmlns:a16="http://schemas.microsoft.com/office/drawing/2014/main" id="{A34D9720-8ACE-46C1-73FA-709BA36FC423}"/>
              </a:ext>
            </a:extLst>
          </p:cNvPr>
          <p:cNvSpPr>
            <a:spLocks noGrp="1"/>
          </p:cNvSpPr>
          <p:nvPr>
            <p:ph type="sldNum" sz="quarter" idx="12"/>
          </p:nvPr>
        </p:nvSpPr>
        <p:spPr/>
        <p:txBody>
          <a:bodyPr/>
          <a:lstStyle/>
          <a:p>
            <a:fld id="{6BF9324B-C4A9-504C-B3D0-12050651E20C}" type="slidenum">
              <a:rPr lang="en-VN" smtClean="0"/>
              <a:t>81</a:t>
            </a:fld>
            <a:endParaRPr lang="en-VN"/>
          </a:p>
        </p:txBody>
      </p:sp>
      <p:pic>
        <p:nvPicPr>
          <p:cNvPr id="6" name="Picture 6" descr="Optical fiber connector | Article about Optical fiber connector by The Free  Dictionary">
            <a:extLst>
              <a:ext uri="{FF2B5EF4-FFF2-40B4-BE49-F238E27FC236}">
                <a16:creationId xmlns:a16="http://schemas.microsoft.com/office/drawing/2014/main" id="{6C79A2A0-E9E7-72B6-0E44-B3E4A9EEF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1287" y="0"/>
            <a:ext cx="3160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3552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38" descr="301P_084">
            <a:extLst>
              <a:ext uri="{FF2B5EF4-FFF2-40B4-BE49-F238E27FC236}">
                <a16:creationId xmlns:a16="http://schemas.microsoft.com/office/drawing/2014/main" id="{0B94B069-7960-5473-1C31-4FB106C84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69" y="1505404"/>
            <a:ext cx="11617347" cy="4552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Rectangle 230">
            <a:extLst>
              <a:ext uri="{FF2B5EF4-FFF2-40B4-BE49-F238E27FC236}">
                <a16:creationId xmlns:a16="http://schemas.microsoft.com/office/drawing/2014/main" id="{F22BEFB8-4B1F-5A11-A2E2-FDDAE743F6CF}"/>
              </a:ext>
            </a:extLst>
          </p:cNvPr>
          <p:cNvSpPr>
            <a:spLocks noGrp="1" noChangeArrowheads="1"/>
          </p:cNvSpPr>
          <p:nvPr>
            <p:ph type="title"/>
          </p:nvPr>
        </p:nvSpPr>
        <p:spPr/>
        <p:txBody>
          <a:bodyPr/>
          <a:lstStyle/>
          <a:p>
            <a:r>
              <a:rPr lang="en-US" altLang="en-US"/>
              <a:t>Comparing Ethernet Media Requirements</a:t>
            </a:r>
            <a:endParaRPr lang="en-US" altLang="en-US">
              <a:cs typeface="Arial" panose="020B0604020202020204" pitchFamily="34" charset="0"/>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1A0AC-7C25-A42C-A6CC-3C6320D4C616}"/>
              </a:ext>
            </a:extLst>
          </p:cNvPr>
          <p:cNvSpPr>
            <a:spLocks noGrp="1"/>
          </p:cNvSpPr>
          <p:nvPr>
            <p:ph type="title"/>
          </p:nvPr>
        </p:nvSpPr>
        <p:spPr>
          <a:xfrm>
            <a:off x="466722" y="586855"/>
            <a:ext cx="3201366" cy="3387497"/>
          </a:xfrm>
        </p:spPr>
        <p:txBody>
          <a:bodyPr anchor="b">
            <a:normAutofit/>
          </a:bodyPr>
          <a:lstStyle/>
          <a:p>
            <a:pPr algn="r"/>
            <a:r>
              <a:rPr lang="en-VN" sz="4000">
                <a:solidFill>
                  <a:srgbClr val="FFFFFF"/>
                </a:solidFill>
              </a:rPr>
              <a:t>Cable Specifications</a:t>
            </a:r>
          </a:p>
        </p:txBody>
      </p:sp>
      <p:sp>
        <p:nvSpPr>
          <p:cNvPr id="4" name="Footer Placeholder 3">
            <a:extLst>
              <a:ext uri="{FF2B5EF4-FFF2-40B4-BE49-F238E27FC236}">
                <a16:creationId xmlns:a16="http://schemas.microsoft.com/office/drawing/2014/main" id="{8BAC861E-D8D4-41C8-E76B-168C6D3F56FD}"/>
              </a:ext>
            </a:extLst>
          </p:cNvPr>
          <p:cNvSpPr>
            <a:spLocks noGrp="1"/>
          </p:cNvSpPr>
          <p:nvPr>
            <p:ph type="ftr" sz="quarter" idx="11"/>
          </p:nvPr>
        </p:nvSpPr>
        <p:spPr>
          <a:xfrm rot="5400000">
            <a:off x="-1828800" y="2002536"/>
            <a:ext cx="4114800" cy="365125"/>
          </a:xfrm>
        </p:spPr>
        <p:txBody>
          <a:bodyPr>
            <a:normAutofit/>
          </a:bodyPr>
          <a:lstStyle/>
          <a:p>
            <a:pPr algn="l">
              <a:spcAft>
                <a:spcPts val="600"/>
              </a:spcAft>
            </a:pPr>
            <a:r>
              <a:rPr lang="en-US" sz="1100">
                <a:solidFill>
                  <a:srgbClr val="FFFFFF"/>
                </a:solidFill>
              </a:rPr>
              <a:t>Network Basics - MCS.Nguyen Quoc Su</a:t>
            </a:r>
            <a:endParaRPr lang="en-VN" sz="1100">
              <a:solidFill>
                <a:srgbClr val="FFFFFF"/>
              </a:solidFill>
            </a:endParaRPr>
          </a:p>
        </p:txBody>
      </p:sp>
      <p:graphicFrame>
        <p:nvGraphicFramePr>
          <p:cNvPr id="24" name="object 3">
            <a:extLst>
              <a:ext uri="{FF2B5EF4-FFF2-40B4-BE49-F238E27FC236}">
                <a16:creationId xmlns:a16="http://schemas.microsoft.com/office/drawing/2014/main" id="{489A7736-9742-8893-B164-0D80D1B088E3}"/>
              </a:ext>
            </a:extLst>
          </p:cNvPr>
          <p:cNvGraphicFramePr>
            <a:graphicFrameLocks noGrp="1"/>
          </p:cNvGraphicFramePr>
          <p:nvPr>
            <p:ph idx="1"/>
          </p:nvPr>
        </p:nvGraphicFramePr>
        <p:xfrm>
          <a:off x="4093385" y="649480"/>
          <a:ext cx="3513645" cy="5546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object 4">
            <a:extLst>
              <a:ext uri="{FF2B5EF4-FFF2-40B4-BE49-F238E27FC236}">
                <a16:creationId xmlns:a16="http://schemas.microsoft.com/office/drawing/2014/main" id="{7ED829CD-7DFF-79DA-09D4-252E11426940}"/>
              </a:ext>
            </a:extLst>
          </p:cNvPr>
          <p:cNvPicPr/>
          <p:nvPr/>
        </p:nvPicPr>
        <p:blipFill>
          <a:blip r:embed="rId8" cstate="print"/>
          <a:stretch>
            <a:fillRect/>
          </a:stretch>
        </p:blipFill>
        <p:spPr>
          <a:xfrm>
            <a:off x="7662581" y="1845129"/>
            <a:ext cx="4483382" cy="3495900"/>
          </a:xfrm>
          <a:prstGeom prst="rect">
            <a:avLst/>
          </a:prstGeom>
        </p:spPr>
      </p:pic>
      <p:sp>
        <p:nvSpPr>
          <p:cNvPr id="5" name="Slide Number Placeholder 4">
            <a:extLst>
              <a:ext uri="{FF2B5EF4-FFF2-40B4-BE49-F238E27FC236}">
                <a16:creationId xmlns:a16="http://schemas.microsoft.com/office/drawing/2014/main" id="{DF6FBBAF-7DD8-D3B4-9EAB-B9D9D6B9F8CC}"/>
              </a:ext>
            </a:extLst>
          </p:cNvPr>
          <p:cNvSpPr>
            <a:spLocks noGrp="1"/>
          </p:cNvSpPr>
          <p:nvPr>
            <p:ph type="sldNum" sz="quarter" idx="12"/>
          </p:nvPr>
        </p:nvSpPr>
        <p:spPr>
          <a:xfrm>
            <a:off x="11704320" y="6455664"/>
            <a:ext cx="448056" cy="365125"/>
          </a:xfrm>
        </p:spPr>
        <p:txBody>
          <a:bodyPr>
            <a:normAutofit/>
          </a:bodyPr>
          <a:lstStyle/>
          <a:p>
            <a:pPr>
              <a:spcAft>
                <a:spcPts val="600"/>
              </a:spcAft>
            </a:pPr>
            <a:fld id="{6BF9324B-C4A9-504C-B3D0-12050651E20C}" type="slidenum">
              <a:rPr lang="en-VN" sz="1100">
                <a:solidFill>
                  <a:schemeClr val="tx1">
                    <a:lumMod val="50000"/>
                    <a:lumOff val="50000"/>
                  </a:schemeClr>
                </a:solidFill>
              </a:rPr>
              <a:pPr>
                <a:spcAft>
                  <a:spcPts val="600"/>
                </a:spcAft>
              </a:pPr>
              <a:t>83</a:t>
            </a:fld>
            <a:endParaRPr lang="en-VN" sz="1100">
              <a:solidFill>
                <a:schemeClr val="tx1">
                  <a:lumMod val="50000"/>
                  <a:lumOff val="50000"/>
                </a:schemeClr>
              </a:solidFill>
            </a:endParaRPr>
          </a:p>
        </p:txBody>
      </p:sp>
    </p:spTree>
    <p:extLst>
      <p:ext uri="{BB962C8B-B14F-4D97-AF65-F5344CB8AC3E}">
        <p14:creationId xmlns:p14="http://schemas.microsoft.com/office/powerpoint/2010/main" val="33553319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000G_106">
            <a:extLst>
              <a:ext uri="{FF2B5EF4-FFF2-40B4-BE49-F238E27FC236}">
                <a16:creationId xmlns:a16="http://schemas.microsoft.com/office/drawing/2014/main" id="{66FB05AD-5BC5-B1A6-C466-C8D910969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333500"/>
            <a:ext cx="6997700" cy="507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30">
            <a:extLst>
              <a:ext uri="{FF2B5EF4-FFF2-40B4-BE49-F238E27FC236}">
                <a16:creationId xmlns:a16="http://schemas.microsoft.com/office/drawing/2014/main" id="{6733FF21-B2E9-2126-5EB6-F6D52613BFDE}"/>
              </a:ext>
            </a:extLst>
          </p:cNvPr>
          <p:cNvSpPr>
            <a:spLocks noGrp="1" noChangeArrowheads="1"/>
          </p:cNvSpPr>
          <p:nvPr>
            <p:ph type="title"/>
          </p:nvPr>
        </p:nvSpPr>
        <p:spPr/>
        <p:txBody>
          <a:bodyPr/>
          <a:lstStyle/>
          <a:p>
            <a:pPr>
              <a:lnSpc>
                <a:spcPct val="100000"/>
              </a:lnSpc>
              <a:defRPr/>
            </a:pPr>
            <a:r>
              <a:rPr lang="en-US" altLang="en-US">
                <a:solidFill>
                  <a:srgbClr val="FFFFFF"/>
                </a:solidFill>
                <a:ea typeface="+mn-ea"/>
                <a:cs typeface="+mn-cs"/>
              </a:rPr>
              <a:t>Differentiating Between Connections</a:t>
            </a:r>
            <a:endParaRPr lang="en-US">
              <a:solidFill>
                <a:srgbClr val="000000"/>
              </a:solidFill>
              <a:ea typeface="+mn-ea"/>
              <a:cs typeface="+mn-cs"/>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2">
            <a:extLst>
              <a:ext uri="{FF2B5EF4-FFF2-40B4-BE49-F238E27FC236}">
                <a16:creationId xmlns:a16="http://schemas.microsoft.com/office/drawing/2014/main" id="{1F6BFBC7-6FA8-B68F-842D-CE4221DA818A}"/>
              </a:ext>
            </a:extLst>
          </p:cNvPr>
          <p:cNvSpPr>
            <a:spLocks noGrp="1"/>
          </p:cNvSpPr>
          <p:nvPr>
            <p:ph type="title"/>
          </p:nvPr>
        </p:nvSpPr>
        <p:spPr/>
        <p:txBody>
          <a:bodyPr/>
          <a:lstStyle/>
          <a:p>
            <a:r>
              <a:rPr lang="en-US" altLang="en-US">
                <a:solidFill>
                  <a:srgbClr val="FFFFFF"/>
                </a:solidFill>
              </a:rPr>
              <a:t>1000BASE-T GBIC</a:t>
            </a:r>
            <a:endParaRPr lang="en-US" altLang="en-US"/>
          </a:p>
        </p:txBody>
      </p:sp>
      <p:pic>
        <p:nvPicPr>
          <p:cNvPr id="48131" name="Picture 2" descr="C:\Users\Linhover\Desktop\200-301 image\Module-rj45-wintop-3-1-300x300.jpg">
            <a:extLst>
              <a:ext uri="{FF2B5EF4-FFF2-40B4-BE49-F238E27FC236}">
                <a16:creationId xmlns:a16="http://schemas.microsoft.com/office/drawing/2014/main" id="{40F18719-A821-9C67-B591-42336F99E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68413"/>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3" descr="C:\Users\Linhover\Desktop\200-301 image\GLC-SX-MMD.jpg">
            <a:extLst>
              <a:ext uri="{FF2B5EF4-FFF2-40B4-BE49-F238E27FC236}">
                <a16:creationId xmlns:a16="http://schemas.microsoft.com/office/drawing/2014/main" id="{C7EC8394-48E4-507C-03D1-752334E434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6200" y="2214564"/>
            <a:ext cx="4241800" cy="266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9">
            <a:extLst>
              <a:ext uri="{FF2B5EF4-FFF2-40B4-BE49-F238E27FC236}">
                <a16:creationId xmlns:a16="http://schemas.microsoft.com/office/drawing/2014/main" id="{9B9B51EF-6CA0-A55C-F02E-B4A5BEFA34D6}"/>
              </a:ext>
            </a:extLst>
          </p:cNvPr>
          <p:cNvSpPr>
            <a:spLocks noGrp="1" noChangeArrowheads="1"/>
          </p:cNvSpPr>
          <p:nvPr>
            <p:ph type="body" idx="1"/>
          </p:nvPr>
        </p:nvSpPr>
        <p:spPr>
          <a:xfrm>
            <a:off x="2179639" y="1536701"/>
            <a:ext cx="7940675" cy="3571875"/>
          </a:xfrm>
        </p:spPr>
        <p:txBody>
          <a:bodyPr/>
          <a:lstStyle/>
          <a:p>
            <a:pPr lvl="1"/>
            <a:r>
              <a:rPr lang="en-US" altLang="en-US"/>
              <a:t>Short wavelength (1000BASE-SX)</a:t>
            </a:r>
          </a:p>
          <a:p>
            <a:pPr lvl="1"/>
            <a:r>
              <a:rPr lang="en-US" altLang="en-US"/>
              <a:t>Long wavelength/long haul (1000BASE-LX/LH)</a:t>
            </a:r>
          </a:p>
          <a:p>
            <a:pPr lvl="1"/>
            <a:r>
              <a:rPr lang="en-US" altLang="en-US"/>
              <a:t>Extended distance (1000BASE-ZX)</a:t>
            </a:r>
          </a:p>
        </p:txBody>
      </p:sp>
      <p:sp>
        <p:nvSpPr>
          <p:cNvPr id="49155" name="Title 1">
            <a:extLst>
              <a:ext uri="{FF2B5EF4-FFF2-40B4-BE49-F238E27FC236}">
                <a16:creationId xmlns:a16="http://schemas.microsoft.com/office/drawing/2014/main" id="{AF5C47F1-F218-5670-A0C8-513DE170E84C}"/>
              </a:ext>
            </a:extLst>
          </p:cNvPr>
          <p:cNvSpPr>
            <a:spLocks noGrp="1"/>
          </p:cNvSpPr>
          <p:nvPr>
            <p:ph type="title"/>
          </p:nvPr>
        </p:nvSpPr>
        <p:spPr/>
        <p:txBody>
          <a:bodyPr/>
          <a:lstStyle/>
          <a:p>
            <a:r>
              <a:rPr lang="en-US" altLang="en-US">
                <a:solidFill>
                  <a:srgbClr val="FFFFFF"/>
                </a:solidFill>
              </a:rPr>
              <a:t>Cisco Fiber-Optic GBICs</a:t>
            </a:r>
            <a:endParaRPr lang="en-US" altLang="en-US"/>
          </a:p>
        </p:txBody>
      </p:sp>
      <p:pic>
        <p:nvPicPr>
          <p:cNvPr id="49156" name="Picture 3" descr="C:\Users\Linhover\Desktop\200-301 image\1516248547Module-quang-Cisco-WS-G5487.jpg">
            <a:extLst>
              <a:ext uri="{FF2B5EF4-FFF2-40B4-BE49-F238E27FC236}">
                <a16:creationId xmlns:a16="http://schemas.microsoft.com/office/drawing/2014/main" id="{CA24B845-4F72-E0A1-88B3-5BC124C9F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6850" y="3267076"/>
            <a:ext cx="3778250"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5" descr="C:\Users\Linhover\Desktop\200-301 image\1000BASE-LX-SFP.jpg">
            <a:extLst>
              <a:ext uri="{FF2B5EF4-FFF2-40B4-BE49-F238E27FC236}">
                <a16:creationId xmlns:a16="http://schemas.microsoft.com/office/drawing/2014/main" id="{AD75D4EC-B12A-21B8-8653-E967C2693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3533776"/>
            <a:ext cx="4899025"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0" descr="301P_950">
            <a:extLst>
              <a:ext uri="{FF2B5EF4-FFF2-40B4-BE49-F238E27FC236}">
                <a16:creationId xmlns:a16="http://schemas.microsoft.com/office/drawing/2014/main" id="{C860BC80-D0DD-BE0E-1C07-4737D0A4DB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403350"/>
            <a:ext cx="5638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9">
            <a:extLst>
              <a:ext uri="{FF2B5EF4-FFF2-40B4-BE49-F238E27FC236}">
                <a16:creationId xmlns:a16="http://schemas.microsoft.com/office/drawing/2014/main" id="{B8D9B48C-5593-FBFD-0E5A-11B5498B119A}"/>
              </a:ext>
            </a:extLst>
          </p:cNvPr>
          <p:cNvSpPr>
            <a:spLocks noGrp="1" noChangeArrowheads="1"/>
          </p:cNvSpPr>
          <p:nvPr>
            <p:ph type="body" idx="1"/>
          </p:nvPr>
        </p:nvSpPr>
        <p:spPr>
          <a:xfrm>
            <a:off x="3109914" y="4675189"/>
            <a:ext cx="5972175" cy="1571625"/>
          </a:xfrm>
        </p:spPr>
        <p:txBody>
          <a:bodyPr/>
          <a:lstStyle/>
          <a:p>
            <a:pPr lvl="1"/>
            <a:r>
              <a:rPr lang="en-US" altLang="en-US" sz="2200"/>
              <a:t>Speed and throughput: 10 to 1000 Mb/s</a:t>
            </a:r>
          </a:p>
          <a:p>
            <a:pPr lvl="1"/>
            <a:r>
              <a:rPr lang="en-US" altLang="en-US" sz="2200"/>
              <a:t>Average cost per node: Least expensive</a:t>
            </a:r>
          </a:p>
          <a:p>
            <a:pPr lvl="1"/>
            <a:r>
              <a:rPr lang="en-US" altLang="en-US" sz="2200"/>
              <a:t>Media and connector size: Small</a:t>
            </a:r>
          </a:p>
          <a:p>
            <a:pPr lvl="1"/>
            <a:r>
              <a:rPr lang="en-US" altLang="en-US" sz="2200"/>
              <a:t>Maximum cable length: Varies</a:t>
            </a:r>
          </a:p>
        </p:txBody>
      </p:sp>
      <p:sp>
        <p:nvSpPr>
          <p:cNvPr id="50180" name="Title 1">
            <a:extLst>
              <a:ext uri="{FF2B5EF4-FFF2-40B4-BE49-F238E27FC236}">
                <a16:creationId xmlns:a16="http://schemas.microsoft.com/office/drawing/2014/main" id="{2E8E45DF-4951-3507-89AC-411F3D23C6F4}"/>
              </a:ext>
            </a:extLst>
          </p:cNvPr>
          <p:cNvSpPr>
            <a:spLocks noGrp="1"/>
          </p:cNvSpPr>
          <p:nvPr>
            <p:ph type="title"/>
          </p:nvPr>
        </p:nvSpPr>
        <p:spPr/>
        <p:txBody>
          <a:bodyPr/>
          <a:lstStyle/>
          <a:p>
            <a:r>
              <a:rPr lang="en-US" altLang="en-US">
                <a:solidFill>
                  <a:srgbClr val="FFFFFF"/>
                </a:solidFill>
              </a:rPr>
              <a:t>Unshielded Twisted-Pair Cable</a:t>
            </a:r>
            <a:endParaRPr lang="en-US" altLang="en-US"/>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descr="3">
            <a:extLst>
              <a:ext uri="{FF2B5EF4-FFF2-40B4-BE49-F238E27FC236}">
                <a16:creationId xmlns:a16="http://schemas.microsoft.com/office/drawing/2014/main" id="{EF431019-1C98-4630-BDC4-8B911C96A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682" t="3160" r="15082" b="13503"/>
          <a:stretch>
            <a:fillRect/>
          </a:stretch>
        </p:blipFill>
        <p:spPr bwMode="auto">
          <a:xfrm>
            <a:off x="4419601" y="2289176"/>
            <a:ext cx="3349625" cy="2817813"/>
          </a:xfrm>
          <a:prstGeom prst="rect">
            <a:avLst/>
          </a:prstGeom>
          <a:noFill/>
          <a:ln w="38100">
            <a:solidFill>
              <a:srgbClr val="47B0D5"/>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03" name="Title 1">
            <a:extLst>
              <a:ext uri="{FF2B5EF4-FFF2-40B4-BE49-F238E27FC236}">
                <a16:creationId xmlns:a16="http://schemas.microsoft.com/office/drawing/2014/main" id="{649F914C-C00E-B158-AFEF-5C270F55DB21}"/>
              </a:ext>
            </a:extLst>
          </p:cNvPr>
          <p:cNvSpPr>
            <a:spLocks noGrp="1"/>
          </p:cNvSpPr>
          <p:nvPr>
            <p:ph type="title"/>
          </p:nvPr>
        </p:nvSpPr>
        <p:spPr/>
        <p:txBody>
          <a:bodyPr/>
          <a:lstStyle/>
          <a:p>
            <a:r>
              <a:rPr lang="en-US" altLang="en-US">
                <a:solidFill>
                  <a:srgbClr val="FFFFFF"/>
                </a:solidFill>
              </a:rPr>
              <a:t>RJ-45 Connector</a:t>
            </a:r>
            <a:endParaRPr lang="en-US" altLang="en-US"/>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027" descr="3">
            <a:extLst>
              <a:ext uri="{FF2B5EF4-FFF2-40B4-BE49-F238E27FC236}">
                <a16:creationId xmlns:a16="http://schemas.microsoft.com/office/drawing/2014/main" id="{E545B370-49C6-AB45-40EB-C178215F1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2076450"/>
            <a:ext cx="4648200" cy="3486150"/>
          </a:xfrm>
          <a:prstGeom prst="rect">
            <a:avLst/>
          </a:prstGeom>
          <a:noFill/>
          <a:ln w="38100">
            <a:solidFill>
              <a:srgbClr val="4798A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2227" name="Title 1">
            <a:extLst>
              <a:ext uri="{FF2B5EF4-FFF2-40B4-BE49-F238E27FC236}">
                <a16:creationId xmlns:a16="http://schemas.microsoft.com/office/drawing/2014/main" id="{7279D387-3603-B00F-585C-24848A702B54}"/>
              </a:ext>
            </a:extLst>
          </p:cNvPr>
          <p:cNvSpPr>
            <a:spLocks noGrp="1"/>
          </p:cNvSpPr>
          <p:nvPr>
            <p:ph type="title"/>
          </p:nvPr>
        </p:nvSpPr>
        <p:spPr/>
        <p:txBody>
          <a:bodyPr/>
          <a:lstStyle/>
          <a:p>
            <a:r>
              <a:rPr lang="en-US" altLang="en-US">
                <a:solidFill>
                  <a:srgbClr val="FFFFFF"/>
                </a:solidFill>
              </a:rPr>
              <a:t>RJ-45 Jack</a:t>
            </a:r>
            <a:endParaRPr lang="en-US" alt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1" name="Rectangle 820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4" name="Rectangle 2">
            <a:extLst>
              <a:ext uri="{FF2B5EF4-FFF2-40B4-BE49-F238E27FC236}">
                <a16:creationId xmlns:a16="http://schemas.microsoft.com/office/drawing/2014/main" id="{A8991C46-F28A-11EE-1F67-7935C3B3B378}"/>
              </a:ext>
            </a:extLst>
          </p:cNvPr>
          <p:cNvSpPr>
            <a:spLocks noGrp="1" noChangeArrowheads="1"/>
          </p:cNvSpPr>
          <p:nvPr>
            <p:ph type="title"/>
          </p:nvPr>
        </p:nvSpPr>
        <p:spPr>
          <a:xfrm>
            <a:off x="6513788" y="365125"/>
            <a:ext cx="4840010" cy="1807305"/>
          </a:xfrm>
        </p:spPr>
        <p:txBody>
          <a:bodyPr>
            <a:normAutofit/>
          </a:bodyPr>
          <a:lstStyle/>
          <a:p>
            <a:pPr eaLnBrk="1" hangingPunct="1"/>
            <a:r>
              <a:rPr lang="en-US" altLang="en-US" dirty="0"/>
              <a:t>Characteristics of a Network</a:t>
            </a:r>
          </a:p>
        </p:txBody>
      </p:sp>
      <p:pic>
        <p:nvPicPr>
          <p:cNvPr id="8197" name="Picture 8196" descr="Illuminated server room panel">
            <a:extLst>
              <a:ext uri="{FF2B5EF4-FFF2-40B4-BE49-F238E27FC236}">
                <a16:creationId xmlns:a16="http://schemas.microsoft.com/office/drawing/2014/main" id="{42DF5DDC-2434-00F2-14D2-304404B0AF2B}"/>
              </a:ext>
            </a:extLst>
          </p:cNvPr>
          <p:cNvPicPr>
            <a:picLocks noChangeAspect="1"/>
          </p:cNvPicPr>
          <p:nvPr/>
        </p:nvPicPr>
        <p:blipFill rotWithShape="1">
          <a:blip r:embed="rId3"/>
          <a:srcRect l="16867" r="23598"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8195" name="Rectangle 3">
            <a:extLst>
              <a:ext uri="{FF2B5EF4-FFF2-40B4-BE49-F238E27FC236}">
                <a16:creationId xmlns:a16="http://schemas.microsoft.com/office/drawing/2014/main" id="{145055AD-926C-C422-89C0-21638FF9E0A7}"/>
              </a:ext>
            </a:extLst>
          </p:cNvPr>
          <p:cNvSpPr>
            <a:spLocks noGrp="1" noChangeArrowheads="1"/>
          </p:cNvSpPr>
          <p:nvPr>
            <p:ph type="body" idx="1"/>
          </p:nvPr>
        </p:nvSpPr>
        <p:spPr>
          <a:xfrm>
            <a:off x="6513788" y="2333297"/>
            <a:ext cx="4840010" cy="3843666"/>
          </a:xfrm>
        </p:spPr>
        <p:txBody>
          <a:bodyPr>
            <a:normAutofit/>
          </a:bodyPr>
          <a:lstStyle/>
          <a:p>
            <a:pPr lvl="1" eaLnBrk="1" hangingPunct="1"/>
            <a:r>
              <a:rPr lang="en-US" altLang="en-US" sz="2800" dirty="0"/>
              <a:t>Speed</a:t>
            </a:r>
          </a:p>
          <a:p>
            <a:pPr lvl="1" eaLnBrk="1" hangingPunct="1"/>
            <a:r>
              <a:rPr lang="en-US" altLang="en-US" sz="2800" dirty="0"/>
              <a:t>Cost</a:t>
            </a:r>
          </a:p>
          <a:p>
            <a:pPr lvl="1" eaLnBrk="1" hangingPunct="1"/>
            <a:r>
              <a:rPr lang="en-US" altLang="en-US" sz="2800" dirty="0"/>
              <a:t>Security</a:t>
            </a:r>
          </a:p>
          <a:p>
            <a:pPr lvl="1" eaLnBrk="1" hangingPunct="1"/>
            <a:r>
              <a:rPr lang="en-US" altLang="en-US" sz="2800" dirty="0"/>
              <a:t>Availability</a:t>
            </a:r>
          </a:p>
          <a:p>
            <a:pPr lvl="1" eaLnBrk="1" hangingPunct="1"/>
            <a:r>
              <a:rPr lang="en-US" altLang="en-US" sz="2800" dirty="0"/>
              <a:t>Scalability</a:t>
            </a:r>
          </a:p>
          <a:p>
            <a:pPr lvl="1" eaLnBrk="1" hangingPunct="1"/>
            <a:r>
              <a:rPr lang="en-US" altLang="en-US" sz="2800" dirty="0"/>
              <a:t>Reliability</a:t>
            </a:r>
          </a:p>
          <a:p>
            <a:pPr lvl="1" eaLnBrk="1" hangingPunct="1"/>
            <a:r>
              <a:rPr lang="en-US" altLang="en-US" sz="2800" dirty="0"/>
              <a:t>Topology</a:t>
            </a:r>
          </a:p>
          <a:p>
            <a:pPr eaLnBrk="1" hangingPunct="1"/>
            <a:endParaRPr lang="en-US" altLang="en-US" dirty="0"/>
          </a:p>
        </p:txBody>
      </p:sp>
      <p:sp>
        <p:nvSpPr>
          <p:cNvPr id="2" name="Footer Placeholder 1">
            <a:extLst>
              <a:ext uri="{FF2B5EF4-FFF2-40B4-BE49-F238E27FC236}">
                <a16:creationId xmlns:a16="http://schemas.microsoft.com/office/drawing/2014/main" id="{84A254A0-2D96-87C5-9E0E-93A32ECCB77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Network Basics - MCS.Nguyen Quoc Su</a:t>
            </a:r>
            <a:endParaRPr lang="en-VN"/>
          </a:p>
        </p:txBody>
      </p:sp>
      <p:sp>
        <p:nvSpPr>
          <p:cNvPr id="3" name="Slide Number Placeholder 2">
            <a:extLst>
              <a:ext uri="{FF2B5EF4-FFF2-40B4-BE49-F238E27FC236}">
                <a16:creationId xmlns:a16="http://schemas.microsoft.com/office/drawing/2014/main" id="{BD253BB8-07AA-6512-2896-6C538B254B2C}"/>
              </a:ext>
            </a:extLst>
          </p:cNvPr>
          <p:cNvSpPr>
            <a:spLocks noGrp="1"/>
          </p:cNvSpPr>
          <p:nvPr>
            <p:ph type="sldNum" sz="quarter" idx="12"/>
          </p:nvPr>
        </p:nvSpPr>
        <p:spPr>
          <a:xfrm>
            <a:off x="8610600" y="6356350"/>
            <a:ext cx="2743200" cy="365125"/>
          </a:xfrm>
        </p:spPr>
        <p:txBody>
          <a:bodyPr>
            <a:normAutofit/>
          </a:bodyPr>
          <a:lstStyle/>
          <a:p>
            <a:pPr>
              <a:spcAft>
                <a:spcPts val="600"/>
              </a:spcAft>
            </a:pPr>
            <a:fld id="{6BF9324B-C4A9-504C-B3D0-12050651E20C}" type="slidenum">
              <a:rPr lang="en-VN" smtClean="0"/>
              <a:pPr>
                <a:spcAft>
                  <a:spcPts val="600"/>
                </a:spcAft>
              </a:pPr>
              <a:t>9</a:t>
            </a:fld>
            <a:endParaRPr lang="en-VN"/>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7" descr="301P_088">
            <a:extLst>
              <a:ext uri="{FF2B5EF4-FFF2-40B4-BE49-F238E27FC236}">
                <a16:creationId xmlns:a16="http://schemas.microsoft.com/office/drawing/2014/main" id="{2D5173CC-A84E-F7AE-73EB-9ED572D70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301" y="2432050"/>
            <a:ext cx="3243263"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Text Box 6">
            <a:extLst>
              <a:ext uri="{FF2B5EF4-FFF2-40B4-BE49-F238E27FC236}">
                <a16:creationId xmlns:a16="http://schemas.microsoft.com/office/drawing/2014/main" id="{71002566-5F71-BA0B-39E5-59200254E2AC}"/>
              </a:ext>
            </a:extLst>
          </p:cNvPr>
          <p:cNvSpPr txBox="1">
            <a:spLocks noChangeArrowheads="1"/>
          </p:cNvSpPr>
          <p:nvPr/>
        </p:nvSpPr>
        <p:spPr bwMode="auto">
          <a:xfrm>
            <a:off x="1785938" y="1400175"/>
            <a:ext cx="4373562"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2" tIns="36510" rIns="73022" bIns="36510">
            <a:spAutoFit/>
          </a:bodyPr>
          <a:lstStyle>
            <a:lvl1pPr>
              <a:lnSpc>
                <a:spcPct val="95000"/>
              </a:lnSpc>
              <a:spcBef>
                <a:spcPct val="35000"/>
              </a:spcBef>
              <a:buClr>
                <a:schemeClr val="accent1"/>
              </a:buClr>
              <a:buSzPct val="100000"/>
              <a:buFont typeface="Arial" panose="020B0604020202020204" pitchFamily="34" charset="0"/>
              <a:defRPr sz="2400" b="1">
                <a:solidFill>
                  <a:schemeClr val="tx1"/>
                </a:solidFill>
                <a:latin typeface="Arial" panose="020B0604020202020204" pitchFamily="34" charset="0"/>
              </a:defRPr>
            </a:lvl1pPr>
            <a:lvl2pPr marL="742950" indent="-28575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2pPr>
            <a:lvl3pPr marL="11430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3pPr>
            <a:lvl4pPr marL="16002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4pPr>
            <a:lvl5pPr marL="20574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5pPr>
            <a:lvl6pPr marL="25146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6pPr>
            <a:lvl7pPr marL="29718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7pPr>
            <a:lvl8pPr marL="34290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8pPr>
            <a:lvl9pPr marL="38862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9pPr>
          </a:lstStyle>
          <a:p>
            <a:pPr algn="ctr">
              <a:lnSpc>
                <a:spcPct val="100000"/>
              </a:lnSpc>
              <a:spcBef>
                <a:spcPct val="0"/>
              </a:spcBef>
              <a:buClrTx/>
              <a:buSzTx/>
              <a:buFontTx/>
              <a:buNone/>
            </a:pPr>
            <a:r>
              <a:rPr lang="en-US" altLang="en-US" b="0"/>
              <a:t>Cable 10BASE-T/</a:t>
            </a:r>
          </a:p>
          <a:p>
            <a:pPr algn="ctr">
              <a:lnSpc>
                <a:spcPct val="100000"/>
              </a:lnSpc>
              <a:spcBef>
                <a:spcPct val="0"/>
              </a:spcBef>
              <a:buClrTx/>
              <a:buSzTx/>
              <a:buFontTx/>
              <a:buNone/>
            </a:pPr>
            <a:r>
              <a:rPr lang="en-US" altLang="en-US" b="0"/>
              <a:t>100BASE-TX Straight-Through</a:t>
            </a:r>
          </a:p>
        </p:txBody>
      </p:sp>
      <p:grpSp>
        <p:nvGrpSpPr>
          <p:cNvPr id="53252" name="Group 1">
            <a:extLst>
              <a:ext uri="{FF2B5EF4-FFF2-40B4-BE49-F238E27FC236}">
                <a16:creationId xmlns:a16="http://schemas.microsoft.com/office/drawing/2014/main" id="{B7D585C1-04D5-4DF3-DC08-CBEE06E7E1BE}"/>
              </a:ext>
            </a:extLst>
          </p:cNvPr>
          <p:cNvGrpSpPr>
            <a:grpSpLocks/>
          </p:cNvGrpSpPr>
          <p:nvPr/>
        </p:nvGrpSpPr>
        <p:grpSpPr bwMode="auto">
          <a:xfrm>
            <a:off x="2540000" y="3727450"/>
            <a:ext cx="2940050" cy="2711450"/>
            <a:chOff x="974725" y="3849688"/>
            <a:chExt cx="2940122" cy="2711642"/>
          </a:xfrm>
        </p:grpSpPr>
        <p:sp>
          <p:nvSpPr>
            <p:cNvPr id="53257" name="Text Box 7">
              <a:extLst>
                <a:ext uri="{FF2B5EF4-FFF2-40B4-BE49-F238E27FC236}">
                  <a16:creationId xmlns:a16="http://schemas.microsoft.com/office/drawing/2014/main" id="{36B2C575-EEDD-6D70-43DD-15A890448C6E}"/>
                </a:ext>
              </a:extLst>
            </p:cNvPr>
            <p:cNvSpPr txBox="1">
              <a:spLocks noChangeArrowheads="1"/>
            </p:cNvSpPr>
            <p:nvPr/>
          </p:nvSpPr>
          <p:spPr bwMode="auto">
            <a:xfrm>
              <a:off x="974725" y="3849688"/>
              <a:ext cx="1000268" cy="31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2" tIns="36510" rIns="73022" bIns="36510">
              <a:spAutoFit/>
            </a:bodyPr>
            <a:lstStyle>
              <a:lvl1pPr>
                <a:lnSpc>
                  <a:spcPct val="95000"/>
                </a:lnSpc>
                <a:spcBef>
                  <a:spcPct val="35000"/>
                </a:spcBef>
                <a:buClr>
                  <a:schemeClr val="accent1"/>
                </a:buClr>
                <a:buSzPct val="100000"/>
                <a:buFont typeface="Arial" panose="020B0604020202020204" pitchFamily="34" charset="0"/>
                <a:defRPr sz="2400" b="1">
                  <a:solidFill>
                    <a:schemeClr val="tx1"/>
                  </a:solidFill>
                  <a:latin typeface="Arial" panose="020B0604020202020204" pitchFamily="34" charset="0"/>
                </a:defRPr>
              </a:lvl1pPr>
              <a:lvl2pPr marL="742950" indent="-28575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2pPr>
              <a:lvl3pPr marL="11430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3pPr>
              <a:lvl4pPr marL="16002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4pPr>
              <a:lvl5pPr marL="20574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5pPr>
              <a:lvl6pPr marL="25146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6pPr>
              <a:lvl7pPr marL="29718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7pPr>
              <a:lvl8pPr marL="34290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8pPr>
              <a:lvl9pPr marL="38862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9pPr>
            </a:lstStyle>
            <a:p>
              <a:pPr>
                <a:lnSpc>
                  <a:spcPct val="100000"/>
                </a:lnSpc>
                <a:spcBef>
                  <a:spcPct val="0"/>
                </a:spcBef>
                <a:buClrTx/>
                <a:buSzTx/>
                <a:buFontTx/>
                <a:buNone/>
              </a:pPr>
              <a:r>
                <a:rPr lang="en-US" altLang="en-US" sz="1600" b="0"/>
                <a:t>Pin Label</a:t>
              </a:r>
            </a:p>
          </p:txBody>
        </p:sp>
        <p:sp>
          <p:nvSpPr>
            <p:cNvPr id="53258" name="Text Box 8">
              <a:extLst>
                <a:ext uri="{FF2B5EF4-FFF2-40B4-BE49-F238E27FC236}">
                  <a16:creationId xmlns:a16="http://schemas.microsoft.com/office/drawing/2014/main" id="{7312591A-2086-C1C8-ACB9-D99358E303A8}"/>
                </a:ext>
              </a:extLst>
            </p:cNvPr>
            <p:cNvSpPr txBox="1">
              <a:spLocks noChangeArrowheads="1"/>
            </p:cNvSpPr>
            <p:nvPr/>
          </p:nvSpPr>
          <p:spPr bwMode="auto">
            <a:xfrm>
              <a:off x="2914578" y="3849688"/>
              <a:ext cx="1000269" cy="31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2" tIns="36510" rIns="73022" bIns="36510">
              <a:spAutoFit/>
            </a:bodyPr>
            <a:lstStyle>
              <a:lvl1pPr>
                <a:lnSpc>
                  <a:spcPct val="95000"/>
                </a:lnSpc>
                <a:spcBef>
                  <a:spcPct val="35000"/>
                </a:spcBef>
                <a:buClr>
                  <a:schemeClr val="accent1"/>
                </a:buClr>
                <a:buSzPct val="100000"/>
                <a:buFont typeface="Arial" panose="020B0604020202020204" pitchFamily="34" charset="0"/>
                <a:defRPr sz="2400" b="1">
                  <a:solidFill>
                    <a:schemeClr val="tx1"/>
                  </a:solidFill>
                  <a:latin typeface="Arial" panose="020B0604020202020204" pitchFamily="34" charset="0"/>
                </a:defRPr>
              </a:lvl1pPr>
              <a:lvl2pPr marL="742950" indent="-28575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2pPr>
              <a:lvl3pPr marL="11430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3pPr>
              <a:lvl4pPr marL="16002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4pPr>
              <a:lvl5pPr marL="20574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5pPr>
              <a:lvl6pPr marL="25146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6pPr>
              <a:lvl7pPr marL="29718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7pPr>
              <a:lvl8pPr marL="34290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8pPr>
              <a:lvl9pPr marL="38862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9pPr>
            </a:lstStyle>
            <a:p>
              <a:pPr algn="ctr">
                <a:lnSpc>
                  <a:spcPct val="100000"/>
                </a:lnSpc>
                <a:spcBef>
                  <a:spcPct val="0"/>
                </a:spcBef>
                <a:buClrTx/>
                <a:buSzTx/>
                <a:buFontTx/>
                <a:buNone/>
              </a:pPr>
              <a:r>
                <a:rPr lang="en-US" altLang="en-US" sz="1600" b="0"/>
                <a:t>Pin Label</a:t>
              </a:r>
            </a:p>
          </p:txBody>
        </p:sp>
        <p:sp>
          <p:nvSpPr>
            <p:cNvPr id="53259" name="Text Box 9">
              <a:extLst>
                <a:ext uri="{FF2B5EF4-FFF2-40B4-BE49-F238E27FC236}">
                  <a16:creationId xmlns:a16="http://schemas.microsoft.com/office/drawing/2014/main" id="{7629A098-1C5F-8E00-A2E6-F07BD4D5160F}"/>
                </a:ext>
              </a:extLst>
            </p:cNvPr>
            <p:cNvSpPr txBox="1">
              <a:spLocks noChangeArrowheads="1"/>
            </p:cNvSpPr>
            <p:nvPr/>
          </p:nvSpPr>
          <p:spPr bwMode="auto">
            <a:xfrm>
              <a:off x="974725" y="4210050"/>
              <a:ext cx="261284" cy="2351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2" tIns="36510" rIns="73022" bIns="36510">
              <a:spAutoFit/>
            </a:bodyPr>
            <a:lstStyle>
              <a:lvl1pPr marL="457200" indent="-457200">
                <a:defRPr sz="3000" b="1">
                  <a:solidFill>
                    <a:schemeClr val="tx1"/>
                  </a:solidFill>
                  <a:latin typeface="Arial" panose="020B0604020202020204" pitchFamily="34" charset="0"/>
                </a:defRPr>
              </a:lvl1pPr>
              <a:lvl2pPr marL="914400" indent="-457200">
                <a:defRPr sz="3000" b="1">
                  <a:solidFill>
                    <a:schemeClr val="tx1"/>
                  </a:solidFill>
                  <a:latin typeface="Arial" panose="020B0604020202020204" pitchFamily="34" charset="0"/>
                </a:defRPr>
              </a:lvl2pPr>
              <a:lvl3pPr marL="1371600" indent="-457200">
                <a:defRPr sz="3000" b="1">
                  <a:solidFill>
                    <a:schemeClr val="tx1"/>
                  </a:solidFill>
                  <a:latin typeface="Arial" panose="020B0604020202020204" pitchFamily="34" charset="0"/>
                </a:defRPr>
              </a:lvl3pPr>
              <a:lvl4pPr marL="1828800" indent="-457200">
                <a:defRPr sz="3000" b="1">
                  <a:solidFill>
                    <a:schemeClr val="tx1"/>
                  </a:solidFill>
                  <a:latin typeface="Arial" panose="020B0604020202020204" pitchFamily="34" charset="0"/>
                </a:defRPr>
              </a:lvl4pPr>
              <a:lvl5pPr marL="2286000" indent="-457200">
                <a:defRPr sz="3000" b="1">
                  <a:solidFill>
                    <a:schemeClr val="tx1"/>
                  </a:solidFill>
                  <a:latin typeface="Arial" panose="020B0604020202020204" pitchFamily="34" charset="0"/>
                </a:defRPr>
              </a:lvl5pPr>
              <a:lvl6pPr marL="2743200" indent="-457200" eaLnBrk="0" fontAlgn="base" hangingPunct="0">
                <a:spcBef>
                  <a:spcPct val="0"/>
                </a:spcBef>
                <a:spcAft>
                  <a:spcPct val="0"/>
                </a:spcAft>
                <a:defRPr sz="3000" b="1">
                  <a:solidFill>
                    <a:schemeClr val="tx1"/>
                  </a:solidFill>
                  <a:latin typeface="Arial" panose="020B0604020202020204" pitchFamily="34" charset="0"/>
                </a:defRPr>
              </a:lvl6pPr>
              <a:lvl7pPr marL="3200400" indent="-457200" eaLnBrk="0" fontAlgn="base" hangingPunct="0">
                <a:spcBef>
                  <a:spcPct val="0"/>
                </a:spcBef>
                <a:spcAft>
                  <a:spcPct val="0"/>
                </a:spcAft>
                <a:defRPr sz="3000" b="1">
                  <a:solidFill>
                    <a:schemeClr val="tx1"/>
                  </a:solidFill>
                  <a:latin typeface="Arial" panose="020B0604020202020204" pitchFamily="34" charset="0"/>
                </a:defRPr>
              </a:lvl7pPr>
              <a:lvl8pPr marL="3657600" indent="-457200" eaLnBrk="0" fontAlgn="base" hangingPunct="0">
                <a:spcBef>
                  <a:spcPct val="0"/>
                </a:spcBef>
                <a:spcAft>
                  <a:spcPct val="0"/>
                </a:spcAft>
                <a:defRPr sz="3000" b="1">
                  <a:solidFill>
                    <a:schemeClr val="tx1"/>
                  </a:solidFill>
                  <a:latin typeface="Arial" panose="020B0604020202020204" pitchFamily="34" charset="0"/>
                </a:defRPr>
              </a:lvl8pPr>
              <a:lvl9pPr marL="4114800" indent="-457200" eaLnBrk="0" fontAlgn="base" hangingPunct="0">
                <a:spcBef>
                  <a:spcPct val="0"/>
                </a:spcBef>
                <a:spcAft>
                  <a:spcPct val="0"/>
                </a:spcAft>
                <a:defRPr sz="3000" b="1">
                  <a:solidFill>
                    <a:schemeClr val="tx1"/>
                  </a:solidFill>
                  <a:latin typeface="Arial" panose="020B0604020202020204" pitchFamily="34" charset="0"/>
                </a:defRPr>
              </a:lvl9pPr>
            </a:lstStyle>
            <a:p>
              <a:pPr>
                <a:lnSpc>
                  <a:spcPct val="85000"/>
                </a:lnSpc>
                <a:spcBef>
                  <a:spcPct val="35000"/>
                </a:spcBef>
              </a:pPr>
              <a:r>
                <a:rPr lang="en-US" altLang="en-US" sz="1600" b="0"/>
                <a:t>1</a:t>
              </a:r>
            </a:p>
            <a:p>
              <a:pPr>
                <a:lnSpc>
                  <a:spcPct val="85000"/>
                </a:lnSpc>
                <a:spcBef>
                  <a:spcPct val="35000"/>
                </a:spcBef>
              </a:pPr>
              <a:r>
                <a:rPr lang="en-US" altLang="en-US" sz="1600" b="0"/>
                <a:t>2</a:t>
              </a:r>
            </a:p>
            <a:p>
              <a:pPr>
                <a:lnSpc>
                  <a:spcPct val="85000"/>
                </a:lnSpc>
                <a:spcBef>
                  <a:spcPct val="35000"/>
                </a:spcBef>
              </a:pPr>
              <a:r>
                <a:rPr lang="en-US" altLang="en-US" sz="1600" b="0"/>
                <a:t>3</a:t>
              </a:r>
            </a:p>
            <a:p>
              <a:pPr>
                <a:lnSpc>
                  <a:spcPct val="85000"/>
                </a:lnSpc>
                <a:spcBef>
                  <a:spcPct val="35000"/>
                </a:spcBef>
              </a:pPr>
              <a:r>
                <a:rPr lang="en-US" altLang="en-US" sz="1600" b="0"/>
                <a:t>4</a:t>
              </a:r>
            </a:p>
            <a:p>
              <a:pPr>
                <a:lnSpc>
                  <a:spcPct val="85000"/>
                </a:lnSpc>
                <a:spcBef>
                  <a:spcPct val="35000"/>
                </a:spcBef>
              </a:pPr>
              <a:r>
                <a:rPr lang="en-US" altLang="en-US" sz="1600" b="0"/>
                <a:t>5</a:t>
              </a:r>
            </a:p>
            <a:p>
              <a:pPr>
                <a:lnSpc>
                  <a:spcPct val="85000"/>
                </a:lnSpc>
                <a:spcBef>
                  <a:spcPct val="35000"/>
                </a:spcBef>
              </a:pPr>
              <a:r>
                <a:rPr lang="en-US" altLang="en-US" sz="1600" b="0"/>
                <a:t>6</a:t>
              </a:r>
            </a:p>
            <a:p>
              <a:pPr>
                <a:lnSpc>
                  <a:spcPct val="85000"/>
                </a:lnSpc>
                <a:spcBef>
                  <a:spcPct val="35000"/>
                </a:spcBef>
              </a:pPr>
              <a:r>
                <a:rPr lang="en-US" altLang="en-US" sz="1600" b="0"/>
                <a:t>7</a:t>
              </a:r>
            </a:p>
            <a:p>
              <a:pPr>
                <a:lnSpc>
                  <a:spcPct val="85000"/>
                </a:lnSpc>
                <a:spcBef>
                  <a:spcPct val="35000"/>
                </a:spcBef>
              </a:pPr>
              <a:r>
                <a:rPr lang="en-US" altLang="en-US" sz="1600" b="0"/>
                <a:t>8</a:t>
              </a:r>
            </a:p>
          </p:txBody>
        </p:sp>
        <p:sp>
          <p:nvSpPr>
            <p:cNvPr id="53260" name="Text Box 10">
              <a:extLst>
                <a:ext uri="{FF2B5EF4-FFF2-40B4-BE49-F238E27FC236}">
                  <a16:creationId xmlns:a16="http://schemas.microsoft.com/office/drawing/2014/main" id="{915B62DD-7683-D41B-A69A-93E3CDBA20A4}"/>
                </a:ext>
              </a:extLst>
            </p:cNvPr>
            <p:cNvSpPr txBox="1">
              <a:spLocks noChangeArrowheads="1"/>
            </p:cNvSpPr>
            <p:nvPr/>
          </p:nvSpPr>
          <p:spPr bwMode="auto">
            <a:xfrm>
              <a:off x="1223963" y="4210050"/>
              <a:ext cx="551427" cy="2351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2" tIns="36510" rIns="73022" bIns="36510">
              <a:spAutoFit/>
            </a:bodyPr>
            <a:lstStyle>
              <a:lvl1pPr marL="457200" indent="-457200">
                <a:defRPr sz="3000" b="1">
                  <a:solidFill>
                    <a:schemeClr val="tx1"/>
                  </a:solidFill>
                  <a:latin typeface="Arial" panose="020B0604020202020204" pitchFamily="34" charset="0"/>
                </a:defRPr>
              </a:lvl1pPr>
              <a:lvl2pPr marL="914400" indent="-457200">
                <a:defRPr sz="3000" b="1">
                  <a:solidFill>
                    <a:schemeClr val="tx1"/>
                  </a:solidFill>
                  <a:latin typeface="Arial" panose="020B0604020202020204" pitchFamily="34" charset="0"/>
                </a:defRPr>
              </a:lvl2pPr>
              <a:lvl3pPr marL="1371600" indent="-457200">
                <a:defRPr sz="3000" b="1">
                  <a:solidFill>
                    <a:schemeClr val="tx1"/>
                  </a:solidFill>
                  <a:latin typeface="Arial" panose="020B0604020202020204" pitchFamily="34" charset="0"/>
                </a:defRPr>
              </a:lvl3pPr>
              <a:lvl4pPr marL="1828800" indent="-457200">
                <a:defRPr sz="3000" b="1">
                  <a:solidFill>
                    <a:schemeClr val="tx1"/>
                  </a:solidFill>
                  <a:latin typeface="Arial" panose="020B0604020202020204" pitchFamily="34" charset="0"/>
                </a:defRPr>
              </a:lvl4pPr>
              <a:lvl5pPr marL="2286000" indent="-457200">
                <a:defRPr sz="3000" b="1">
                  <a:solidFill>
                    <a:schemeClr val="tx1"/>
                  </a:solidFill>
                  <a:latin typeface="Arial" panose="020B0604020202020204" pitchFamily="34" charset="0"/>
                </a:defRPr>
              </a:lvl5pPr>
              <a:lvl6pPr marL="2743200" indent="-457200" eaLnBrk="0" fontAlgn="base" hangingPunct="0">
                <a:spcBef>
                  <a:spcPct val="0"/>
                </a:spcBef>
                <a:spcAft>
                  <a:spcPct val="0"/>
                </a:spcAft>
                <a:defRPr sz="3000" b="1">
                  <a:solidFill>
                    <a:schemeClr val="tx1"/>
                  </a:solidFill>
                  <a:latin typeface="Arial" panose="020B0604020202020204" pitchFamily="34" charset="0"/>
                </a:defRPr>
              </a:lvl6pPr>
              <a:lvl7pPr marL="3200400" indent="-457200" eaLnBrk="0" fontAlgn="base" hangingPunct="0">
                <a:spcBef>
                  <a:spcPct val="0"/>
                </a:spcBef>
                <a:spcAft>
                  <a:spcPct val="0"/>
                </a:spcAft>
                <a:defRPr sz="3000" b="1">
                  <a:solidFill>
                    <a:schemeClr val="tx1"/>
                  </a:solidFill>
                  <a:latin typeface="Arial" panose="020B0604020202020204" pitchFamily="34" charset="0"/>
                </a:defRPr>
              </a:lvl7pPr>
              <a:lvl8pPr marL="3657600" indent="-457200" eaLnBrk="0" fontAlgn="base" hangingPunct="0">
                <a:spcBef>
                  <a:spcPct val="0"/>
                </a:spcBef>
                <a:spcAft>
                  <a:spcPct val="0"/>
                </a:spcAft>
                <a:defRPr sz="3000" b="1">
                  <a:solidFill>
                    <a:schemeClr val="tx1"/>
                  </a:solidFill>
                  <a:latin typeface="Arial" panose="020B0604020202020204" pitchFamily="34" charset="0"/>
                </a:defRPr>
              </a:lvl8pPr>
              <a:lvl9pPr marL="4114800" indent="-457200" eaLnBrk="0" fontAlgn="base" hangingPunct="0">
                <a:spcBef>
                  <a:spcPct val="0"/>
                </a:spcBef>
                <a:spcAft>
                  <a:spcPct val="0"/>
                </a:spcAft>
                <a:defRPr sz="3000" b="1">
                  <a:solidFill>
                    <a:schemeClr val="tx1"/>
                  </a:solidFill>
                  <a:latin typeface="Arial" panose="020B0604020202020204" pitchFamily="34" charset="0"/>
                </a:defRPr>
              </a:lvl9pPr>
            </a:lstStyle>
            <a:p>
              <a:pPr>
                <a:lnSpc>
                  <a:spcPct val="85000"/>
                </a:lnSpc>
                <a:spcBef>
                  <a:spcPct val="35000"/>
                </a:spcBef>
              </a:pPr>
              <a:r>
                <a:rPr lang="en-US" altLang="en-US" sz="1600" b="0"/>
                <a:t>TX+</a:t>
              </a:r>
            </a:p>
            <a:p>
              <a:pPr>
                <a:lnSpc>
                  <a:spcPct val="85000"/>
                </a:lnSpc>
                <a:spcBef>
                  <a:spcPct val="35000"/>
                </a:spcBef>
              </a:pPr>
              <a:r>
                <a:rPr lang="en-US" altLang="en-US" sz="1600" b="0"/>
                <a:t>TX-</a:t>
              </a:r>
            </a:p>
            <a:p>
              <a:pPr>
                <a:lnSpc>
                  <a:spcPct val="85000"/>
                </a:lnSpc>
                <a:spcBef>
                  <a:spcPct val="35000"/>
                </a:spcBef>
              </a:pPr>
              <a:r>
                <a:rPr lang="en-US" altLang="en-US" sz="1600" b="0"/>
                <a:t>RX+</a:t>
              </a:r>
            </a:p>
            <a:p>
              <a:pPr>
                <a:lnSpc>
                  <a:spcPct val="85000"/>
                </a:lnSpc>
                <a:spcBef>
                  <a:spcPct val="35000"/>
                </a:spcBef>
              </a:pPr>
              <a:r>
                <a:rPr lang="en-US" altLang="en-US" sz="1600" b="0"/>
                <a:t>NC</a:t>
              </a:r>
            </a:p>
            <a:p>
              <a:pPr>
                <a:lnSpc>
                  <a:spcPct val="85000"/>
                </a:lnSpc>
                <a:spcBef>
                  <a:spcPct val="35000"/>
                </a:spcBef>
              </a:pPr>
              <a:r>
                <a:rPr lang="en-US" altLang="en-US" sz="1600" b="0"/>
                <a:t>NC</a:t>
              </a:r>
            </a:p>
            <a:p>
              <a:pPr>
                <a:lnSpc>
                  <a:spcPct val="85000"/>
                </a:lnSpc>
                <a:spcBef>
                  <a:spcPct val="35000"/>
                </a:spcBef>
              </a:pPr>
              <a:r>
                <a:rPr lang="en-US" altLang="en-US" sz="1600" b="0"/>
                <a:t>RX-</a:t>
              </a:r>
            </a:p>
            <a:p>
              <a:pPr>
                <a:lnSpc>
                  <a:spcPct val="85000"/>
                </a:lnSpc>
                <a:spcBef>
                  <a:spcPct val="35000"/>
                </a:spcBef>
              </a:pPr>
              <a:r>
                <a:rPr lang="en-US" altLang="en-US" sz="1600" b="0"/>
                <a:t>NC</a:t>
              </a:r>
            </a:p>
            <a:p>
              <a:pPr>
                <a:lnSpc>
                  <a:spcPct val="85000"/>
                </a:lnSpc>
                <a:spcBef>
                  <a:spcPct val="35000"/>
                </a:spcBef>
              </a:pPr>
              <a:r>
                <a:rPr lang="en-US" altLang="en-US" sz="1600" b="0"/>
                <a:t>NC</a:t>
              </a:r>
            </a:p>
          </p:txBody>
        </p:sp>
        <p:sp>
          <p:nvSpPr>
            <p:cNvPr id="53261" name="Text Box 11">
              <a:extLst>
                <a:ext uri="{FF2B5EF4-FFF2-40B4-BE49-F238E27FC236}">
                  <a16:creationId xmlns:a16="http://schemas.microsoft.com/office/drawing/2014/main" id="{7E4328F2-ED22-5E25-1AC8-A806A8E6DEA9}"/>
                </a:ext>
              </a:extLst>
            </p:cNvPr>
            <p:cNvSpPr txBox="1">
              <a:spLocks noChangeArrowheads="1"/>
            </p:cNvSpPr>
            <p:nvPr/>
          </p:nvSpPr>
          <p:spPr bwMode="auto">
            <a:xfrm>
              <a:off x="2084388" y="4210050"/>
              <a:ext cx="261284" cy="2351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2" tIns="36510" rIns="73022" bIns="36510">
              <a:spAutoFit/>
            </a:bodyPr>
            <a:lstStyle>
              <a:lvl1pPr marL="457200" indent="-457200">
                <a:defRPr sz="3000" b="1">
                  <a:solidFill>
                    <a:schemeClr val="tx1"/>
                  </a:solidFill>
                  <a:latin typeface="Arial" panose="020B0604020202020204" pitchFamily="34" charset="0"/>
                </a:defRPr>
              </a:lvl1pPr>
              <a:lvl2pPr marL="914400" indent="-457200">
                <a:defRPr sz="3000" b="1">
                  <a:solidFill>
                    <a:schemeClr val="tx1"/>
                  </a:solidFill>
                  <a:latin typeface="Arial" panose="020B0604020202020204" pitchFamily="34" charset="0"/>
                </a:defRPr>
              </a:lvl2pPr>
              <a:lvl3pPr marL="1371600" indent="-457200">
                <a:defRPr sz="3000" b="1">
                  <a:solidFill>
                    <a:schemeClr val="tx1"/>
                  </a:solidFill>
                  <a:latin typeface="Arial" panose="020B0604020202020204" pitchFamily="34" charset="0"/>
                </a:defRPr>
              </a:lvl3pPr>
              <a:lvl4pPr marL="1828800" indent="-457200">
                <a:defRPr sz="3000" b="1">
                  <a:solidFill>
                    <a:schemeClr val="tx1"/>
                  </a:solidFill>
                  <a:latin typeface="Arial" panose="020B0604020202020204" pitchFamily="34" charset="0"/>
                </a:defRPr>
              </a:lvl4pPr>
              <a:lvl5pPr marL="2286000" indent="-457200">
                <a:defRPr sz="3000" b="1">
                  <a:solidFill>
                    <a:schemeClr val="tx1"/>
                  </a:solidFill>
                  <a:latin typeface="Arial" panose="020B0604020202020204" pitchFamily="34" charset="0"/>
                </a:defRPr>
              </a:lvl5pPr>
              <a:lvl6pPr marL="2743200" indent="-457200" eaLnBrk="0" fontAlgn="base" hangingPunct="0">
                <a:spcBef>
                  <a:spcPct val="0"/>
                </a:spcBef>
                <a:spcAft>
                  <a:spcPct val="0"/>
                </a:spcAft>
                <a:defRPr sz="3000" b="1">
                  <a:solidFill>
                    <a:schemeClr val="tx1"/>
                  </a:solidFill>
                  <a:latin typeface="Arial" panose="020B0604020202020204" pitchFamily="34" charset="0"/>
                </a:defRPr>
              </a:lvl6pPr>
              <a:lvl7pPr marL="3200400" indent="-457200" eaLnBrk="0" fontAlgn="base" hangingPunct="0">
                <a:spcBef>
                  <a:spcPct val="0"/>
                </a:spcBef>
                <a:spcAft>
                  <a:spcPct val="0"/>
                </a:spcAft>
                <a:defRPr sz="3000" b="1">
                  <a:solidFill>
                    <a:schemeClr val="tx1"/>
                  </a:solidFill>
                  <a:latin typeface="Arial" panose="020B0604020202020204" pitchFamily="34" charset="0"/>
                </a:defRPr>
              </a:lvl7pPr>
              <a:lvl8pPr marL="3657600" indent="-457200" eaLnBrk="0" fontAlgn="base" hangingPunct="0">
                <a:spcBef>
                  <a:spcPct val="0"/>
                </a:spcBef>
                <a:spcAft>
                  <a:spcPct val="0"/>
                </a:spcAft>
                <a:defRPr sz="3000" b="1">
                  <a:solidFill>
                    <a:schemeClr val="tx1"/>
                  </a:solidFill>
                  <a:latin typeface="Arial" panose="020B0604020202020204" pitchFamily="34" charset="0"/>
                </a:defRPr>
              </a:lvl8pPr>
              <a:lvl9pPr marL="4114800" indent="-457200" eaLnBrk="0" fontAlgn="base" hangingPunct="0">
                <a:spcBef>
                  <a:spcPct val="0"/>
                </a:spcBef>
                <a:spcAft>
                  <a:spcPct val="0"/>
                </a:spcAft>
                <a:defRPr sz="3000" b="1">
                  <a:solidFill>
                    <a:schemeClr val="tx1"/>
                  </a:solidFill>
                  <a:latin typeface="Arial" panose="020B0604020202020204" pitchFamily="34" charset="0"/>
                </a:defRPr>
              </a:lvl9pPr>
            </a:lstStyle>
            <a:p>
              <a:pPr>
                <a:lnSpc>
                  <a:spcPct val="85000"/>
                </a:lnSpc>
                <a:spcBef>
                  <a:spcPct val="35000"/>
                </a:spcBef>
              </a:pPr>
              <a:r>
                <a:rPr lang="en-US" altLang="en-US" sz="1600" b="0"/>
                <a:t>1</a:t>
              </a:r>
            </a:p>
            <a:p>
              <a:pPr>
                <a:lnSpc>
                  <a:spcPct val="85000"/>
                </a:lnSpc>
                <a:spcBef>
                  <a:spcPct val="35000"/>
                </a:spcBef>
              </a:pPr>
              <a:r>
                <a:rPr lang="en-US" altLang="en-US" sz="1600" b="0"/>
                <a:t>2</a:t>
              </a:r>
            </a:p>
            <a:p>
              <a:pPr>
                <a:lnSpc>
                  <a:spcPct val="85000"/>
                </a:lnSpc>
                <a:spcBef>
                  <a:spcPct val="35000"/>
                </a:spcBef>
              </a:pPr>
              <a:r>
                <a:rPr lang="en-US" altLang="en-US" sz="1600" b="0"/>
                <a:t>3</a:t>
              </a:r>
            </a:p>
            <a:p>
              <a:pPr>
                <a:lnSpc>
                  <a:spcPct val="85000"/>
                </a:lnSpc>
                <a:spcBef>
                  <a:spcPct val="35000"/>
                </a:spcBef>
              </a:pPr>
              <a:r>
                <a:rPr lang="en-US" altLang="en-US" sz="1600" b="0"/>
                <a:t>4</a:t>
              </a:r>
            </a:p>
            <a:p>
              <a:pPr>
                <a:lnSpc>
                  <a:spcPct val="85000"/>
                </a:lnSpc>
                <a:spcBef>
                  <a:spcPct val="35000"/>
                </a:spcBef>
              </a:pPr>
              <a:r>
                <a:rPr lang="en-US" altLang="en-US" sz="1600" b="0"/>
                <a:t>5</a:t>
              </a:r>
            </a:p>
            <a:p>
              <a:pPr>
                <a:lnSpc>
                  <a:spcPct val="85000"/>
                </a:lnSpc>
                <a:spcBef>
                  <a:spcPct val="35000"/>
                </a:spcBef>
              </a:pPr>
              <a:r>
                <a:rPr lang="en-US" altLang="en-US" sz="1600" b="0"/>
                <a:t>6</a:t>
              </a:r>
            </a:p>
            <a:p>
              <a:pPr>
                <a:lnSpc>
                  <a:spcPct val="85000"/>
                </a:lnSpc>
                <a:spcBef>
                  <a:spcPct val="35000"/>
                </a:spcBef>
              </a:pPr>
              <a:r>
                <a:rPr lang="en-US" altLang="en-US" sz="1600" b="0"/>
                <a:t>7</a:t>
              </a:r>
            </a:p>
            <a:p>
              <a:pPr>
                <a:lnSpc>
                  <a:spcPct val="85000"/>
                </a:lnSpc>
                <a:spcBef>
                  <a:spcPct val="35000"/>
                </a:spcBef>
              </a:pPr>
              <a:r>
                <a:rPr lang="en-US" altLang="en-US" sz="1600" b="0"/>
                <a:t>8</a:t>
              </a:r>
            </a:p>
          </p:txBody>
        </p:sp>
        <p:sp>
          <p:nvSpPr>
            <p:cNvPr id="53262" name="Text Box 12">
              <a:extLst>
                <a:ext uri="{FF2B5EF4-FFF2-40B4-BE49-F238E27FC236}">
                  <a16:creationId xmlns:a16="http://schemas.microsoft.com/office/drawing/2014/main" id="{73A75DFC-520A-0E9D-B4D7-F57A6BF8E0D2}"/>
                </a:ext>
              </a:extLst>
            </p:cNvPr>
            <p:cNvSpPr txBox="1">
              <a:spLocks noChangeArrowheads="1"/>
            </p:cNvSpPr>
            <p:nvPr/>
          </p:nvSpPr>
          <p:spPr bwMode="auto">
            <a:xfrm>
              <a:off x="2943225" y="4210050"/>
              <a:ext cx="551427" cy="2351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2" tIns="36510" rIns="73022" bIns="36510">
              <a:spAutoFit/>
            </a:bodyPr>
            <a:lstStyle>
              <a:lvl1pPr marL="457200" indent="-457200">
                <a:defRPr sz="3000" b="1">
                  <a:solidFill>
                    <a:schemeClr val="tx1"/>
                  </a:solidFill>
                  <a:latin typeface="Arial" panose="020B0604020202020204" pitchFamily="34" charset="0"/>
                </a:defRPr>
              </a:lvl1pPr>
              <a:lvl2pPr marL="914400" indent="-457200">
                <a:defRPr sz="3000" b="1">
                  <a:solidFill>
                    <a:schemeClr val="tx1"/>
                  </a:solidFill>
                  <a:latin typeface="Arial" panose="020B0604020202020204" pitchFamily="34" charset="0"/>
                </a:defRPr>
              </a:lvl2pPr>
              <a:lvl3pPr marL="1371600" indent="-457200">
                <a:defRPr sz="3000" b="1">
                  <a:solidFill>
                    <a:schemeClr val="tx1"/>
                  </a:solidFill>
                  <a:latin typeface="Arial" panose="020B0604020202020204" pitchFamily="34" charset="0"/>
                </a:defRPr>
              </a:lvl3pPr>
              <a:lvl4pPr marL="1828800" indent="-457200">
                <a:defRPr sz="3000" b="1">
                  <a:solidFill>
                    <a:schemeClr val="tx1"/>
                  </a:solidFill>
                  <a:latin typeface="Arial" panose="020B0604020202020204" pitchFamily="34" charset="0"/>
                </a:defRPr>
              </a:lvl4pPr>
              <a:lvl5pPr marL="2286000" indent="-457200">
                <a:defRPr sz="3000" b="1">
                  <a:solidFill>
                    <a:schemeClr val="tx1"/>
                  </a:solidFill>
                  <a:latin typeface="Arial" panose="020B0604020202020204" pitchFamily="34" charset="0"/>
                </a:defRPr>
              </a:lvl5pPr>
              <a:lvl6pPr marL="2743200" indent="-457200" eaLnBrk="0" fontAlgn="base" hangingPunct="0">
                <a:spcBef>
                  <a:spcPct val="0"/>
                </a:spcBef>
                <a:spcAft>
                  <a:spcPct val="0"/>
                </a:spcAft>
                <a:defRPr sz="3000" b="1">
                  <a:solidFill>
                    <a:schemeClr val="tx1"/>
                  </a:solidFill>
                  <a:latin typeface="Arial" panose="020B0604020202020204" pitchFamily="34" charset="0"/>
                </a:defRPr>
              </a:lvl6pPr>
              <a:lvl7pPr marL="3200400" indent="-457200" eaLnBrk="0" fontAlgn="base" hangingPunct="0">
                <a:spcBef>
                  <a:spcPct val="0"/>
                </a:spcBef>
                <a:spcAft>
                  <a:spcPct val="0"/>
                </a:spcAft>
                <a:defRPr sz="3000" b="1">
                  <a:solidFill>
                    <a:schemeClr val="tx1"/>
                  </a:solidFill>
                  <a:latin typeface="Arial" panose="020B0604020202020204" pitchFamily="34" charset="0"/>
                </a:defRPr>
              </a:lvl7pPr>
              <a:lvl8pPr marL="3657600" indent="-457200" eaLnBrk="0" fontAlgn="base" hangingPunct="0">
                <a:spcBef>
                  <a:spcPct val="0"/>
                </a:spcBef>
                <a:spcAft>
                  <a:spcPct val="0"/>
                </a:spcAft>
                <a:defRPr sz="3000" b="1">
                  <a:solidFill>
                    <a:schemeClr val="tx1"/>
                  </a:solidFill>
                  <a:latin typeface="Arial" panose="020B0604020202020204" pitchFamily="34" charset="0"/>
                </a:defRPr>
              </a:lvl8pPr>
              <a:lvl9pPr marL="4114800" indent="-457200" eaLnBrk="0" fontAlgn="base" hangingPunct="0">
                <a:spcBef>
                  <a:spcPct val="0"/>
                </a:spcBef>
                <a:spcAft>
                  <a:spcPct val="0"/>
                </a:spcAft>
                <a:defRPr sz="3000" b="1">
                  <a:solidFill>
                    <a:schemeClr val="tx1"/>
                  </a:solidFill>
                  <a:latin typeface="Arial" panose="020B0604020202020204" pitchFamily="34" charset="0"/>
                </a:defRPr>
              </a:lvl9pPr>
            </a:lstStyle>
            <a:p>
              <a:pPr>
                <a:lnSpc>
                  <a:spcPct val="85000"/>
                </a:lnSpc>
                <a:spcBef>
                  <a:spcPct val="35000"/>
                </a:spcBef>
              </a:pPr>
              <a:r>
                <a:rPr lang="en-US" altLang="en-US" sz="1600" b="0"/>
                <a:t>TX+</a:t>
              </a:r>
            </a:p>
            <a:p>
              <a:pPr>
                <a:lnSpc>
                  <a:spcPct val="85000"/>
                </a:lnSpc>
                <a:spcBef>
                  <a:spcPct val="35000"/>
                </a:spcBef>
              </a:pPr>
              <a:r>
                <a:rPr lang="en-US" altLang="en-US" sz="1600" b="0"/>
                <a:t>TX-</a:t>
              </a:r>
            </a:p>
            <a:p>
              <a:pPr>
                <a:lnSpc>
                  <a:spcPct val="85000"/>
                </a:lnSpc>
                <a:spcBef>
                  <a:spcPct val="35000"/>
                </a:spcBef>
              </a:pPr>
              <a:r>
                <a:rPr lang="en-US" altLang="en-US" sz="1600" b="0"/>
                <a:t>RX+</a:t>
              </a:r>
            </a:p>
            <a:p>
              <a:pPr>
                <a:lnSpc>
                  <a:spcPct val="85000"/>
                </a:lnSpc>
                <a:spcBef>
                  <a:spcPct val="35000"/>
                </a:spcBef>
              </a:pPr>
              <a:r>
                <a:rPr lang="en-US" altLang="en-US" sz="1600" b="0"/>
                <a:t>NC</a:t>
              </a:r>
            </a:p>
            <a:p>
              <a:pPr>
                <a:lnSpc>
                  <a:spcPct val="85000"/>
                </a:lnSpc>
                <a:spcBef>
                  <a:spcPct val="35000"/>
                </a:spcBef>
              </a:pPr>
              <a:r>
                <a:rPr lang="en-US" altLang="en-US" sz="1600" b="0"/>
                <a:t>NC</a:t>
              </a:r>
            </a:p>
            <a:p>
              <a:pPr>
                <a:lnSpc>
                  <a:spcPct val="85000"/>
                </a:lnSpc>
                <a:spcBef>
                  <a:spcPct val="35000"/>
                </a:spcBef>
              </a:pPr>
              <a:r>
                <a:rPr lang="en-US" altLang="en-US" sz="1600" b="0"/>
                <a:t>RX-</a:t>
              </a:r>
            </a:p>
            <a:p>
              <a:pPr>
                <a:lnSpc>
                  <a:spcPct val="85000"/>
                </a:lnSpc>
                <a:spcBef>
                  <a:spcPct val="35000"/>
                </a:spcBef>
              </a:pPr>
              <a:r>
                <a:rPr lang="en-US" altLang="en-US" sz="1600" b="0"/>
                <a:t>NC</a:t>
              </a:r>
            </a:p>
            <a:p>
              <a:pPr>
                <a:lnSpc>
                  <a:spcPct val="85000"/>
                </a:lnSpc>
                <a:spcBef>
                  <a:spcPct val="35000"/>
                </a:spcBef>
              </a:pPr>
              <a:r>
                <a:rPr lang="en-US" altLang="en-US" sz="1600" b="0"/>
                <a:t>NC</a:t>
              </a:r>
            </a:p>
          </p:txBody>
        </p:sp>
        <p:sp>
          <p:nvSpPr>
            <p:cNvPr id="53263" name="Line 15">
              <a:extLst>
                <a:ext uri="{FF2B5EF4-FFF2-40B4-BE49-F238E27FC236}">
                  <a16:creationId xmlns:a16="http://schemas.microsoft.com/office/drawing/2014/main" id="{D092DDE9-0406-4443-BC91-504F7E72B65E}"/>
                </a:ext>
              </a:extLst>
            </p:cNvPr>
            <p:cNvSpPr>
              <a:spLocks noChangeShapeType="1"/>
            </p:cNvSpPr>
            <p:nvPr/>
          </p:nvSpPr>
          <p:spPr bwMode="auto">
            <a:xfrm flipH="1">
              <a:off x="1701800" y="4340225"/>
              <a:ext cx="431800" cy="0"/>
            </a:xfrm>
            <a:prstGeom prst="line">
              <a:avLst/>
            </a:prstGeom>
            <a:noFill/>
            <a:ln w="38100">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lstStyle/>
            <a:p>
              <a:endParaRPr lang="en-VN"/>
            </a:p>
          </p:txBody>
        </p:sp>
        <p:sp>
          <p:nvSpPr>
            <p:cNvPr id="53264" name="Line 16">
              <a:extLst>
                <a:ext uri="{FF2B5EF4-FFF2-40B4-BE49-F238E27FC236}">
                  <a16:creationId xmlns:a16="http://schemas.microsoft.com/office/drawing/2014/main" id="{C8315A68-1981-3F09-792F-064AAE7A31EF}"/>
                </a:ext>
              </a:extLst>
            </p:cNvPr>
            <p:cNvSpPr>
              <a:spLocks noChangeShapeType="1"/>
            </p:cNvSpPr>
            <p:nvPr/>
          </p:nvSpPr>
          <p:spPr bwMode="auto">
            <a:xfrm flipH="1">
              <a:off x="1701800" y="4613275"/>
              <a:ext cx="431800" cy="0"/>
            </a:xfrm>
            <a:prstGeom prst="line">
              <a:avLst/>
            </a:prstGeom>
            <a:noFill/>
            <a:ln w="38100">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lstStyle/>
            <a:p>
              <a:endParaRPr lang="en-VN"/>
            </a:p>
          </p:txBody>
        </p:sp>
        <p:sp>
          <p:nvSpPr>
            <p:cNvPr id="53265" name="Line 17">
              <a:extLst>
                <a:ext uri="{FF2B5EF4-FFF2-40B4-BE49-F238E27FC236}">
                  <a16:creationId xmlns:a16="http://schemas.microsoft.com/office/drawing/2014/main" id="{B5A67196-818B-C831-A406-5EA961AA8578}"/>
                </a:ext>
              </a:extLst>
            </p:cNvPr>
            <p:cNvSpPr>
              <a:spLocks noChangeShapeType="1"/>
            </p:cNvSpPr>
            <p:nvPr/>
          </p:nvSpPr>
          <p:spPr bwMode="auto">
            <a:xfrm flipV="1">
              <a:off x="1701800" y="4879975"/>
              <a:ext cx="431800" cy="0"/>
            </a:xfrm>
            <a:prstGeom prst="line">
              <a:avLst/>
            </a:prstGeom>
            <a:noFill/>
            <a:ln w="38100">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lstStyle/>
            <a:p>
              <a:endParaRPr lang="en-VN"/>
            </a:p>
          </p:txBody>
        </p:sp>
        <p:sp>
          <p:nvSpPr>
            <p:cNvPr id="53266" name="Line 18">
              <a:extLst>
                <a:ext uri="{FF2B5EF4-FFF2-40B4-BE49-F238E27FC236}">
                  <a16:creationId xmlns:a16="http://schemas.microsoft.com/office/drawing/2014/main" id="{788D4F3E-66E3-DA92-6BEC-159CB3EEFB34}"/>
                </a:ext>
              </a:extLst>
            </p:cNvPr>
            <p:cNvSpPr>
              <a:spLocks noChangeShapeType="1"/>
            </p:cNvSpPr>
            <p:nvPr/>
          </p:nvSpPr>
          <p:spPr bwMode="auto">
            <a:xfrm flipV="1">
              <a:off x="1693863" y="5715000"/>
              <a:ext cx="431800" cy="0"/>
            </a:xfrm>
            <a:prstGeom prst="line">
              <a:avLst/>
            </a:prstGeom>
            <a:noFill/>
            <a:ln w="38100">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lstStyle/>
            <a:p>
              <a:endParaRPr lang="en-VN"/>
            </a:p>
          </p:txBody>
        </p:sp>
      </p:grpSp>
      <p:sp>
        <p:nvSpPr>
          <p:cNvPr id="53253" name="Text Box 19">
            <a:extLst>
              <a:ext uri="{FF2B5EF4-FFF2-40B4-BE49-F238E27FC236}">
                <a16:creationId xmlns:a16="http://schemas.microsoft.com/office/drawing/2014/main" id="{26650371-87E7-8348-7464-380F51CB05A3}"/>
              </a:ext>
            </a:extLst>
          </p:cNvPr>
          <p:cNvSpPr txBox="1">
            <a:spLocks noChangeArrowheads="1"/>
          </p:cNvSpPr>
          <p:nvPr/>
        </p:nvSpPr>
        <p:spPr bwMode="auto">
          <a:xfrm>
            <a:off x="6488113" y="1770063"/>
            <a:ext cx="3351212"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2" tIns="36510" rIns="73022" bIns="36510">
            <a:spAutoFit/>
          </a:bodyPr>
          <a:lstStyle>
            <a:lvl1pPr>
              <a:lnSpc>
                <a:spcPct val="95000"/>
              </a:lnSpc>
              <a:spcBef>
                <a:spcPct val="35000"/>
              </a:spcBef>
              <a:buClr>
                <a:schemeClr val="accent1"/>
              </a:buClr>
              <a:buSzPct val="100000"/>
              <a:buFont typeface="Arial" panose="020B0604020202020204" pitchFamily="34" charset="0"/>
              <a:defRPr sz="2400" b="1">
                <a:solidFill>
                  <a:schemeClr val="tx1"/>
                </a:solidFill>
                <a:latin typeface="Arial" panose="020B0604020202020204" pitchFamily="34" charset="0"/>
              </a:defRPr>
            </a:lvl1pPr>
            <a:lvl2pPr marL="742950" indent="-28575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2pPr>
            <a:lvl3pPr marL="11430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3pPr>
            <a:lvl4pPr marL="16002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4pPr>
            <a:lvl5pPr marL="20574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5pPr>
            <a:lvl6pPr marL="25146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6pPr>
            <a:lvl7pPr marL="29718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7pPr>
            <a:lvl8pPr marL="34290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8pPr>
            <a:lvl9pPr marL="38862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9pPr>
          </a:lstStyle>
          <a:p>
            <a:pPr algn="ctr">
              <a:lnSpc>
                <a:spcPct val="100000"/>
              </a:lnSpc>
              <a:spcBef>
                <a:spcPct val="0"/>
              </a:spcBef>
              <a:buClrTx/>
              <a:buSzTx/>
              <a:buFontTx/>
              <a:buNone/>
            </a:pPr>
            <a:r>
              <a:rPr lang="en-US" altLang="en-US" b="0"/>
              <a:t>Straight-Through Cable</a:t>
            </a:r>
          </a:p>
        </p:txBody>
      </p:sp>
      <p:sp>
        <p:nvSpPr>
          <p:cNvPr id="53254" name="Text Box 20">
            <a:extLst>
              <a:ext uri="{FF2B5EF4-FFF2-40B4-BE49-F238E27FC236}">
                <a16:creationId xmlns:a16="http://schemas.microsoft.com/office/drawing/2014/main" id="{CA87E3D7-315A-3E18-B540-D6D8421F3FBA}"/>
              </a:ext>
            </a:extLst>
          </p:cNvPr>
          <p:cNvSpPr txBox="1">
            <a:spLocks noChangeArrowheads="1"/>
          </p:cNvSpPr>
          <p:nvPr/>
        </p:nvSpPr>
        <p:spPr bwMode="auto">
          <a:xfrm>
            <a:off x="6694488" y="5402263"/>
            <a:ext cx="2938462"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2" tIns="36510" rIns="73022" bIns="36510">
            <a:spAutoFit/>
          </a:bodyPr>
          <a:lstStyle>
            <a:lvl1pPr>
              <a:lnSpc>
                <a:spcPct val="95000"/>
              </a:lnSpc>
              <a:spcBef>
                <a:spcPct val="35000"/>
              </a:spcBef>
              <a:buClr>
                <a:schemeClr val="accent1"/>
              </a:buClr>
              <a:buSzPct val="100000"/>
              <a:buFont typeface="Arial" panose="020B0604020202020204" pitchFamily="34" charset="0"/>
              <a:defRPr sz="2400" b="1">
                <a:solidFill>
                  <a:schemeClr val="tx1"/>
                </a:solidFill>
                <a:latin typeface="Arial" panose="020B0604020202020204" pitchFamily="34" charset="0"/>
              </a:defRPr>
            </a:lvl1pPr>
            <a:lvl2pPr marL="742950" indent="-28575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2pPr>
            <a:lvl3pPr marL="11430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3pPr>
            <a:lvl4pPr marL="16002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4pPr>
            <a:lvl5pPr marL="20574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5pPr>
            <a:lvl6pPr marL="25146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6pPr>
            <a:lvl7pPr marL="29718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7pPr>
            <a:lvl8pPr marL="34290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8pPr>
            <a:lvl9pPr marL="38862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9pPr>
          </a:lstStyle>
          <a:p>
            <a:pPr algn="ctr">
              <a:lnSpc>
                <a:spcPct val="100000"/>
              </a:lnSpc>
              <a:spcBef>
                <a:spcPct val="0"/>
              </a:spcBef>
              <a:buClrTx/>
              <a:buSzTx/>
              <a:buFontTx/>
              <a:buNone/>
            </a:pPr>
            <a:r>
              <a:rPr lang="en-US" altLang="en-US" b="0"/>
              <a:t>Wires on cable ends</a:t>
            </a:r>
            <a:br>
              <a:rPr lang="en-US" altLang="en-US" b="0"/>
            </a:br>
            <a:r>
              <a:rPr lang="en-US" altLang="en-US" b="0"/>
              <a:t>are in same order.</a:t>
            </a:r>
          </a:p>
        </p:txBody>
      </p:sp>
      <p:sp>
        <p:nvSpPr>
          <p:cNvPr id="53255" name="Rectangle 26">
            <a:extLst>
              <a:ext uri="{FF2B5EF4-FFF2-40B4-BE49-F238E27FC236}">
                <a16:creationId xmlns:a16="http://schemas.microsoft.com/office/drawing/2014/main" id="{57E1BE07-BD2D-EEED-7EE0-3D966428D816}"/>
              </a:ext>
            </a:extLst>
          </p:cNvPr>
          <p:cNvSpPr>
            <a:spLocks noGrp="1" noChangeArrowheads="1"/>
          </p:cNvSpPr>
          <p:nvPr>
            <p:ph type="title"/>
          </p:nvPr>
        </p:nvSpPr>
        <p:spPr/>
        <p:txBody>
          <a:bodyPr/>
          <a:lstStyle/>
          <a:p>
            <a:r>
              <a:rPr lang="en-US" altLang="en-US"/>
              <a:t>UTP Implementation (Straight-Through)</a:t>
            </a:r>
          </a:p>
        </p:txBody>
      </p:sp>
      <p:pic>
        <p:nvPicPr>
          <p:cNvPr id="53256" name="Picture 28" descr="000G_110">
            <a:extLst>
              <a:ext uri="{FF2B5EF4-FFF2-40B4-BE49-F238E27FC236}">
                <a16:creationId xmlns:a16="http://schemas.microsoft.com/office/drawing/2014/main" id="{AAACD2E7-9302-4156-B943-A191F369C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9941"/>
          <a:stretch>
            <a:fillRect/>
          </a:stretch>
        </p:blipFill>
        <p:spPr bwMode="auto">
          <a:xfrm>
            <a:off x="6488114" y="2568576"/>
            <a:ext cx="3373437"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50" descr="000G_107">
            <a:extLst>
              <a:ext uri="{FF2B5EF4-FFF2-40B4-BE49-F238E27FC236}">
                <a16:creationId xmlns:a16="http://schemas.microsoft.com/office/drawing/2014/main" id="{350002F6-D66E-8B28-AFA9-4B6979222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0074"/>
          <a:stretch>
            <a:fillRect/>
          </a:stretch>
        </p:blipFill>
        <p:spPr bwMode="auto">
          <a:xfrm>
            <a:off x="6008688" y="2878138"/>
            <a:ext cx="436880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Picture 48" descr="301P_088">
            <a:extLst>
              <a:ext uri="{FF2B5EF4-FFF2-40B4-BE49-F238E27FC236}">
                <a16:creationId xmlns:a16="http://schemas.microsoft.com/office/drawing/2014/main" id="{FB55AB05-5C69-1749-ECFC-DD91E464C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5676" y="2568575"/>
            <a:ext cx="3243263"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Text Box 27">
            <a:extLst>
              <a:ext uri="{FF2B5EF4-FFF2-40B4-BE49-F238E27FC236}">
                <a16:creationId xmlns:a16="http://schemas.microsoft.com/office/drawing/2014/main" id="{32375B58-518C-1DB5-3ECA-576F54398104}"/>
              </a:ext>
            </a:extLst>
          </p:cNvPr>
          <p:cNvSpPr txBox="1">
            <a:spLocks noChangeArrowheads="1"/>
          </p:cNvSpPr>
          <p:nvPr/>
        </p:nvSpPr>
        <p:spPr bwMode="auto">
          <a:xfrm>
            <a:off x="1611313" y="1400175"/>
            <a:ext cx="4373562"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2" tIns="36510" rIns="73022" bIns="36510">
            <a:spAutoFit/>
          </a:bodyPr>
          <a:lstStyle>
            <a:lvl1pPr>
              <a:lnSpc>
                <a:spcPct val="95000"/>
              </a:lnSpc>
              <a:spcBef>
                <a:spcPct val="35000"/>
              </a:spcBef>
              <a:buClr>
                <a:schemeClr val="accent1"/>
              </a:buClr>
              <a:buSzPct val="100000"/>
              <a:buFont typeface="Arial" panose="020B0604020202020204" pitchFamily="34" charset="0"/>
              <a:defRPr sz="2400" b="1">
                <a:solidFill>
                  <a:schemeClr val="tx1"/>
                </a:solidFill>
                <a:latin typeface="Arial" panose="020B0604020202020204" pitchFamily="34" charset="0"/>
              </a:defRPr>
            </a:lvl1pPr>
            <a:lvl2pPr marL="742950" indent="-28575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2pPr>
            <a:lvl3pPr marL="11430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3pPr>
            <a:lvl4pPr marL="16002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4pPr>
            <a:lvl5pPr marL="20574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5pPr>
            <a:lvl6pPr marL="25146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6pPr>
            <a:lvl7pPr marL="29718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7pPr>
            <a:lvl8pPr marL="34290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8pPr>
            <a:lvl9pPr marL="38862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9pPr>
          </a:lstStyle>
          <a:p>
            <a:pPr algn="ctr">
              <a:lnSpc>
                <a:spcPct val="100000"/>
              </a:lnSpc>
              <a:spcBef>
                <a:spcPct val="0"/>
              </a:spcBef>
              <a:buClrTx/>
              <a:buSzTx/>
              <a:buFontTx/>
              <a:buNone/>
            </a:pPr>
            <a:r>
              <a:rPr lang="en-US" altLang="en-US" b="0"/>
              <a:t>Cable 10BASE-T or</a:t>
            </a:r>
          </a:p>
          <a:p>
            <a:pPr algn="ctr">
              <a:lnSpc>
                <a:spcPct val="100000"/>
              </a:lnSpc>
              <a:spcBef>
                <a:spcPct val="0"/>
              </a:spcBef>
              <a:buClrTx/>
              <a:buSzTx/>
              <a:buFontTx/>
              <a:buNone/>
            </a:pPr>
            <a:r>
              <a:rPr lang="en-US" altLang="en-US" b="0"/>
              <a:t>100BASE-TX Straight-Through</a:t>
            </a:r>
          </a:p>
        </p:txBody>
      </p:sp>
      <p:sp>
        <p:nvSpPr>
          <p:cNvPr id="54277" name="Text Box 30">
            <a:extLst>
              <a:ext uri="{FF2B5EF4-FFF2-40B4-BE49-F238E27FC236}">
                <a16:creationId xmlns:a16="http://schemas.microsoft.com/office/drawing/2014/main" id="{9A177AAB-17D0-F76D-513A-5BA1DBBE4167}"/>
              </a:ext>
            </a:extLst>
          </p:cNvPr>
          <p:cNvSpPr txBox="1">
            <a:spLocks noChangeArrowheads="1"/>
          </p:cNvSpPr>
          <p:nvPr/>
        </p:nvSpPr>
        <p:spPr bwMode="auto">
          <a:xfrm>
            <a:off x="6707189" y="1704976"/>
            <a:ext cx="2441575"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2" tIns="36510" rIns="73022" bIns="36510">
            <a:spAutoFit/>
          </a:bodyPr>
          <a:lstStyle>
            <a:lvl1pPr>
              <a:lnSpc>
                <a:spcPct val="95000"/>
              </a:lnSpc>
              <a:spcBef>
                <a:spcPct val="35000"/>
              </a:spcBef>
              <a:buClr>
                <a:schemeClr val="accent1"/>
              </a:buClr>
              <a:buSzPct val="100000"/>
              <a:buFont typeface="Arial" panose="020B0604020202020204" pitchFamily="34" charset="0"/>
              <a:defRPr sz="2400" b="1">
                <a:solidFill>
                  <a:schemeClr val="tx1"/>
                </a:solidFill>
                <a:latin typeface="Arial" panose="020B0604020202020204" pitchFamily="34" charset="0"/>
              </a:defRPr>
            </a:lvl1pPr>
            <a:lvl2pPr marL="742950" indent="-28575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2pPr>
            <a:lvl3pPr marL="11430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3pPr>
            <a:lvl4pPr marL="16002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4pPr>
            <a:lvl5pPr marL="20574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5pPr>
            <a:lvl6pPr marL="25146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6pPr>
            <a:lvl7pPr marL="29718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7pPr>
            <a:lvl8pPr marL="34290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8pPr>
            <a:lvl9pPr marL="38862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9pPr>
          </a:lstStyle>
          <a:p>
            <a:pPr algn="ctr">
              <a:lnSpc>
                <a:spcPct val="100000"/>
              </a:lnSpc>
              <a:spcBef>
                <a:spcPct val="0"/>
              </a:spcBef>
              <a:buClrTx/>
              <a:buSzTx/>
              <a:buFontTx/>
              <a:buNone/>
            </a:pPr>
            <a:r>
              <a:rPr lang="en-US" altLang="en-US" b="0"/>
              <a:t>Crossover Cable</a:t>
            </a:r>
          </a:p>
        </p:txBody>
      </p:sp>
      <p:sp>
        <p:nvSpPr>
          <p:cNvPr id="54278" name="Text Box 31">
            <a:extLst>
              <a:ext uri="{FF2B5EF4-FFF2-40B4-BE49-F238E27FC236}">
                <a16:creationId xmlns:a16="http://schemas.microsoft.com/office/drawing/2014/main" id="{BCB88286-F885-1A59-EC38-D28D32FEE4EF}"/>
              </a:ext>
            </a:extLst>
          </p:cNvPr>
          <p:cNvSpPr txBox="1">
            <a:spLocks noChangeArrowheads="1"/>
          </p:cNvSpPr>
          <p:nvPr/>
        </p:nvSpPr>
        <p:spPr bwMode="auto">
          <a:xfrm>
            <a:off x="6424614" y="5559425"/>
            <a:ext cx="3006725"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2" tIns="36510" rIns="73022" bIns="36510">
            <a:spAutoFit/>
          </a:bodyPr>
          <a:lstStyle>
            <a:lvl1pPr>
              <a:lnSpc>
                <a:spcPct val="95000"/>
              </a:lnSpc>
              <a:spcBef>
                <a:spcPct val="35000"/>
              </a:spcBef>
              <a:buClr>
                <a:schemeClr val="accent1"/>
              </a:buClr>
              <a:buSzPct val="100000"/>
              <a:buFont typeface="Arial" panose="020B0604020202020204" pitchFamily="34" charset="0"/>
              <a:defRPr sz="2400" b="1">
                <a:solidFill>
                  <a:schemeClr val="tx1"/>
                </a:solidFill>
                <a:latin typeface="Arial" panose="020B0604020202020204" pitchFamily="34" charset="0"/>
              </a:defRPr>
            </a:lvl1pPr>
            <a:lvl2pPr marL="742950" indent="-28575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2pPr>
            <a:lvl3pPr marL="11430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3pPr>
            <a:lvl4pPr marL="16002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4pPr>
            <a:lvl5pPr marL="20574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5pPr>
            <a:lvl6pPr marL="25146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6pPr>
            <a:lvl7pPr marL="29718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7pPr>
            <a:lvl8pPr marL="34290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8pPr>
            <a:lvl9pPr marL="38862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9pPr>
          </a:lstStyle>
          <a:p>
            <a:pPr algn="ctr">
              <a:lnSpc>
                <a:spcPct val="100000"/>
              </a:lnSpc>
              <a:spcBef>
                <a:spcPct val="0"/>
              </a:spcBef>
              <a:buClrTx/>
              <a:buSzTx/>
              <a:buFontTx/>
              <a:buNone/>
            </a:pPr>
            <a:r>
              <a:rPr lang="en-US" altLang="en-US" b="0"/>
              <a:t>Some wires on cable</a:t>
            </a:r>
            <a:br>
              <a:rPr lang="en-US" altLang="en-US" b="0"/>
            </a:br>
            <a:r>
              <a:rPr lang="en-US" altLang="en-US" b="0"/>
              <a:t>ends are crossed.</a:t>
            </a:r>
          </a:p>
        </p:txBody>
      </p:sp>
      <p:grpSp>
        <p:nvGrpSpPr>
          <p:cNvPr id="54279" name="Group 1">
            <a:extLst>
              <a:ext uri="{FF2B5EF4-FFF2-40B4-BE49-F238E27FC236}">
                <a16:creationId xmlns:a16="http://schemas.microsoft.com/office/drawing/2014/main" id="{27B4B727-119E-66E0-0BB2-46F31EF626B3}"/>
              </a:ext>
            </a:extLst>
          </p:cNvPr>
          <p:cNvGrpSpPr>
            <a:grpSpLocks/>
          </p:cNvGrpSpPr>
          <p:nvPr/>
        </p:nvGrpSpPr>
        <p:grpSpPr bwMode="auto">
          <a:xfrm>
            <a:off x="2324101" y="3849689"/>
            <a:ext cx="2911475" cy="2569295"/>
            <a:chOff x="800100" y="3849688"/>
            <a:chExt cx="2911475" cy="2569295"/>
          </a:xfrm>
        </p:grpSpPr>
        <p:sp>
          <p:nvSpPr>
            <p:cNvPr id="54283" name="Text Box 32">
              <a:extLst>
                <a:ext uri="{FF2B5EF4-FFF2-40B4-BE49-F238E27FC236}">
                  <a16:creationId xmlns:a16="http://schemas.microsoft.com/office/drawing/2014/main" id="{0E6DD025-D01D-DCD7-F369-2D3F349DB2D1}"/>
                </a:ext>
              </a:extLst>
            </p:cNvPr>
            <p:cNvSpPr txBox="1">
              <a:spLocks noChangeArrowheads="1"/>
            </p:cNvSpPr>
            <p:nvPr/>
          </p:nvSpPr>
          <p:spPr bwMode="auto">
            <a:xfrm>
              <a:off x="800100" y="3886200"/>
              <a:ext cx="94297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2" tIns="36510" rIns="73022" bIns="36510">
              <a:spAutoFit/>
            </a:bodyPr>
            <a:lstStyle>
              <a:lvl1pPr>
                <a:lnSpc>
                  <a:spcPct val="95000"/>
                </a:lnSpc>
                <a:spcBef>
                  <a:spcPct val="35000"/>
                </a:spcBef>
                <a:buClr>
                  <a:schemeClr val="accent1"/>
                </a:buClr>
                <a:buSzPct val="100000"/>
                <a:buFont typeface="Arial" panose="020B0604020202020204" pitchFamily="34" charset="0"/>
                <a:defRPr sz="2400" b="1">
                  <a:solidFill>
                    <a:schemeClr val="tx1"/>
                  </a:solidFill>
                  <a:latin typeface="Arial" panose="020B0604020202020204" pitchFamily="34" charset="0"/>
                </a:defRPr>
              </a:lvl1pPr>
              <a:lvl2pPr marL="742950" indent="-28575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2pPr>
              <a:lvl3pPr marL="11430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3pPr>
              <a:lvl4pPr marL="16002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4pPr>
              <a:lvl5pPr marL="20574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5pPr>
              <a:lvl6pPr marL="25146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6pPr>
              <a:lvl7pPr marL="29718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7pPr>
              <a:lvl8pPr marL="34290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8pPr>
              <a:lvl9pPr marL="38862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9pPr>
            </a:lstStyle>
            <a:p>
              <a:pPr>
                <a:lnSpc>
                  <a:spcPct val="100000"/>
                </a:lnSpc>
                <a:spcBef>
                  <a:spcPct val="0"/>
                </a:spcBef>
                <a:buClrTx/>
                <a:buSzTx/>
                <a:buFontTx/>
                <a:buNone/>
              </a:pPr>
              <a:r>
                <a:rPr lang="en-US" altLang="en-US" sz="1500" b="0"/>
                <a:t>Pin Label</a:t>
              </a:r>
            </a:p>
          </p:txBody>
        </p:sp>
        <p:sp>
          <p:nvSpPr>
            <p:cNvPr id="54284" name="Text Box 33">
              <a:extLst>
                <a:ext uri="{FF2B5EF4-FFF2-40B4-BE49-F238E27FC236}">
                  <a16:creationId xmlns:a16="http://schemas.microsoft.com/office/drawing/2014/main" id="{33DD7350-33B4-B519-9783-CB1A565CA2C4}"/>
                </a:ext>
              </a:extLst>
            </p:cNvPr>
            <p:cNvSpPr txBox="1">
              <a:spLocks noChangeArrowheads="1"/>
            </p:cNvSpPr>
            <p:nvPr/>
          </p:nvSpPr>
          <p:spPr bwMode="auto">
            <a:xfrm>
              <a:off x="2768600" y="3849688"/>
              <a:ext cx="94297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2" tIns="36510" rIns="73022" bIns="36510">
              <a:spAutoFit/>
            </a:bodyPr>
            <a:lstStyle>
              <a:lvl1pPr>
                <a:lnSpc>
                  <a:spcPct val="95000"/>
                </a:lnSpc>
                <a:spcBef>
                  <a:spcPct val="35000"/>
                </a:spcBef>
                <a:buClr>
                  <a:schemeClr val="accent1"/>
                </a:buClr>
                <a:buSzPct val="100000"/>
                <a:buFont typeface="Arial" panose="020B0604020202020204" pitchFamily="34" charset="0"/>
                <a:defRPr sz="2400" b="1">
                  <a:solidFill>
                    <a:schemeClr val="tx1"/>
                  </a:solidFill>
                  <a:latin typeface="Arial" panose="020B0604020202020204" pitchFamily="34" charset="0"/>
                </a:defRPr>
              </a:lvl1pPr>
              <a:lvl2pPr marL="742950" indent="-28575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2pPr>
              <a:lvl3pPr marL="11430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3pPr>
              <a:lvl4pPr marL="16002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4pPr>
              <a:lvl5pPr marL="20574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5pPr>
              <a:lvl6pPr marL="25146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6pPr>
              <a:lvl7pPr marL="29718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7pPr>
              <a:lvl8pPr marL="34290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8pPr>
              <a:lvl9pPr marL="38862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9pPr>
            </a:lstStyle>
            <a:p>
              <a:pPr>
                <a:lnSpc>
                  <a:spcPct val="100000"/>
                </a:lnSpc>
                <a:spcBef>
                  <a:spcPct val="0"/>
                </a:spcBef>
                <a:buClrTx/>
                <a:buSzTx/>
                <a:buFontTx/>
                <a:buNone/>
              </a:pPr>
              <a:r>
                <a:rPr lang="en-US" altLang="en-US" sz="1500" b="0"/>
                <a:t>Pin Label</a:t>
              </a:r>
            </a:p>
          </p:txBody>
        </p:sp>
        <p:sp>
          <p:nvSpPr>
            <p:cNvPr id="54285" name="Text Box 34">
              <a:extLst>
                <a:ext uri="{FF2B5EF4-FFF2-40B4-BE49-F238E27FC236}">
                  <a16:creationId xmlns:a16="http://schemas.microsoft.com/office/drawing/2014/main" id="{7E146688-101B-E6B3-C89F-F05415FA79D9}"/>
                </a:ext>
              </a:extLst>
            </p:cNvPr>
            <p:cNvSpPr txBox="1">
              <a:spLocks noChangeArrowheads="1"/>
            </p:cNvSpPr>
            <p:nvPr/>
          </p:nvSpPr>
          <p:spPr bwMode="auto">
            <a:xfrm>
              <a:off x="800100" y="4210050"/>
              <a:ext cx="254872" cy="220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2" tIns="36510" rIns="73022" bIns="36510">
              <a:spAutoFit/>
            </a:bodyPr>
            <a:lstStyle>
              <a:lvl1pPr marL="457200" indent="-457200">
                <a:defRPr sz="3000" b="1">
                  <a:solidFill>
                    <a:schemeClr val="tx1"/>
                  </a:solidFill>
                  <a:latin typeface="Arial" panose="020B0604020202020204" pitchFamily="34" charset="0"/>
                </a:defRPr>
              </a:lvl1pPr>
              <a:lvl2pPr marL="914400" indent="-457200">
                <a:defRPr sz="3000" b="1">
                  <a:solidFill>
                    <a:schemeClr val="tx1"/>
                  </a:solidFill>
                  <a:latin typeface="Arial" panose="020B0604020202020204" pitchFamily="34" charset="0"/>
                </a:defRPr>
              </a:lvl2pPr>
              <a:lvl3pPr marL="1371600" indent="-457200">
                <a:defRPr sz="3000" b="1">
                  <a:solidFill>
                    <a:schemeClr val="tx1"/>
                  </a:solidFill>
                  <a:latin typeface="Arial" panose="020B0604020202020204" pitchFamily="34" charset="0"/>
                </a:defRPr>
              </a:lvl3pPr>
              <a:lvl4pPr marL="1828800" indent="-457200">
                <a:defRPr sz="3000" b="1">
                  <a:solidFill>
                    <a:schemeClr val="tx1"/>
                  </a:solidFill>
                  <a:latin typeface="Arial" panose="020B0604020202020204" pitchFamily="34" charset="0"/>
                </a:defRPr>
              </a:lvl4pPr>
              <a:lvl5pPr marL="2286000" indent="-457200">
                <a:defRPr sz="3000" b="1">
                  <a:solidFill>
                    <a:schemeClr val="tx1"/>
                  </a:solidFill>
                  <a:latin typeface="Arial" panose="020B0604020202020204" pitchFamily="34" charset="0"/>
                </a:defRPr>
              </a:lvl5pPr>
              <a:lvl6pPr marL="2743200" indent="-457200" eaLnBrk="0" fontAlgn="base" hangingPunct="0">
                <a:spcBef>
                  <a:spcPct val="0"/>
                </a:spcBef>
                <a:spcAft>
                  <a:spcPct val="0"/>
                </a:spcAft>
                <a:defRPr sz="3000" b="1">
                  <a:solidFill>
                    <a:schemeClr val="tx1"/>
                  </a:solidFill>
                  <a:latin typeface="Arial" panose="020B0604020202020204" pitchFamily="34" charset="0"/>
                </a:defRPr>
              </a:lvl6pPr>
              <a:lvl7pPr marL="3200400" indent="-457200" eaLnBrk="0" fontAlgn="base" hangingPunct="0">
                <a:spcBef>
                  <a:spcPct val="0"/>
                </a:spcBef>
                <a:spcAft>
                  <a:spcPct val="0"/>
                </a:spcAft>
                <a:defRPr sz="3000" b="1">
                  <a:solidFill>
                    <a:schemeClr val="tx1"/>
                  </a:solidFill>
                  <a:latin typeface="Arial" panose="020B0604020202020204" pitchFamily="34" charset="0"/>
                </a:defRPr>
              </a:lvl7pPr>
              <a:lvl8pPr marL="3657600" indent="-457200" eaLnBrk="0" fontAlgn="base" hangingPunct="0">
                <a:spcBef>
                  <a:spcPct val="0"/>
                </a:spcBef>
                <a:spcAft>
                  <a:spcPct val="0"/>
                </a:spcAft>
                <a:defRPr sz="3000" b="1">
                  <a:solidFill>
                    <a:schemeClr val="tx1"/>
                  </a:solidFill>
                  <a:latin typeface="Arial" panose="020B0604020202020204" pitchFamily="34" charset="0"/>
                </a:defRPr>
              </a:lvl8pPr>
              <a:lvl9pPr marL="4114800" indent="-457200" eaLnBrk="0" fontAlgn="base" hangingPunct="0">
                <a:spcBef>
                  <a:spcPct val="0"/>
                </a:spcBef>
                <a:spcAft>
                  <a:spcPct val="0"/>
                </a:spcAft>
                <a:defRPr sz="3000" b="1">
                  <a:solidFill>
                    <a:schemeClr val="tx1"/>
                  </a:solidFill>
                  <a:latin typeface="Arial" panose="020B0604020202020204" pitchFamily="34" charset="0"/>
                </a:defRPr>
              </a:lvl9pPr>
            </a:lstStyle>
            <a:p>
              <a:pPr>
                <a:lnSpc>
                  <a:spcPct val="85000"/>
                </a:lnSpc>
                <a:spcBef>
                  <a:spcPct val="35000"/>
                </a:spcBef>
              </a:pPr>
              <a:r>
                <a:rPr lang="en-US" altLang="en-US" sz="1500" b="0"/>
                <a:t>1</a:t>
              </a:r>
            </a:p>
            <a:p>
              <a:pPr>
                <a:lnSpc>
                  <a:spcPct val="85000"/>
                </a:lnSpc>
                <a:spcBef>
                  <a:spcPct val="35000"/>
                </a:spcBef>
              </a:pPr>
              <a:r>
                <a:rPr lang="en-US" altLang="en-US" sz="1500" b="0"/>
                <a:t>2</a:t>
              </a:r>
            </a:p>
            <a:p>
              <a:pPr>
                <a:lnSpc>
                  <a:spcPct val="85000"/>
                </a:lnSpc>
                <a:spcBef>
                  <a:spcPct val="35000"/>
                </a:spcBef>
              </a:pPr>
              <a:r>
                <a:rPr lang="en-US" altLang="en-US" sz="1500" b="0"/>
                <a:t>3</a:t>
              </a:r>
            </a:p>
            <a:p>
              <a:pPr>
                <a:lnSpc>
                  <a:spcPct val="85000"/>
                </a:lnSpc>
                <a:spcBef>
                  <a:spcPct val="35000"/>
                </a:spcBef>
              </a:pPr>
              <a:r>
                <a:rPr lang="en-US" altLang="en-US" sz="1500" b="0"/>
                <a:t>4</a:t>
              </a:r>
            </a:p>
            <a:p>
              <a:pPr>
                <a:lnSpc>
                  <a:spcPct val="85000"/>
                </a:lnSpc>
                <a:spcBef>
                  <a:spcPct val="35000"/>
                </a:spcBef>
              </a:pPr>
              <a:r>
                <a:rPr lang="en-US" altLang="en-US" sz="1500" b="0"/>
                <a:t>5</a:t>
              </a:r>
            </a:p>
            <a:p>
              <a:pPr>
                <a:lnSpc>
                  <a:spcPct val="85000"/>
                </a:lnSpc>
                <a:spcBef>
                  <a:spcPct val="35000"/>
                </a:spcBef>
              </a:pPr>
              <a:r>
                <a:rPr lang="en-US" altLang="en-US" sz="1500" b="0"/>
                <a:t>6</a:t>
              </a:r>
            </a:p>
            <a:p>
              <a:pPr>
                <a:lnSpc>
                  <a:spcPct val="85000"/>
                </a:lnSpc>
                <a:spcBef>
                  <a:spcPct val="35000"/>
                </a:spcBef>
              </a:pPr>
              <a:r>
                <a:rPr lang="en-US" altLang="en-US" sz="1500" b="0"/>
                <a:t>7</a:t>
              </a:r>
            </a:p>
            <a:p>
              <a:pPr>
                <a:lnSpc>
                  <a:spcPct val="85000"/>
                </a:lnSpc>
                <a:spcBef>
                  <a:spcPct val="35000"/>
                </a:spcBef>
              </a:pPr>
              <a:r>
                <a:rPr lang="en-US" altLang="en-US" sz="1500" b="0"/>
                <a:t>8</a:t>
              </a:r>
            </a:p>
          </p:txBody>
        </p:sp>
        <p:sp>
          <p:nvSpPr>
            <p:cNvPr id="54286" name="Text Box 35">
              <a:extLst>
                <a:ext uri="{FF2B5EF4-FFF2-40B4-BE49-F238E27FC236}">
                  <a16:creationId xmlns:a16="http://schemas.microsoft.com/office/drawing/2014/main" id="{129F4126-0E60-6A8B-CD55-008D0E0BB903}"/>
                </a:ext>
              </a:extLst>
            </p:cNvPr>
            <p:cNvSpPr txBox="1">
              <a:spLocks noChangeArrowheads="1"/>
            </p:cNvSpPr>
            <p:nvPr/>
          </p:nvSpPr>
          <p:spPr bwMode="auto">
            <a:xfrm>
              <a:off x="1049338" y="4210050"/>
              <a:ext cx="527382" cy="220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2" tIns="36510" rIns="73022" bIns="36510">
              <a:spAutoFit/>
            </a:bodyPr>
            <a:lstStyle>
              <a:lvl1pPr marL="457200" indent="-457200">
                <a:defRPr sz="3000" b="1">
                  <a:solidFill>
                    <a:schemeClr val="tx1"/>
                  </a:solidFill>
                  <a:latin typeface="Arial" panose="020B0604020202020204" pitchFamily="34" charset="0"/>
                </a:defRPr>
              </a:lvl1pPr>
              <a:lvl2pPr marL="914400" indent="-457200">
                <a:defRPr sz="3000" b="1">
                  <a:solidFill>
                    <a:schemeClr val="tx1"/>
                  </a:solidFill>
                  <a:latin typeface="Arial" panose="020B0604020202020204" pitchFamily="34" charset="0"/>
                </a:defRPr>
              </a:lvl2pPr>
              <a:lvl3pPr marL="1371600" indent="-457200">
                <a:defRPr sz="3000" b="1">
                  <a:solidFill>
                    <a:schemeClr val="tx1"/>
                  </a:solidFill>
                  <a:latin typeface="Arial" panose="020B0604020202020204" pitchFamily="34" charset="0"/>
                </a:defRPr>
              </a:lvl3pPr>
              <a:lvl4pPr marL="1828800" indent="-457200">
                <a:defRPr sz="3000" b="1">
                  <a:solidFill>
                    <a:schemeClr val="tx1"/>
                  </a:solidFill>
                  <a:latin typeface="Arial" panose="020B0604020202020204" pitchFamily="34" charset="0"/>
                </a:defRPr>
              </a:lvl4pPr>
              <a:lvl5pPr marL="2286000" indent="-457200">
                <a:defRPr sz="3000" b="1">
                  <a:solidFill>
                    <a:schemeClr val="tx1"/>
                  </a:solidFill>
                  <a:latin typeface="Arial" panose="020B0604020202020204" pitchFamily="34" charset="0"/>
                </a:defRPr>
              </a:lvl5pPr>
              <a:lvl6pPr marL="2743200" indent="-457200" eaLnBrk="0" fontAlgn="base" hangingPunct="0">
                <a:spcBef>
                  <a:spcPct val="0"/>
                </a:spcBef>
                <a:spcAft>
                  <a:spcPct val="0"/>
                </a:spcAft>
                <a:defRPr sz="3000" b="1">
                  <a:solidFill>
                    <a:schemeClr val="tx1"/>
                  </a:solidFill>
                  <a:latin typeface="Arial" panose="020B0604020202020204" pitchFamily="34" charset="0"/>
                </a:defRPr>
              </a:lvl6pPr>
              <a:lvl7pPr marL="3200400" indent="-457200" eaLnBrk="0" fontAlgn="base" hangingPunct="0">
                <a:spcBef>
                  <a:spcPct val="0"/>
                </a:spcBef>
                <a:spcAft>
                  <a:spcPct val="0"/>
                </a:spcAft>
                <a:defRPr sz="3000" b="1">
                  <a:solidFill>
                    <a:schemeClr val="tx1"/>
                  </a:solidFill>
                  <a:latin typeface="Arial" panose="020B0604020202020204" pitchFamily="34" charset="0"/>
                </a:defRPr>
              </a:lvl7pPr>
              <a:lvl8pPr marL="3657600" indent="-457200" eaLnBrk="0" fontAlgn="base" hangingPunct="0">
                <a:spcBef>
                  <a:spcPct val="0"/>
                </a:spcBef>
                <a:spcAft>
                  <a:spcPct val="0"/>
                </a:spcAft>
                <a:defRPr sz="3000" b="1">
                  <a:solidFill>
                    <a:schemeClr val="tx1"/>
                  </a:solidFill>
                  <a:latin typeface="Arial" panose="020B0604020202020204" pitchFamily="34" charset="0"/>
                </a:defRPr>
              </a:lvl8pPr>
              <a:lvl9pPr marL="4114800" indent="-457200" eaLnBrk="0" fontAlgn="base" hangingPunct="0">
                <a:spcBef>
                  <a:spcPct val="0"/>
                </a:spcBef>
                <a:spcAft>
                  <a:spcPct val="0"/>
                </a:spcAft>
                <a:defRPr sz="3000" b="1">
                  <a:solidFill>
                    <a:schemeClr val="tx1"/>
                  </a:solidFill>
                  <a:latin typeface="Arial" panose="020B0604020202020204" pitchFamily="34" charset="0"/>
                </a:defRPr>
              </a:lvl9pPr>
            </a:lstStyle>
            <a:p>
              <a:pPr>
                <a:lnSpc>
                  <a:spcPct val="85000"/>
                </a:lnSpc>
                <a:spcBef>
                  <a:spcPct val="35000"/>
                </a:spcBef>
              </a:pPr>
              <a:r>
                <a:rPr lang="en-US" altLang="en-US" sz="1500" b="0"/>
                <a:t>TX+</a:t>
              </a:r>
            </a:p>
            <a:p>
              <a:pPr>
                <a:lnSpc>
                  <a:spcPct val="85000"/>
                </a:lnSpc>
                <a:spcBef>
                  <a:spcPct val="35000"/>
                </a:spcBef>
              </a:pPr>
              <a:r>
                <a:rPr lang="en-US" altLang="en-US" sz="1500" b="0"/>
                <a:t>TX-</a:t>
              </a:r>
            </a:p>
            <a:p>
              <a:pPr>
                <a:lnSpc>
                  <a:spcPct val="85000"/>
                </a:lnSpc>
                <a:spcBef>
                  <a:spcPct val="35000"/>
                </a:spcBef>
              </a:pPr>
              <a:r>
                <a:rPr lang="en-US" altLang="en-US" sz="1500" b="0"/>
                <a:t>RX+</a:t>
              </a:r>
            </a:p>
            <a:p>
              <a:pPr>
                <a:lnSpc>
                  <a:spcPct val="85000"/>
                </a:lnSpc>
                <a:spcBef>
                  <a:spcPct val="35000"/>
                </a:spcBef>
              </a:pPr>
              <a:r>
                <a:rPr lang="en-US" altLang="en-US" sz="1500" b="0"/>
                <a:t>NC</a:t>
              </a:r>
            </a:p>
            <a:p>
              <a:pPr>
                <a:lnSpc>
                  <a:spcPct val="85000"/>
                </a:lnSpc>
                <a:spcBef>
                  <a:spcPct val="35000"/>
                </a:spcBef>
              </a:pPr>
              <a:r>
                <a:rPr lang="en-US" altLang="en-US" sz="1500" b="0"/>
                <a:t>NC</a:t>
              </a:r>
            </a:p>
            <a:p>
              <a:pPr>
                <a:lnSpc>
                  <a:spcPct val="85000"/>
                </a:lnSpc>
                <a:spcBef>
                  <a:spcPct val="35000"/>
                </a:spcBef>
              </a:pPr>
              <a:r>
                <a:rPr lang="en-US" altLang="en-US" sz="1500" b="0"/>
                <a:t>RX-</a:t>
              </a:r>
            </a:p>
            <a:p>
              <a:pPr>
                <a:lnSpc>
                  <a:spcPct val="85000"/>
                </a:lnSpc>
                <a:spcBef>
                  <a:spcPct val="35000"/>
                </a:spcBef>
              </a:pPr>
              <a:r>
                <a:rPr lang="en-US" altLang="en-US" sz="1500" b="0"/>
                <a:t>NC</a:t>
              </a:r>
            </a:p>
            <a:p>
              <a:pPr>
                <a:lnSpc>
                  <a:spcPct val="85000"/>
                </a:lnSpc>
                <a:spcBef>
                  <a:spcPct val="35000"/>
                </a:spcBef>
              </a:pPr>
              <a:r>
                <a:rPr lang="en-US" altLang="en-US" sz="1500" b="0"/>
                <a:t>NC</a:t>
              </a:r>
            </a:p>
          </p:txBody>
        </p:sp>
        <p:sp>
          <p:nvSpPr>
            <p:cNvPr id="54287" name="Text Box 36">
              <a:extLst>
                <a:ext uri="{FF2B5EF4-FFF2-40B4-BE49-F238E27FC236}">
                  <a16:creationId xmlns:a16="http://schemas.microsoft.com/office/drawing/2014/main" id="{EF3CF9A6-8FC5-BE48-F390-5B159321306A}"/>
                </a:ext>
              </a:extLst>
            </p:cNvPr>
            <p:cNvSpPr txBox="1">
              <a:spLocks noChangeArrowheads="1"/>
            </p:cNvSpPr>
            <p:nvPr/>
          </p:nvSpPr>
          <p:spPr bwMode="auto">
            <a:xfrm>
              <a:off x="1935163" y="4210050"/>
              <a:ext cx="254872" cy="220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2" tIns="36510" rIns="73022" bIns="36510">
              <a:spAutoFit/>
            </a:bodyPr>
            <a:lstStyle>
              <a:lvl1pPr marL="457200" indent="-457200">
                <a:defRPr sz="3000" b="1">
                  <a:solidFill>
                    <a:schemeClr val="tx1"/>
                  </a:solidFill>
                  <a:latin typeface="Arial" panose="020B0604020202020204" pitchFamily="34" charset="0"/>
                </a:defRPr>
              </a:lvl1pPr>
              <a:lvl2pPr marL="914400" indent="-457200">
                <a:defRPr sz="3000" b="1">
                  <a:solidFill>
                    <a:schemeClr val="tx1"/>
                  </a:solidFill>
                  <a:latin typeface="Arial" panose="020B0604020202020204" pitchFamily="34" charset="0"/>
                </a:defRPr>
              </a:lvl2pPr>
              <a:lvl3pPr marL="1371600" indent="-457200">
                <a:defRPr sz="3000" b="1">
                  <a:solidFill>
                    <a:schemeClr val="tx1"/>
                  </a:solidFill>
                  <a:latin typeface="Arial" panose="020B0604020202020204" pitchFamily="34" charset="0"/>
                </a:defRPr>
              </a:lvl3pPr>
              <a:lvl4pPr marL="1828800" indent="-457200">
                <a:defRPr sz="3000" b="1">
                  <a:solidFill>
                    <a:schemeClr val="tx1"/>
                  </a:solidFill>
                  <a:latin typeface="Arial" panose="020B0604020202020204" pitchFamily="34" charset="0"/>
                </a:defRPr>
              </a:lvl4pPr>
              <a:lvl5pPr marL="2286000" indent="-457200">
                <a:defRPr sz="3000" b="1">
                  <a:solidFill>
                    <a:schemeClr val="tx1"/>
                  </a:solidFill>
                  <a:latin typeface="Arial" panose="020B0604020202020204" pitchFamily="34" charset="0"/>
                </a:defRPr>
              </a:lvl5pPr>
              <a:lvl6pPr marL="2743200" indent="-457200" eaLnBrk="0" fontAlgn="base" hangingPunct="0">
                <a:spcBef>
                  <a:spcPct val="0"/>
                </a:spcBef>
                <a:spcAft>
                  <a:spcPct val="0"/>
                </a:spcAft>
                <a:defRPr sz="3000" b="1">
                  <a:solidFill>
                    <a:schemeClr val="tx1"/>
                  </a:solidFill>
                  <a:latin typeface="Arial" panose="020B0604020202020204" pitchFamily="34" charset="0"/>
                </a:defRPr>
              </a:lvl6pPr>
              <a:lvl7pPr marL="3200400" indent="-457200" eaLnBrk="0" fontAlgn="base" hangingPunct="0">
                <a:spcBef>
                  <a:spcPct val="0"/>
                </a:spcBef>
                <a:spcAft>
                  <a:spcPct val="0"/>
                </a:spcAft>
                <a:defRPr sz="3000" b="1">
                  <a:solidFill>
                    <a:schemeClr val="tx1"/>
                  </a:solidFill>
                  <a:latin typeface="Arial" panose="020B0604020202020204" pitchFamily="34" charset="0"/>
                </a:defRPr>
              </a:lvl7pPr>
              <a:lvl8pPr marL="3657600" indent="-457200" eaLnBrk="0" fontAlgn="base" hangingPunct="0">
                <a:spcBef>
                  <a:spcPct val="0"/>
                </a:spcBef>
                <a:spcAft>
                  <a:spcPct val="0"/>
                </a:spcAft>
                <a:defRPr sz="3000" b="1">
                  <a:solidFill>
                    <a:schemeClr val="tx1"/>
                  </a:solidFill>
                  <a:latin typeface="Arial" panose="020B0604020202020204" pitchFamily="34" charset="0"/>
                </a:defRPr>
              </a:lvl8pPr>
              <a:lvl9pPr marL="4114800" indent="-457200" eaLnBrk="0" fontAlgn="base" hangingPunct="0">
                <a:spcBef>
                  <a:spcPct val="0"/>
                </a:spcBef>
                <a:spcAft>
                  <a:spcPct val="0"/>
                </a:spcAft>
                <a:defRPr sz="3000" b="1">
                  <a:solidFill>
                    <a:schemeClr val="tx1"/>
                  </a:solidFill>
                  <a:latin typeface="Arial" panose="020B0604020202020204" pitchFamily="34" charset="0"/>
                </a:defRPr>
              </a:lvl9pPr>
            </a:lstStyle>
            <a:p>
              <a:pPr>
                <a:lnSpc>
                  <a:spcPct val="85000"/>
                </a:lnSpc>
                <a:spcBef>
                  <a:spcPct val="35000"/>
                </a:spcBef>
              </a:pPr>
              <a:r>
                <a:rPr lang="en-US" altLang="en-US" sz="1500" b="0"/>
                <a:t>1</a:t>
              </a:r>
            </a:p>
            <a:p>
              <a:pPr>
                <a:lnSpc>
                  <a:spcPct val="85000"/>
                </a:lnSpc>
                <a:spcBef>
                  <a:spcPct val="35000"/>
                </a:spcBef>
              </a:pPr>
              <a:r>
                <a:rPr lang="en-US" altLang="en-US" sz="1500" b="0"/>
                <a:t>2</a:t>
              </a:r>
            </a:p>
            <a:p>
              <a:pPr>
                <a:lnSpc>
                  <a:spcPct val="85000"/>
                </a:lnSpc>
                <a:spcBef>
                  <a:spcPct val="35000"/>
                </a:spcBef>
              </a:pPr>
              <a:r>
                <a:rPr lang="en-US" altLang="en-US" sz="1500" b="0"/>
                <a:t>3</a:t>
              </a:r>
            </a:p>
            <a:p>
              <a:pPr>
                <a:lnSpc>
                  <a:spcPct val="85000"/>
                </a:lnSpc>
                <a:spcBef>
                  <a:spcPct val="35000"/>
                </a:spcBef>
              </a:pPr>
              <a:r>
                <a:rPr lang="en-US" altLang="en-US" sz="1500" b="0"/>
                <a:t>4</a:t>
              </a:r>
            </a:p>
            <a:p>
              <a:pPr>
                <a:lnSpc>
                  <a:spcPct val="85000"/>
                </a:lnSpc>
                <a:spcBef>
                  <a:spcPct val="35000"/>
                </a:spcBef>
              </a:pPr>
              <a:r>
                <a:rPr lang="en-US" altLang="en-US" sz="1500" b="0"/>
                <a:t>5</a:t>
              </a:r>
            </a:p>
            <a:p>
              <a:pPr>
                <a:lnSpc>
                  <a:spcPct val="85000"/>
                </a:lnSpc>
                <a:spcBef>
                  <a:spcPct val="35000"/>
                </a:spcBef>
              </a:pPr>
              <a:r>
                <a:rPr lang="en-US" altLang="en-US" sz="1500" b="0"/>
                <a:t>6</a:t>
              </a:r>
            </a:p>
            <a:p>
              <a:pPr>
                <a:lnSpc>
                  <a:spcPct val="85000"/>
                </a:lnSpc>
                <a:spcBef>
                  <a:spcPct val="35000"/>
                </a:spcBef>
              </a:pPr>
              <a:r>
                <a:rPr lang="en-US" altLang="en-US" sz="1500" b="0"/>
                <a:t>7</a:t>
              </a:r>
            </a:p>
            <a:p>
              <a:pPr>
                <a:lnSpc>
                  <a:spcPct val="85000"/>
                </a:lnSpc>
                <a:spcBef>
                  <a:spcPct val="35000"/>
                </a:spcBef>
              </a:pPr>
              <a:r>
                <a:rPr lang="en-US" altLang="en-US" sz="1500" b="0"/>
                <a:t>8</a:t>
              </a:r>
            </a:p>
          </p:txBody>
        </p:sp>
        <p:sp>
          <p:nvSpPr>
            <p:cNvPr id="54288" name="Text Box 37">
              <a:extLst>
                <a:ext uri="{FF2B5EF4-FFF2-40B4-BE49-F238E27FC236}">
                  <a16:creationId xmlns:a16="http://schemas.microsoft.com/office/drawing/2014/main" id="{EDF33DB4-8FF4-BC38-BD37-0595BB1DF7C5}"/>
                </a:ext>
              </a:extLst>
            </p:cNvPr>
            <p:cNvSpPr txBox="1">
              <a:spLocks noChangeArrowheads="1"/>
            </p:cNvSpPr>
            <p:nvPr/>
          </p:nvSpPr>
          <p:spPr bwMode="auto">
            <a:xfrm>
              <a:off x="2768600" y="4210050"/>
              <a:ext cx="527382" cy="220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2" tIns="36510" rIns="73022" bIns="36510">
              <a:spAutoFit/>
            </a:bodyPr>
            <a:lstStyle>
              <a:lvl1pPr marL="457200" indent="-457200">
                <a:defRPr sz="3000" b="1">
                  <a:solidFill>
                    <a:schemeClr val="tx1"/>
                  </a:solidFill>
                  <a:latin typeface="Arial" panose="020B0604020202020204" pitchFamily="34" charset="0"/>
                </a:defRPr>
              </a:lvl1pPr>
              <a:lvl2pPr marL="914400" indent="-457200">
                <a:defRPr sz="3000" b="1">
                  <a:solidFill>
                    <a:schemeClr val="tx1"/>
                  </a:solidFill>
                  <a:latin typeface="Arial" panose="020B0604020202020204" pitchFamily="34" charset="0"/>
                </a:defRPr>
              </a:lvl2pPr>
              <a:lvl3pPr marL="1371600" indent="-457200">
                <a:defRPr sz="3000" b="1">
                  <a:solidFill>
                    <a:schemeClr val="tx1"/>
                  </a:solidFill>
                  <a:latin typeface="Arial" panose="020B0604020202020204" pitchFamily="34" charset="0"/>
                </a:defRPr>
              </a:lvl3pPr>
              <a:lvl4pPr marL="1828800" indent="-457200">
                <a:defRPr sz="3000" b="1">
                  <a:solidFill>
                    <a:schemeClr val="tx1"/>
                  </a:solidFill>
                  <a:latin typeface="Arial" panose="020B0604020202020204" pitchFamily="34" charset="0"/>
                </a:defRPr>
              </a:lvl4pPr>
              <a:lvl5pPr marL="2286000" indent="-457200">
                <a:defRPr sz="3000" b="1">
                  <a:solidFill>
                    <a:schemeClr val="tx1"/>
                  </a:solidFill>
                  <a:latin typeface="Arial" panose="020B0604020202020204" pitchFamily="34" charset="0"/>
                </a:defRPr>
              </a:lvl5pPr>
              <a:lvl6pPr marL="2743200" indent="-457200" eaLnBrk="0" fontAlgn="base" hangingPunct="0">
                <a:spcBef>
                  <a:spcPct val="0"/>
                </a:spcBef>
                <a:spcAft>
                  <a:spcPct val="0"/>
                </a:spcAft>
                <a:defRPr sz="3000" b="1">
                  <a:solidFill>
                    <a:schemeClr val="tx1"/>
                  </a:solidFill>
                  <a:latin typeface="Arial" panose="020B0604020202020204" pitchFamily="34" charset="0"/>
                </a:defRPr>
              </a:lvl6pPr>
              <a:lvl7pPr marL="3200400" indent="-457200" eaLnBrk="0" fontAlgn="base" hangingPunct="0">
                <a:spcBef>
                  <a:spcPct val="0"/>
                </a:spcBef>
                <a:spcAft>
                  <a:spcPct val="0"/>
                </a:spcAft>
                <a:defRPr sz="3000" b="1">
                  <a:solidFill>
                    <a:schemeClr val="tx1"/>
                  </a:solidFill>
                  <a:latin typeface="Arial" panose="020B0604020202020204" pitchFamily="34" charset="0"/>
                </a:defRPr>
              </a:lvl7pPr>
              <a:lvl8pPr marL="3657600" indent="-457200" eaLnBrk="0" fontAlgn="base" hangingPunct="0">
                <a:spcBef>
                  <a:spcPct val="0"/>
                </a:spcBef>
                <a:spcAft>
                  <a:spcPct val="0"/>
                </a:spcAft>
                <a:defRPr sz="3000" b="1">
                  <a:solidFill>
                    <a:schemeClr val="tx1"/>
                  </a:solidFill>
                  <a:latin typeface="Arial" panose="020B0604020202020204" pitchFamily="34" charset="0"/>
                </a:defRPr>
              </a:lvl8pPr>
              <a:lvl9pPr marL="4114800" indent="-457200" eaLnBrk="0" fontAlgn="base" hangingPunct="0">
                <a:spcBef>
                  <a:spcPct val="0"/>
                </a:spcBef>
                <a:spcAft>
                  <a:spcPct val="0"/>
                </a:spcAft>
                <a:defRPr sz="3000" b="1">
                  <a:solidFill>
                    <a:schemeClr val="tx1"/>
                  </a:solidFill>
                  <a:latin typeface="Arial" panose="020B0604020202020204" pitchFamily="34" charset="0"/>
                </a:defRPr>
              </a:lvl9pPr>
            </a:lstStyle>
            <a:p>
              <a:pPr>
                <a:lnSpc>
                  <a:spcPct val="85000"/>
                </a:lnSpc>
                <a:spcBef>
                  <a:spcPct val="35000"/>
                </a:spcBef>
              </a:pPr>
              <a:r>
                <a:rPr lang="en-US" altLang="en-US" sz="1500" b="0"/>
                <a:t>TX+</a:t>
              </a:r>
            </a:p>
            <a:p>
              <a:pPr>
                <a:lnSpc>
                  <a:spcPct val="85000"/>
                </a:lnSpc>
                <a:spcBef>
                  <a:spcPct val="35000"/>
                </a:spcBef>
              </a:pPr>
              <a:r>
                <a:rPr lang="en-US" altLang="en-US" sz="1500" b="0"/>
                <a:t>TX-</a:t>
              </a:r>
            </a:p>
            <a:p>
              <a:pPr>
                <a:lnSpc>
                  <a:spcPct val="85000"/>
                </a:lnSpc>
                <a:spcBef>
                  <a:spcPct val="35000"/>
                </a:spcBef>
              </a:pPr>
              <a:r>
                <a:rPr lang="en-US" altLang="en-US" sz="1500" b="0"/>
                <a:t>RX+</a:t>
              </a:r>
            </a:p>
            <a:p>
              <a:pPr>
                <a:lnSpc>
                  <a:spcPct val="85000"/>
                </a:lnSpc>
                <a:spcBef>
                  <a:spcPct val="35000"/>
                </a:spcBef>
              </a:pPr>
              <a:r>
                <a:rPr lang="en-US" altLang="en-US" sz="1500" b="0"/>
                <a:t>NC</a:t>
              </a:r>
            </a:p>
            <a:p>
              <a:pPr>
                <a:lnSpc>
                  <a:spcPct val="85000"/>
                </a:lnSpc>
                <a:spcBef>
                  <a:spcPct val="35000"/>
                </a:spcBef>
              </a:pPr>
              <a:r>
                <a:rPr lang="en-US" altLang="en-US" sz="1500" b="0"/>
                <a:t>NC</a:t>
              </a:r>
            </a:p>
            <a:p>
              <a:pPr>
                <a:lnSpc>
                  <a:spcPct val="85000"/>
                </a:lnSpc>
                <a:spcBef>
                  <a:spcPct val="35000"/>
                </a:spcBef>
              </a:pPr>
              <a:r>
                <a:rPr lang="en-US" altLang="en-US" sz="1500" b="0"/>
                <a:t>RX-</a:t>
              </a:r>
            </a:p>
            <a:p>
              <a:pPr>
                <a:lnSpc>
                  <a:spcPct val="85000"/>
                </a:lnSpc>
                <a:spcBef>
                  <a:spcPct val="35000"/>
                </a:spcBef>
              </a:pPr>
              <a:r>
                <a:rPr lang="en-US" altLang="en-US" sz="1500" b="0"/>
                <a:t>NC</a:t>
              </a:r>
            </a:p>
            <a:p>
              <a:pPr>
                <a:lnSpc>
                  <a:spcPct val="85000"/>
                </a:lnSpc>
                <a:spcBef>
                  <a:spcPct val="35000"/>
                </a:spcBef>
              </a:pPr>
              <a:r>
                <a:rPr lang="en-US" altLang="en-US" sz="1500" b="0"/>
                <a:t>NC</a:t>
              </a:r>
            </a:p>
          </p:txBody>
        </p:sp>
        <p:sp>
          <p:nvSpPr>
            <p:cNvPr id="54289" name="Line 38">
              <a:extLst>
                <a:ext uri="{FF2B5EF4-FFF2-40B4-BE49-F238E27FC236}">
                  <a16:creationId xmlns:a16="http://schemas.microsoft.com/office/drawing/2014/main" id="{DBFA3522-D49C-E9B1-7B98-F16CD9507B52}"/>
                </a:ext>
              </a:extLst>
            </p:cNvPr>
            <p:cNvSpPr>
              <a:spLocks noChangeShapeType="1"/>
            </p:cNvSpPr>
            <p:nvPr/>
          </p:nvSpPr>
          <p:spPr bwMode="auto">
            <a:xfrm flipH="1">
              <a:off x="1517650" y="4343400"/>
              <a:ext cx="431800" cy="444500"/>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lstStyle/>
            <a:p>
              <a:endParaRPr lang="en-VN"/>
            </a:p>
          </p:txBody>
        </p:sp>
        <p:sp>
          <p:nvSpPr>
            <p:cNvPr id="54290" name="Freeform 39">
              <a:extLst>
                <a:ext uri="{FF2B5EF4-FFF2-40B4-BE49-F238E27FC236}">
                  <a16:creationId xmlns:a16="http://schemas.microsoft.com/office/drawing/2014/main" id="{BE37D478-9643-7829-6298-98AEE4A813D7}"/>
                </a:ext>
              </a:extLst>
            </p:cNvPr>
            <p:cNvSpPr>
              <a:spLocks/>
            </p:cNvSpPr>
            <p:nvPr/>
          </p:nvSpPr>
          <p:spPr bwMode="auto">
            <a:xfrm flipV="1">
              <a:off x="1420813" y="4622800"/>
              <a:ext cx="563562" cy="1028700"/>
            </a:xfrm>
            <a:custGeom>
              <a:avLst/>
              <a:gdLst>
                <a:gd name="T0" fmla="*/ 0 w 312"/>
                <a:gd name="T1" fmla="*/ 2147483647 h 624"/>
                <a:gd name="T2" fmla="*/ 2147483647 w 312"/>
                <a:gd name="T3" fmla="*/ 0 h 624"/>
                <a:gd name="T4" fmla="*/ 0 60000 65536"/>
                <a:gd name="T5" fmla="*/ 0 60000 65536"/>
              </a:gdLst>
              <a:ahLst/>
              <a:cxnLst>
                <a:cxn ang="T4">
                  <a:pos x="T0" y="T1"/>
                </a:cxn>
                <a:cxn ang="T5">
                  <a:pos x="T2" y="T3"/>
                </a:cxn>
              </a:cxnLst>
              <a:rect l="0" t="0" r="r" b="b"/>
              <a:pathLst>
                <a:path w="312" h="624">
                  <a:moveTo>
                    <a:pt x="0" y="624"/>
                  </a:moveTo>
                  <a:lnTo>
                    <a:pt x="312" y="0"/>
                  </a:lnTo>
                </a:path>
              </a:pathLst>
            </a:custGeom>
            <a:noFill/>
            <a:ln w="38100"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lstStyle/>
            <a:p>
              <a:endParaRPr lang="en-VN"/>
            </a:p>
          </p:txBody>
        </p:sp>
        <p:sp>
          <p:nvSpPr>
            <p:cNvPr id="54291" name="Line 40">
              <a:extLst>
                <a:ext uri="{FF2B5EF4-FFF2-40B4-BE49-F238E27FC236}">
                  <a16:creationId xmlns:a16="http://schemas.microsoft.com/office/drawing/2014/main" id="{2261BC36-2204-CA73-E3C7-A35D31250B00}"/>
                </a:ext>
              </a:extLst>
            </p:cNvPr>
            <p:cNvSpPr>
              <a:spLocks noChangeShapeType="1"/>
            </p:cNvSpPr>
            <p:nvPr/>
          </p:nvSpPr>
          <p:spPr bwMode="auto">
            <a:xfrm>
              <a:off x="1517650" y="4343400"/>
              <a:ext cx="431800" cy="444500"/>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lstStyle/>
            <a:p>
              <a:endParaRPr lang="en-VN"/>
            </a:p>
          </p:txBody>
        </p:sp>
        <p:sp>
          <p:nvSpPr>
            <p:cNvPr id="54292" name="Freeform 41">
              <a:extLst>
                <a:ext uri="{FF2B5EF4-FFF2-40B4-BE49-F238E27FC236}">
                  <a16:creationId xmlns:a16="http://schemas.microsoft.com/office/drawing/2014/main" id="{00DE2D13-6241-E615-E283-09E87E71FB3C}"/>
                </a:ext>
              </a:extLst>
            </p:cNvPr>
            <p:cNvSpPr>
              <a:spLocks/>
            </p:cNvSpPr>
            <p:nvPr/>
          </p:nvSpPr>
          <p:spPr bwMode="auto">
            <a:xfrm flipH="1" flipV="1">
              <a:off x="1476375" y="4635500"/>
              <a:ext cx="508000" cy="1016000"/>
            </a:xfrm>
            <a:custGeom>
              <a:avLst/>
              <a:gdLst>
                <a:gd name="T0" fmla="*/ 0 w 312"/>
                <a:gd name="T1" fmla="*/ 2147483647 h 624"/>
                <a:gd name="T2" fmla="*/ 2147483647 w 312"/>
                <a:gd name="T3" fmla="*/ 0 h 624"/>
                <a:gd name="T4" fmla="*/ 0 60000 65536"/>
                <a:gd name="T5" fmla="*/ 0 60000 65536"/>
              </a:gdLst>
              <a:ahLst/>
              <a:cxnLst>
                <a:cxn ang="T4">
                  <a:pos x="T0" y="T1"/>
                </a:cxn>
                <a:cxn ang="T5">
                  <a:pos x="T2" y="T3"/>
                </a:cxn>
              </a:cxnLst>
              <a:rect l="0" t="0" r="r" b="b"/>
              <a:pathLst>
                <a:path w="312" h="624">
                  <a:moveTo>
                    <a:pt x="0" y="624"/>
                  </a:moveTo>
                  <a:lnTo>
                    <a:pt x="312" y="0"/>
                  </a:lnTo>
                </a:path>
              </a:pathLst>
            </a:custGeom>
            <a:noFill/>
            <a:ln w="38100"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lstStyle/>
            <a:p>
              <a:endParaRPr lang="en-VN"/>
            </a:p>
          </p:txBody>
        </p:sp>
      </p:grpSp>
      <p:sp>
        <p:nvSpPr>
          <p:cNvPr id="54280" name="Text Box 43">
            <a:extLst>
              <a:ext uri="{FF2B5EF4-FFF2-40B4-BE49-F238E27FC236}">
                <a16:creationId xmlns:a16="http://schemas.microsoft.com/office/drawing/2014/main" id="{54E3EC0A-5D80-171A-0D6B-E5570E6EBDB2}"/>
              </a:ext>
            </a:extLst>
          </p:cNvPr>
          <p:cNvSpPr txBox="1">
            <a:spLocks noChangeArrowheads="1"/>
          </p:cNvSpPr>
          <p:nvPr/>
        </p:nvSpPr>
        <p:spPr bwMode="auto">
          <a:xfrm>
            <a:off x="6121401" y="2971801"/>
            <a:ext cx="1414463"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2" tIns="36510" rIns="73022" bIns="36510">
            <a:spAutoFit/>
          </a:bodyPr>
          <a:lstStyle>
            <a:lvl1pPr>
              <a:lnSpc>
                <a:spcPct val="95000"/>
              </a:lnSpc>
              <a:spcBef>
                <a:spcPct val="35000"/>
              </a:spcBef>
              <a:buClr>
                <a:schemeClr val="accent1"/>
              </a:buClr>
              <a:buSzPct val="100000"/>
              <a:buFont typeface="Arial" panose="020B0604020202020204" pitchFamily="34" charset="0"/>
              <a:defRPr sz="2400" b="1">
                <a:solidFill>
                  <a:schemeClr val="tx1"/>
                </a:solidFill>
                <a:latin typeface="Arial" panose="020B0604020202020204" pitchFamily="34" charset="0"/>
              </a:defRPr>
            </a:lvl1pPr>
            <a:lvl2pPr marL="742950" indent="-28575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2pPr>
            <a:lvl3pPr marL="11430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3pPr>
            <a:lvl4pPr marL="16002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4pPr>
            <a:lvl5pPr marL="20574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5pPr>
            <a:lvl6pPr marL="25146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6pPr>
            <a:lvl7pPr marL="29718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7pPr>
            <a:lvl8pPr marL="34290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8pPr>
            <a:lvl9pPr marL="38862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9pPr>
          </a:lstStyle>
          <a:p>
            <a:pPr algn="ctr">
              <a:lnSpc>
                <a:spcPct val="100000"/>
              </a:lnSpc>
              <a:spcBef>
                <a:spcPct val="0"/>
              </a:spcBef>
              <a:buClrTx/>
              <a:buSzTx/>
              <a:buFontTx/>
              <a:buNone/>
            </a:pPr>
            <a:r>
              <a:rPr lang="en-US" altLang="en-US" sz="1500" b="0"/>
              <a:t>EIA/TIA T568A</a:t>
            </a:r>
          </a:p>
        </p:txBody>
      </p:sp>
      <p:sp>
        <p:nvSpPr>
          <p:cNvPr id="54281" name="Text Box 44">
            <a:extLst>
              <a:ext uri="{FF2B5EF4-FFF2-40B4-BE49-F238E27FC236}">
                <a16:creationId xmlns:a16="http://schemas.microsoft.com/office/drawing/2014/main" id="{F25FBA04-716B-7BB2-FDB3-482B00FA5949}"/>
              </a:ext>
            </a:extLst>
          </p:cNvPr>
          <p:cNvSpPr txBox="1">
            <a:spLocks noChangeArrowheads="1"/>
          </p:cNvSpPr>
          <p:nvPr/>
        </p:nvSpPr>
        <p:spPr bwMode="auto">
          <a:xfrm>
            <a:off x="8288338" y="2971801"/>
            <a:ext cx="141446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2" tIns="36510" rIns="73022" bIns="36510">
            <a:spAutoFit/>
          </a:bodyPr>
          <a:lstStyle>
            <a:lvl1pPr>
              <a:lnSpc>
                <a:spcPct val="95000"/>
              </a:lnSpc>
              <a:spcBef>
                <a:spcPct val="35000"/>
              </a:spcBef>
              <a:buClr>
                <a:schemeClr val="accent1"/>
              </a:buClr>
              <a:buSzPct val="100000"/>
              <a:buFont typeface="Arial" panose="020B0604020202020204" pitchFamily="34" charset="0"/>
              <a:defRPr sz="2400" b="1">
                <a:solidFill>
                  <a:schemeClr val="tx1"/>
                </a:solidFill>
                <a:latin typeface="Arial" panose="020B0604020202020204" pitchFamily="34" charset="0"/>
              </a:defRPr>
            </a:lvl1pPr>
            <a:lvl2pPr marL="742950" indent="-28575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2pPr>
            <a:lvl3pPr marL="11430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3pPr>
            <a:lvl4pPr marL="16002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4pPr>
            <a:lvl5pPr marL="2057400" indent="-228600">
              <a:lnSpc>
                <a:spcPct val="95000"/>
              </a:lnSpc>
              <a:spcBef>
                <a:spcPct val="35000"/>
              </a:spcBef>
              <a:buClr>
                <a:schemeClr val="accent1"/>
              </a:buClr>
              <a:buFont typeface="Arial" panose="020B0604020202020204" pitchFamily="34" charset="0"/>
              <a:buChar char="–"/>
              <a:defRPr sz="2000" b="1">
                <a:solidFill>
                  <a:schemeClr val="tx1"/>
                </a:solidFill>
                <a:latin typeface="Arial" panose="020B0604020202020204" pitchFamily="34" charset="0"/>
              </a:defRPr>
            </a:lvl5pPr>
            <a:lvl6pPr marL="25146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6pPr>
            <a:lvl7pPr marL="29718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7pPr>
            <a:lvl8pPr marL="34290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8pPr>
            <a:lvl9pPr marL="3886200" indent="-228600" eaLnBrk="0" fontAlgn="base" hangingPunct="0">
              <a:lnSpc>
                <a:spcPct val="95000"/>
              </a:lnSpc>
              <a:spcBef>
                <a:spcPct val="35000"/>
              </a:spcBef>
              <a:spcAft>
                <a:spcPct val="0"/>
              </a:spcAft>
              <a:buClr>
                <a:schemeClr val="accent1"/>
              </a:buClr>
              <a:buFont typeface="Arial" panose="020B0604020202020204" pitchFamily="34" charset="0"/>
              <a:buChar char="–"/>
              <a:defRPr sz="2000" b="1">
                <a:solidFill>
                  <a:schemeClr val="tx1"/>
                </a:solidFill>
                <a:latin typeface="Arial" panose="020B0604020202020204" pitchFamily="34" charset="0"/>
              </a:defRPr>
            </a:lvl9pPr>
          </a:lstStyle>
          <a:p>
            <a:pPr algn="ctr">
              <a:lnSpc>
                <a:spcPct val="100000"/>
              </a:lnSpc>
              <a:spcBef>
                <a:spcPct val="0"/>
              </a:spcBef>
              <a:buClrTx/>
              <a:buSzTx/>
              <a:buFontTx/>
              <a:buNone/>
            </a:pPr>
            <a:r>
              <a:rPr lang="en-US" altLang="en-US" sz="1500" b="0"/>
              <a:t>EIA/TIA T568B</a:t>
            </a:r>
          </a:p>
        </p:txBody>
      </p:sp>
      <p:sp>
        <p:nvSpPr>
          <p:cNvPr id="54282" name="Rectangle 45">
            <a:extLst>
              <a:ext uri="{FF2B5EF4-FFF2-40B4-BE49-F238E27FC236}">
                <a16:creationId xmlns:a16="http://schemas.microsoft.com/office/drawing/2014/main" id="{E97ECBA2-0997-AA14-E277-1FAEA9DB8DDB}"/>
              </a:ext>
            </a:extLst>
          </p:cNvPr>
          <p:cNvSpPr>
            <a:spLocks noGrp="1" noChangeArrowheads="1"/>
          </p:cNvSpPr>
          <p:nvPr>
            <p:ph type="title"/>
          </p:nvPr>
        </p:nvSpPr>
        <p:spPr/>
        <p:txBody>
          <a:bodyPr/>
          <a:lstStyle/>
          <a:p>
            <a:r>
              <a:rPr lang="en-US" altLang="en-US"/>
              <a:t>UTP Implementation (Crossover)</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35D813D1-BA6B-40B4-A101-04BB8944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8" name="Rectangle 17">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EA3DFA5-2D7B-4989-8ED7-8321EC114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678" y="0"/>
            <a:ext cx="11145980" cy="6870723"/>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A719804E-52F6-4DA1-B3DD-893CCD9261A3}"/>
              </a:ext>
            </a:extLst>
          </p:cNvPr>
          <p:cNvSpPr>
            <a:spLocks noGrp="1"/>
          </p:cNvSpPr>
          <p:nvPr>
            <p:ph type="title"/>
          </p:nvPr>
        </p:nvSpPr>
        <p:spPr>
          <a:xfrm>
            <a:off x="1191966" y="900622"/>
            <a:ext cx="3629555" cy="1893524"/>
          </a:xfrm>
        </p:spPr>
        <p:txBody>
          <a:bodyPr anchor="b">
            <a:normAutofit/>
          </a:bodyPr>
          <a:lstStyle/>
          <a:p>
            <a:r>
              <a:rPr lang="en-VN" sz="4800"/>
              <a:t>T568A và T568B</a:t>
            </a:r>
          </a:p>
        </p:txBody>
      </p:sp>
      <p:sp>
        <p:nvSpPr>
          <p:cNvPr id="3" name="Content Placeholder 2">
            <a:extLst>
              <a:ext uri="{FF2B5EF4-FFF2-40B4-BE49-F238E27FC236}">
                <a16:creationId xmlns:a16="http://schemas.microsoft.com/office/drawing/2014/main" id="{8F056903-2CCA-E8FF-763C-9AA29EE169AE}"/>
              </a:ext>
            </a:extLst>
          </p:cNvPr>
          <p:cNvSpPr>
            <a:spLocks noGrp="1"/>
          </p:cNvSpPr>
          <p:nvPr>
            <p:ph idx="1"/>
          </p:nvPr>
        </p:nvSpPr>
        <p:spPr>
          <a:xfrm>
            <a:off x="1191966" y="2965593"/>
            <a:ext cx="3629555" cy="2941544"/>
          </a:xfrm>
        </p:spPr>
        <p:txBody>
          <a:bodyPr>
            <a:normAutofit/>
          </a:bodyPr>
          <a:lstStyle/>
          <a:p>
            <a:r>
              <a:rPr lang="en-VN" sz="1800" dirty="0"/>
              <a:t>Strangt-Through</a:t>
            </a:r>
          </a:p>
          <a:p>
            <a:r>
              <a:rPr lang="en-VN" sz="1800" dirty="0"/>
              <a:t>Cross- Over</a:t>
            </a:r>
          </a:p>
          <a:p>
            <a:r>
              <a:rPr lang="en-VN" sz="1800" dirty="0"/>
              <a:t>Roll-Over</a:t>
            </a:r>
          </a:p>
        </p:txBody>
      </p:sp>
      <p:pic>
        <p:nvPicPr>
          <p:cNvPr id="7" name="object 3">
            <a:extLst>
              <a:ext uri="{FF2B5EF4-FFF2-40B4-BE49-F238E27FC236}">
                <a16:creationId xmlns:a16="http://schemas.microsoft.com/office/drawing/2014/main" id="{E3FF492D-5792-C7CD-252C-8B3E5A39A39E}"/>
              </a:ext>
            </a:extLst>
          </p:cNvPr>
          <p:cNvPicPr/>
          <p:nvPr/>
        </p:nvPicPr>
        <p:blipFill>
          <a:blip r:embed="rId4" cstate="print"/>
          <a:stretch>
            <a:fillRect/>
          </a:stretch>
        </p:blipFill>
        <p:spPr>
          <a:xfrm>
            <a:off x="5560545" y="171716"/>
            <a:ext cx="5572446" cy="3179620"/>
          </a:xfrm>
          <a:prstGeom prst="rect">
            <a:avLst/>
          </a:prstGeom>
        </p:spPr>
      </p:pic>
      <p:sp>
        <p:nvSpPr>
          <p:cNvPr id="5" name="Slide Number Placeholder 4">
            <a:extLst>
              <a:ext uri="{FF2B5EF4-FFF2-40B4-BE49-F238E27FC236}">
                <a16:creationId xmlns:a16="http://schemas.microsoft.com/office/drawing/2014/main" id="{C9959765-81DC-71CF-01F7-E6E0C03C53C7}"/>
              </a:ext>
            </a:extLst>
          </p:cNvPr>
          <p:cNvSpPr>
            <a:spLocks noGrp="1"/>
          </p:cNvSpPr>
          <p:nvPr>
            <p:ph type="sldNum" sz="quarter" idx="12"/>
          </p:nvPr>
        </p:nvSpPr>
        <p:spPr>
          <a:xfrm>
            <a:off x="11722608" y="18288"/>
            <a:ext cx="475488" cy="475488"/>
          </a:xfrm>
        </p:spPr>
        <p:txBody>
          <a:bodyPr>
            <a:normAutofit/>
          </a:bodyPr>
          <a:lstStyle/>
          <a:p>
            <a:pPr algn="ctr">
              <a:spcAft>
                <a:spcPts val="600"/>
              </a:spcAft>
            </a:pPr>
            <a:fld id="{6BF9324B-C4A9-504C-B3D0-12050651E20C}" type="slidenum">
              <a:rPr lang="en-VN" sz="900">
                <a:solidFill>
                  <a:schemeClr val="tx1">
                    <a:alpha val="70000"/>
                  </a:schemeClr>
                </a:solidFill>
              </a:rPr>
              <a:pPr algn="ctr">
                <a:spcAft>
                  <a:spcPts val="600"/>
                </a:spcAft>
              </a:pPr>
              <a:t>92</a:t>
            </a:fld>
            <a:endParaRPr lang="en-VN" sz="900">
              <a:solidFill>
                <a:schemeClr val="tx1">
                  <a:alpha val="70000"/>
                </a:schemeClr>
              </a:solidFill>
            </a:endParaRPr>
          </a:p>
        </p:txBody>
      </p:sp>
      <p:pic>
        <p:nvPicPr>
          <p:cNvPr id="6" name="object 3">
            <a:extLst>
              <a:ext uri="{FF2B5EF4-FFF2-40B4-BE49-F238E27FC236}">
                <a16:creationId xmlns:a16="http://schemas.microsoft.com/office/drawing/2014/main" id="{E6A34741-ED0F-56CE-D4AC-F77CC4734DF2}"/>
              </a:ext>
            </a:extLst>
          </p:cNvPr>
          <p:cNvPicPr/>
          <p:nvPr/>
        </p:nvPicPr>
        <p:blipFill>
          <a:blip r:embed="rId5" cstate="print"/>
          <a:stretch>
            <a:fillRect/>
          </a:stretch>
        </p:blipFill>
        <p:spPr>
          <a:xfrm>
            <a:off x="5433132" y="3498320"/>
            <a:ext cx="5833611" cy="3179620"/>
          </a:xfrm>
          <a:prstGeom prst="rect">
            <a:avLst/>
          </a:prstGeom>
        </p:spPr>
      </p:pic>
      <p:sp>
        <p:nvSpPr>
          <p:cNvPr id="4" name="Footer Placeholder 3">
            <a:extLst>
              <a:ext uri="{FF2B5EF4-FFF2-40B4-BE49-F238E27FC236}">
                <a16:creationId xmlns:a16="http://schemas.microsoft.com/office/drawing/2014/main" id="{494B2524-8F6E-21F4-FD50-C0016A083E99}"/>
              </a:ext>
            </a:extLst>
          </p:cNvPr>
          <p:cNvSpPr>
            <a:spLocks noGrp="1"/>
          </p:cNvSpPr>
          <p:nvPr>
            <p:ph type="ftr" sz="quarter" idx="11"/>
          </p:nvPr>
        </p:nvSpPr>
        <p:spPr>
          <a:xfrm rot="5400000">
            <a:off x="10269029" y="3246438"/>
            <a:ext cx="3474720" cy="365125"/>
          </a:xfrm>
        </p:spPr>
        <p:txBody>
          <a:bodyPr>
            <a:normAutofit/>
          </a:bodyPr>
          <a:lstStyle/>
          <a:p>
            <a:pPr>
              <a:spcAft>
                <a:spcPts val="600"/>
              </a:spcAft>
            </a:pPr>
            <a:r>
              <a:rPr lang="en-US" sz="900">
                <a:solidFill>
                  <a:schemeClr val="tx1">
                    <a:alpha val="70000"/>
                  </a:schemeClr>
                </a:solidFill>
              </a:rPr>
              <a:t>Network Basics - MCS.Nguyen Quoc Su</a:t>
            </a:r>
            <a:endParaRPr lang="en-VN" sz="900">
              <a:solidFill>
                <a:schemeClr val="tx1">
                  <a:alpha val="70000"/>
                </a:schemeClr>
              </a:solidFill>
            </a:endParaRPr>
          </a:p>
        </p:txBody>
      </p:sp>
    </p:spTree>
    <p:extLst>
      <p:ext uri="{BB962C8B-B14F-4D97-AF65-F5344CB8AC3E}">
        <p14:creationId xmlns:p14="http://schemas.microsoft.com/office/powerpoint/2010/main" val="11312857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51" descr="301P_089">
            <a:extLst>
              <a:ext uri="{FF2B5EF4-FFF2-40B4-BE49-F238E27FC236}">
                <a16:creationId xmlns:a16="http://schemas.microsoft.com/office/drawing/2014/main" id="{B67CCBA8-0093-7F9B-8151-7DA71C291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525" y="1370014"/>
            <a:ext cx="7854950" cy="506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152">
            <a:extLst>
              <a:ext uri="{FF2B5EF4-FFF2-40B4-BE49-F238E27FC236}">
                <a16:creationId xmlns:a16="http://schemas.microsoft.com/office/drawing/2014/main" id="{6B23BD55-E42E-1990-3AAA-5274F1F2FD33}"/>
              </a:ext>
            </a:extLst>
          </p:cNvPr>
          <p:cNvSpPr>
            <a:spLocks noGrp="1" noChangeArrowheads="1"/>
          </p:cNvSpPr>
          <p:nvPr>
            <p:ph type="title"/>
          </p:nvPr>
        </p:nvSpPr>
        <p:spPr/>
        <p:txBody>
          <a:bodyPr/>
          <a:lstStyle/>
          <a:p>
            <a:r>
              <a:rPr lang="en-US" altLang="en-US" sz="2800"/>
              <a:t>UTP Implementation: Straight-Through vs. Crossover</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4" descr="301P_090">
            <a:extLst>
              <a:ext uri="{FF2B5EF4-FFF2-40B4-BE49-F238E27FC236}">
                <a16:creationId xmlns:a16="http://schemas.microsoft.com/office/drawing/2014/main" id="{B61EAB8C-54B2-8C1C-A0C3-3B4A89AED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597026"/>
            <a:ext cx="8299450" cy="462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Title 1">
            <a:extLst>
              <a:ext uri="{FF2B5EF4-FFF2-40B4-BE49-F238E27FC236}">
                <a16:creationId xmlns:a16="http://schemas.microsoft.com/office/drawing/2014/main" id="{B7A7A8FC-B3C8-22B6-E018-ED707E5F40CB}"/>
              </a:ext>
            </a:extLst>
          </p:cNvPr>
          <p:cNvSpPr>
            <a:spLocks noGrp="1"/>
          </p:cNvSpPr>
          <p:nvPr>
            <p:ph type="title"/>
          </p:nvPr>
        </p:nvSpPr>
        <p:spPr/>
        <p:txBody>
          <a:bodyPr/>
          <a:lstStyle/>
          <a:p>
            <a:r>
              <a:rPr lang="en-US" altLang="en-US">
                <a:solidFill>
                  <a:srgbClr val="FFFFFF"/>
                </a:solidFill>
              </a:rPr>
              <a:t>Using Varieties of UTP</a:t>
            </a:r>
            <a:endParaRPr lang="en-US" altLang="en-US"/>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BF8F65AE-D6C9-6E45-A591-625B40731AC0}"/>
              </a:ext>
            </a:extLst>
          </p:cNvPr>
          <p:cNvSpPr>
            <a:spLocks noGrp="1" noChangeArrowheads="1"/>
          </p:cNvSpPr>
          <p:nvPr>
            <p:ph type="title"/>
          </p:nvPr>
        </p:nvSpPr>
        <p:spPr/>
        <p:txBody>
          <a:bodyPr/>
          <a:lstStyle/>
          <a:p>
            <a:r>
              <a:rPr lang="en-US" altLang="en-US"/>
              <a:t>WAN—Multiple LANs</a:t>
            </a:r>
          </a:p>
        </p:txBody>
      </p:sp>
      <p:pic>
        <p:nvPicPr>
          <p:cNvPr id="57347" name="Picture 4" descr="301P_192">
            <a:extLst>
              <a:ext uri="{FF2B5EF4-FFF2-40B4-BE49-F238E27FC236}">
                <a16:creationId xmlns:a16="http://schemas.microsoft.com/office/drawing/2014/main" id="{3808C28D-A863-0952-B664-74EE28B78839}"/>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619375" y="1890714"/>
            <a:ext cx="6965950" cy="4162425"/>
          </a:xfr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97893506-B91F-28CE-1CB2-5E069C9F2B27}"/>
              </a:ext>
            </a:extLst>
          </p:cNvPr>
          <p:cNvSpPr>
            <a:spLocks noGrp="1" noChangeArrowheads="1"/>
          </p:cNvSpPr>
          <p:nvPr>
            <p:ph type="title"/>
          </p:nvPr>
        </p:nvSpPr>
        <p:spPr/>
        <p:txBody>
          <a:bodyPr/>
          <a:lstStyle/>
          <a:p>
            <a:r>
              <a:rPr lang="en-US" altLang="en-US"/>
              <a:t>Physical Layer: WANs</a:t>
            </a:r>
          </a:p>
        </p:txBody>
      </p:sp>
      <p:pic>
        <p:nvPicPr>
          <p:cNvPr id="58371" name="Picture 4" descr="301P_191">
            <a:extLst>
              <a:ext uri="{FF2B5EF4-FFF2-40B4-BE49-F238E27FC236}">
                <a16:creationId xmlns:a16="http://schemas.microsoft.com/office/drawing/2014/main" id="{93D46278-7AE8-F752-72EE-687282959721}"/>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551114" y="1749425"/>
            <a:ext cx="7038975" cy="4343400"/>
          </a:xfr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BB0F5C4B-169C-FC04-04B1-E0E60A49E525}"/>
              </a:ext>
            </a:extLst>
          </p:cNvPr>
          <p:cNvSpPr>
            <a:spLocks noGrp="1" noChangeArrowheads="1"/>
          </p:cNvSpPr>
          <p:nvPr>
            <p:ph type="title"/>
          </p:nvPr>
        </p:nvSpPr>
        <p:spPr/>
        <p:txBody>
          <a:bodyPr/>
          <a:lstStyle/>
          <a:p>
            <a:r>
              <a:rPr lang="en-US" altLang="en-US"/>
              <a:t>Serial Point-to-Point Connections</a:t>
            </a:r>
          </a:p>
        </p:txBody>
      </p:sp>
      <p:pic>
        <p:nvPicPr>
          <p:cNvPr id="59395" name="Picture 4" descr="301P_078">
            <a:extLst>
              <a:ext uri="{FF2B5EF4-FFF2-40B4-BE49-F238E27FC236}">
                <a16:creationId xmlns:a16="http://schemas.microsoft.com/office/drawing/2014/main" id="{61D310A9-24AC-D6C6-D44F-AB3CF36A4670}"/>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417763" y="1606550"/>
            <a:ext cx="7239000" cy="4419600"/>
          </a:xfr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EC635F6-FBFE-CC80-CD0C-D283C4E8B79C}"/>
              </a:ext>
            </a:extLst>
          </p:cNvPr>
          <p:cNvSpPr>
            <a:spLocks noGrp="1" noChangeArrowheads="1"/>
          </p:cNvSpPr>
          <p:nvPr>
            <p:ph type="title"/>
          </p:nvPr>
        </p:nvSpPr>
        <p:spPr/>
        <p:txBody>
          <a:bodyPr/>
          <a:lstStyle/>
          <a:p>
            <a:r>
              <a:rPr lang="en-US" altLang="en-US"/>
              <a:t>Setting up a Console Connection</a:t>
            </a:r>
          </a:p>
        </p:txBody>
      </p:sp>
      <p:pic>
        <p:nvPicPr>
          <p:cNvPr id="60419" name="Picture 4" descr="h10972">
            <a:extLst>
              <a:ext uri="{FF2B5EF4-FFF2-40B4-BE49-F238E27FC236}">
                <a16:creationId xmlns:a16="http://schemas.microsoft.com/office/drawing/2014/main" id="{29B7FEB3-BDF9-672E-0438-74C92A889F94}"/>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179639" y="2692400"/>
            <a:ext cx="7940675" cy="1747838"/>
          </a:xfr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97E9D-1813-B2C3-F58A-9677F39EC842}"/>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09B68ECF-006E-4971-E808-E32FE875FFF5}"/>
              </a:ext>
            </a:extLst>
          </p:cNvPr>
          <p:cNvSpPr>
            <a:spLocks noGrp="1"/>
          </p:cNvSpPr>
          <p:nvPr>
            <p:ph idx="1"/>
          </p:nvPr>
        </p:nvSpPr>
        <p:spPr/>
        <p:txBody>
          <a:bodyPr/>
          <a:lstStyle/>
          <a:p>
            <a:endParaRPr lang="en-VN"/>
          </a:p>
        </p:txBody>
      </p:sp>
      <p:sp>
        <p:nvSpPr>
          <p:cNvPr id="4" name="Footer Placeholder 3">
            <a:extLst>
              <a:ext uri="{FF2B5EF4-FFF2-40B4-BE49-F238E27FC236}">
                <a16:creationId xmlns:a16="http://schemas.microsoft.com/office/drawing/2014/main" id="{5A7A8B2C-F507-1932-625B-1B73EE123FAE}"/>
              </a:ext>
            </a:extLst>
          </p:cNvPr>
          <p:cNvSpPr>
            <a:spLocks noGrp="1"/>
          </p:cNvSpPr>
          <p:nvPr>
            <p:ph type="ftr" sz="quarter" idx="11"/>
          </p:nvPr>
        </p:nvSpPr>
        <p:spPr/>
        <p:txBody>
          <a:bodyPr/>
          <a:lstStyle/>
          <a:p>
            <a:r>
              <a:rPr lang="en-US"/>
              <a:t>Network Basics - MCS.Nguyen Quoc Su</a:t>
            </a:r>
            <a:endParaRPr lang="en-VN"/>
          </a:p>
        </p:txBody>
      </p:sp>
      <p:sp>
        <p:nvSpPr>
          <p:cNvPr id="5" name="Slide Number Placeholder 4">
            <a:extLst>
              <a:ext uri="{FF2B5EF4-FFF2-40B4-BE49-F238E27FC236}">
                <a16:creationId xmlns:a16="http://schemas.microsoft.com/office/drawing/2014/main" id="{751D2761-321C-0B60-AFF8-48BAF7A34135}"/>
              </a:ext>
            </a:extLst>
          </p:cNvPr>
          <p:cNvSpPr>
            <a:spLocks noGrp="1"/>
          </p:cNvSpPr>
          <p:nvPr>
            <p:ph type="sldNum" sz="quarter" idx="12"/>
          </p:nvPr>
        </p:nvSpPr>
        <p:spPr/>
        <p:txBody>
          <a:bodyPr/>
          <a:lstStyle/>
          <a:p>
            <a:fld id="{6BF9324B-C4A9-504C-B3D0-12050651E20C}" type="slidenum">
              <a:rPr lang="en-VN" smtClean="0"/>
              <a:t>99</a:t>
            </a:fld>
            <a:endParaRPr lang="en-VN"/>
          </a:p>
        </p:txBody>
      </p:sp>
    </p:spTree>
    <p:extLst>
      <p:ext uri="{BB962C8B-B14F-4D97-AF65-F5344CB8AC3E}">
        <p14:creationId xmlns:p14="http://schemas.microsoft.com/office/powerpoint/2010/main" val="2816708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831</TotalTime>
  <Words>6441</Words>
  <Application>Microsoft Macintosh PowerPoint</Application>
  <PresentationFormat>Widescreen</PresentationFormat>
  <Paragraphs>1143</Paragraphs>
  <Slides>164</Slides>
  <Notes>82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164</vt:i4>
      </vt:variant>
    </vt:vector>
  </HeadingPairs>
  <TitlesOfParts>
    <vt:vector size="180" baseType="lpstr">
      <vt:lpstr>Arial</vt:lpstr>
      <vt:lpstr>Bahnschrift</vt:lpstr>
      <vt:lpstr>Calibri</vt:lpstr>
      <vt:lpstr>Calibri Light</vt:lpstr>
      <vt:lpstr>Georgia</vt:lpstr>
      <vt:lpstr>inherit</vt:lpstr>
      <vt:lpstr>Linux Libertine</vt:lpstr>
      <vt:lpstr>Roboto</vt:lpstr>
      <vt:lpstr>Segoe UI</vt:lpstr>
      <vt:lpstr>Tahoma</vt:lpstr>
      <vt:lpstr>Times New Roman</vt:lpstr>
      <vt:lpstr>Trebuchet MS</vt:lpstr>
      <vt:lpstr>Verdana</vt:lpstr>
      <vt:lpstr>Wingdings</vt:lpstr>
      <vt:lpstr>Work Sans</vt:lpstr>
      <vt:lpstr>Office Theme</vt:lpstr>
      <vt:lpstr>Course: THIẾT BỊ MẠNG VÀ TRUYỀN THÔNG ĐA PHƯƠNG TIỆN 1. Overview</vt:lpstr>
      <vt:lpstr>Lưu ý: </vt:lpstr>
      <vt:lpstr>PowerPoint Presentation</vt:lpstr>
      <vt:lpstr>PowerPoint Presentation</vt:lpstr>
      <vt:lpstr>NETWORK</vt:lpstr>
      <vt:lpstr>What Is a Network?</vt:lpstr>
      <vt:lpstr>Common Physical Components of a Network</vt:lpstr>
      <vt:lpstr>Interpreting a Network Diagram</vt:lpstr>
      <vt:lpstr>Characteristics of a Network</vt:lpstr>
      <vt:lpstr>OSI – TCP/IP</vt:lpstr>
      <vt:lpstr>TCP/IP Application Layer Overview</vt:lpstr>
      <vt:lpstr>GIỚI THIỆU VỀ LIÊN MẠNG (INTERNETWORKING)</vt:lpstr>
      <vt:lpstr>GIỚI THIỆU VỀ LIÊN MẠNG (INTERNETWORKING)</vt:lpstr>
      <vt:lpstr>GIỚI THIỆU VỀ LIÊN MẠNG (INTERNETWORKING)</vt:lpstr>
      <vt:lpstr>GIỚI THIỆU VỀ LIÊN MẠNG (INTERNETWORKING)</vt:lpstr>
      <vt:lpstr>2) MÔ HÌNH THAM CHIẾU TCP/IP</vt:lpstr>
      <vt:lpstr>2) MÔ HÌNH THAM CHIẾU TCP/IP</vt:lpstr>
      <vt:lpstr>2) MÔ HÌNH THAM CHIẾU TCP/IP</vt:lpstr>
      <vt:lpstr>2) MÔ HÌNH THAM CHIẾU TCP/IP</vt:lpstr>
      <vt:lpstr>2) MÔ HÌNH THAM CHIẾU TCP/IP</vt:lpstr>
      <vt:lpstr>3) VLSM VÀ CIDR</vt:lpstr>
      <vt:lpstr>3) VLSM VÀ CIDR</vt:lpstr>
      <vt:lpstr>3) VLSM VÀ CIDR</vt:lpstr>
      <vt:lpstr>3) VLSM VÀ CIDR</vt:lpstr>
      <vt:lpstr>3) VLSM VÀ CIDR</vt:lpstr>
      <vt:lpstr>PowerPoint Presentation</vt:lpstr>
      <vt:lpstr>Local Area Network</vt:lpstr>
      <vt:lpstr>LAN Components</vt:lpstr>
      <vt:lpstr>LAN Sizes</vt:lpstr>
      <vt:lpstr>PowerPoint Presentation</vt:lpstr>
      <vt:lpstr>Ethernet Frame Structure</vt:lpstr>
      <vt:lpstr>PowerPoint Presentation</vt:lpstr>
      <vt:lpstr>MAC Address Components</vt:lpstr>
      <vt:lpstr>MAC Addresses</vt:lpstr>
      <vt:lpstr>LAN Segment Limitations</vt:lpstr>
      <vt:lpstr>Extending LAN Segments</vt:lpstr>
      <vt:lpstr>PowerPoint Presentation</vt:lpstr>
      <vt:lpstr>PowerPoint Presentation</vt:lpstr>
      <vt:lpstr>Collision &amp; Broadcast Domains</vt:lpstr>
      <vt:lpstr>CSMA/CD</vt:lpstr>
      <vt:lpstr>ARP</vt:lpstr>
      <vt:lpstr>ARP</vt:lpstr>
      <vt:lpstr>ARP Table</vt:lpstr>
      <vt:lpstr>Host-to-Host Packet Delivery (1 of 22)</vt:lpstr>
      <vt:lpstr>Host-to-Host Packet Delivery (2 of 22)</vt:lpstr>
      <vt:lpstr>Host-to-Host Packet Delivery (3 of 22)</vt:lpstr>
      <vt:lpstr>Host-to-Host Packet Delivery (4 of 22)</vt:lpstr>
      <vt:lpstr>Host-to-Host Packet Delivery (5 of 22)</vt:lpstr>
      <vt:lpstr>Host-to-Host Packet Delivery (6 of 22)</vt:lpstr>
      <vt:lpstr>Host-to-Host Packet Delivery (7 of 22)</vt:lpstr>
      <vt:lpstr>Host-to-Host Packet Delivery (8 of 22)</vt:lpstr>
      <vt:lpstr>Host-to-Host Packet Delivery (9 of 22)</vt:lpstr>
      <vt:lpstr>Host-to-Host Packet Delivery (10 of 22)</vt:lpstr>
      <vt:lpstr>Host-to-Host Packet Delivery (11 of 22)</vt:lpstr>
      <vt:lpstr>Host-to-Host Packet Delivery (12 of 22)</vt:lpstr>
      <vt:lpstr>Host-to-Host Packet Delivery (13 of 22)</vt:lpstr>
      <vt:lpstr>Host-to-Host Packet Delivery (14 of 22)</vt:lpstr>
      <vt:lpstr>Host-to-Host Packet Delivery (15 of 22)</vt:lpstr>
      <vt:lpstr>Host-to-Host Packet Delivery (16 of 22)</vt:lpstr>
      <vt:lpstr>Host-to-Host Packet Delivery (17 of 22)</vt:lpstr>
      <vt:lpstr>Host-to-Host Packet Delivery (18 of 22)</vt:lpstr>
      <vt:lpstr>Host-to-Host Packet Delivery (19 of 22)</vt:lpstr>
      <vt:lpstr>Host-to-Host Packet Delivery (20 of 22)</vt:lpstr>
      <vt:lpstr>Host-to-Host Packet Delivery (21 of 22)</vt:lpstr>
      <vt:lpstr>Host-to-Host Packet Delivery (22 of 22)</vt:lpstr>
      <vt:lpstr>Default Gateway </vt:lpstr>
      <vt:lpstr>NETWORK COMPONENTS</vt:lpstr>
      <vt:lpstr>END DEVICES Thiết bị đầu cuối bao gồm những gì? </vt:lpstr>
      <vt:lpstr>Network Protocols</vt:lpstr>
      <vt:lpstr>NETWORK MEDIA</vt:lpstr>
      <vt:lpstr>Hữu tuyến (Bounded media)</vt:lpstr>
      <vt:lpstr>Coaxial cable, or coax</vt:lpstr>
      <vt:lpstr>Twisted pair </vt:lpstr>
      <vt:lpstr>PowerPoint Presentation</vt:lpstr>
      <vt:lpstr>Fiber-optic cable</vt:lpstr>
      <vt:lpstr>Single-mode optical fiber + SC Connector</vt:lpstr>
      <vt:lpstr>Single Mode Distance Limitations</vt:lpstr>
      <vt:lpstr>PowerPoint Presentation</vt:lpstr>
      <vt:lpstr>Multi mode fiber</vt:lpstr>
      <vt:lpstr>Fiber connector</vt:lpstr>
      <vt:lpstr>Fiber Optic Cable</vt:lpstr>
      <vt:lpstr>Comparing Ethernet Media Requirements</vt:lpstr>
      <vt:lpstr>Cable Specifications</vt:lpstr>
      <vt:lpstr>Differentiating Between Connections</vt:lpstr>
      <vt:lpstr>1000BASE-T GBIC</vt:lpstr>
      <vt:lpstr>Cisco Fiber-Optic GBICs</vt:lpstr>
      <vt:lpstr>Unshielded Twisted-Pair Cable</vt:lpstr>
      <vt:lpstr>RJ-45 Connector</vt:lpstr>
      <vt:lpstr>RJ-45 Jack</vt:lpstr>
      <vt:lpstr>UTP Implementation (Straight-Through)</vt:lpstr>
      <vt:lpstr>UTP Implementation (Crossover)</vt:lpstr>
      <vt:lpstr>T568A và T568B</vt:lpstr>
      <vt:lpstr>UTP Implementation: Straight-Through vs. Crossover</vt:lpstr>
      <vt:lpstr>Using Varieties of UTP</vt:lpstr>
      <vt:lpstr>WAN—Multiple LANs</vt:lpstr>
      <vt:lpstr>Physical Layer: WANs</vt:lpstr>
      <vt:lpstr>Serial Point-to-Point Connections</vt:lpstr>
      <vt:lpstr>Setting up a Console Connection</vt:lpstr>
      <vt:lpstr>PowerPoint Presentation</vt:lpstr>
      <vt:lpstr>Card mạng (NIC)</vt:lpstr>
      <vt:lpstr>Card mạng (NIC)</vt:lpstr>
      <vt:lpstr>Card mạng (NIC)</vt:lpstr>
      <vt:lpstr>Card mạng (NIC)</vt:lpstr>
      <vt:lpstr>Modem</vt:lpstr>
      <vt:lpstr>Modem</vt:lpstr>
      <vt:lpstr>Modem</vt:lpstr>
      <vt:lpstr>Repeater (bộ chuyển tiếp)</vt:lpstr>
      <vt:lpstr>Repeater (bộ chuyển tiếp)</vt:lpstr>
      <vt:lpstr>Hub (bộ tập trung)</vt:lpstr>
      <vt:lpstr>Hub (bộ tập trung)</vt:lpstr>
      <vt:lpstr>Hub (bộ tập trung)</vt:lpstr>
      <vt:lpstr>Hub (bộ tập trung)</vt:lpstr>
      <vt:lpstr>Bridge (cầu nối)</vt:lpstr>
      <vt:lpstr>Bridge</vt:lpstr>
      <vt:lpstr>Switch (bộ chuyển mạch)</vt:lpstr>
      <vt:lpstr>Switch (bộ chuyển mạch)</vt:lpstr>
      <vt:lpstr>Switch (bộ chuyển mạch)</vt:lpstr>
      <vt:lpstr>Router</vt:lpstr>
      <vt:lpstr>Router (Bộ định tuyến)</vt:lpstr>
      <vt:lpstr>Router (Bộ định tuyến)</vt:lpstr>
      <vt:lpstr>Gateway (Proxy - cổng nối)</vt:lpstr>
      <vt:lpstr>Thiết bị mạng không dây</vt:lpstr>
      <vt:lpstr>Thiết bị mạng không dây</vt:lpstr>
      <vt:lpstr>Thiết bị mạng không dây</vt:lpstr>
      <vt:lpstr>Thiết bị mạng không dây</vt:lpstr>
      <vt:lpstr>Thiết bị mạng không dây</vt:lpstr>
      <vt:lpstr>Thiết bị kiểm tra cáp</vt:lpstr>
      <vt:lpstr>Thiết bị hỗ trợ thi công mạng Thiết bị bấm dây</vt:lpstr>
      <vt:lpstr>Thiết bị hỗ trợ thi công mạng Patch Panel</vt:lpstr>
      <vt:lpstr>Thiết bị hỗ trợ thi công mạng Wiring block</vt:lpstr>
      <vt:lpstr>Network Multimedia</vt:lpstr>
      <vt:lpstr>PowerPoint Presentation</vt:lpstr>
      <vt:lpstr>Định  nghĩa</vt:lpstr>
      <vt:lpstr>Dữ liệu và Tín hiệu</vt:lpstr>
      <vt:lpstr>Tín hiệu tuần hoàn và không tuần hoàn</vt:lpstr>
      <vt:lpstr>Dữ liệu Đa phương tiện</vt:lpstr>
      <vt:lpstr>Phân loại dữ lieu đa phương tiện</vt:lpstr>
      <vt:lpstr>Phân loại dữ liệu Đa Phương Tiện</vt:lpstr>
      <vt:lpstr>Văn bản</vt:lpstr>
      <vt:lpstr>Mã hóa và Nén Văn Bản</vt:lpstr>
      <vt:lpstr>Đồ  Họa</vt:lpstr>
      <vt:lpstr>Ảnh Tĩnh</vt:lpstr>
      <vt:lpstr>Ảnh Tĩnh (Tiếp)</vt:lpstr>
      <vt:lpstr>Đồ Họa và Ảnh Tĩnh</vt:lpstr>
      <vt:lpstr>Nén Ảnh</vt:lpstr>
      <vt:lpstr>Video</vt:lpstr>
      <vt:lpstr>Video và Animation</vt:lpstr>
      <vt:lpstr>Nén Video</vt:lpstr>
      <vt:lpstr>Âm thanh</vt:lpstr>
      <vt:lpstr>Âm thanh số</vt:lpstr>
      <vt:lpstr>Mô hình truyền dữ liệu đơn giản</vt:lpstr>
      <vt:lpstr>Nhiệm vụ của truyền thông đa phương tiện</vt:lpstr>
      <vt:lpstr>Hệ phân tán ĐPT</vt:lpstr>
      <vt:lpstr>Hệ phân tán ĐPT</vt:lpstr>
      <vt:lpstr>Máy chủ đa phương tiện</vt:lpstr>
      <vt:lpstr>Thiết bị đa phương tiện</vt:lpstr>
      <vt:lpstr>Mạng truyền thông đa phương tiện</vt:lpstr>
      <vt:lpstr>Hệ điều hành ĐPT</vt:lpstr>
      <vt:lpstr>Hệ điều hành đa phương tiện</vt:lpstr>
      <vt:lpstr>Hệ diều hành ĐPT</vt:lpstr>
      <vt:lpstr>Ứng dụng ĐPT</vt:lpstr>
      <vt:lpstr>Môi trường ứng dụng</vt:lpstr>
      <vt:lpstr>Môi trường ứng dụng</vt:lpstr>
      <vt:lpstr>sum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Network Basics 1. Computer Network Overview</dc:title>
  <dc:creator>TG - Nguyễn Quốc Sử</dc:creator>
  <cp:lastModifiedBy>TG - Nguyễn Quốc Sử</cp:lastModifiedBy>
  <cp:revision>7</cp:revision>
  <dcterms:created xsi:type="dcterms:W3CDTF">2023-05-16T15:27:47Z</dcterms:created>
  <dcterms:modified xsi:type="dcterms:W3CDTF">2023-06-25T23:54:47Z</dcterms:modified>
</cp:coreProperties>
</file>